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Ending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Lord of all creation</a:t>
            </a:r>
            <a:br/>
            <a:r>
              <a:t>of water, earth and sky</a:t>
            </a:r>
            <a:br/>
            <a:r>
              <a:t>the heavens are Your tabernacle</a:t>
            </a:r>
            <a:br/>
            <a:r>
              <a:t>glory to the Lord on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God of wonders beyond our galaxy</a:t>
            </a:r>
            <a:br/>
            <a:r>
              <a:t>You are holy, holy</a:t>
            </a:r>
            <a:br/>
            <a:r>
              <a:t>the universe declares Your majesty</a:t>
            </a:r>
            <a:br/>
            <a:r>
              <a:t>You are holy, holy</a:t>
            </a:r>
            <a:br/>
            <a:r>
              <a:t>Lord of heaven and earth</a:t>
            </a:r>
            <a:br/>
            <a:r>
              <a:t>Lord of heaven and earth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Early in the morning</a:t>
            </a:r>
            <a:br/>
            <a:r>
              <a:t>I will celebrate the light</a:t>
            </a:r>
            <a:br/>
            <a:r>
              <a:t>And as I stumble through the darkness</a:t>
            </a:r>
            <a:br/>
            <a:r>
              <a:t>I will call Your name by night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Hallelujah! to the Lord of heaven and earth</a:t>
            </a:r>
            <a:br/>
            <a:r>
              <a:t>Repeat 2x (end on A)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Ending</a:t>
            </a:r>
            <a:br/>
            <a:r>
              <a:t>Writers:  Marc Byrd, Steve Hindalong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