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Reuben Morgan</a:t>
            </a:r>
            <a:br/>
            <a:r>
              <a:t>CCLI:  1866132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Lord with all my heart</a:t>
            </a:r>
            <a:br/>
            <a:r>
              <a:t>Writers:  Reuben Morgan</a:t>
            </a:r>
            <a:br/>
            <a:r>
              <a:t>CCLI:  1866132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Reuben Morgan</a:t>
            </a:r>
            <a:br/>
            <a:r>
              <a:t>CCLI:  1866132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This is my desire</a:t>
            </a:r>
            <a:br/>
            <a:r>
              <a:t>To honor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Reuben Morgan</a:t>
            </a:r>
            <a:br/>
            <a:r>
              <a:t>CCLI:  1866132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worship You</a:t>
            </a:r>
            <a:br/>
            <a:r>
              <a:t>All I have within me</a:t>
            </a:r>
            <a:br/>
            <a:r>
              <a:t>I give You praise</a:t>
            </a:r>
            <a:br/>
            <a:r>
              <a:t>All that I adore is in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Lord with all my heart</a:t>
            </a:r>
            <a:br/>
            <a:r>
              <a:t>Writers:  Reuben Morgan</a:t>
            </a:r>
            <a:br/>
            <a:r>
              <a:t>CCLI:  1866132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Lord I give You my heart</a:t>
            </a:r>
            <a:br/>
            <a:r>
              <a:t>I give You my soul</a:t>
            </a:r>
            <a:br/>
            <a:r>
              <a:t>I live for You alone</a:t>
            </a:r>
            <a:br/>
            <a:r>
              <a:t>Ev'ry breath that I take</a:t>
            </a:r>
            <a:br/>
            <a:r>
              <a:t>Ev'ry moment I'm awake</a:t>
            </a:r>
            <a:br/>
            <a:r>
              <a:t>Lord have Your way in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Reuben Morgan</a:t>
            </a:r>
            <a:br/>
            <a:r>
              <a:t>CCLI:  1866132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