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Jesse Reeves, Laura Story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Jesse Reeves, Laura Story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Jesse Reeves, Laura Story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Jesse Reeves, Laura Story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Ending</a:t>
            </a:r>
            <a:br/>
            <a:r>
              <a:t>Writers:  Jesse Reeves, Laura Story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From the highest of heights to the depths of the sea,</a:t>
            </a:r>
            <a:br/>
            <a:r>
              <a:t>creation's revealing Your majesty.</a:t>
            </a:r>
            <a:br/>
            <a:r>
              <a:t>From the colors of fall to the fragrance of spring,</a:t>
            </a:r>
            <a:br/>
            <a:r>
              <a:t>every creature unique in the song that it sings.</a:t>
            </a:r>
            <a:br/>
            <a:r>
              <a:t>All exclaiming: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Jesse Reeves, Laura Story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Indescribable, uncontainable,</a:t>
            </a:r>
            <a:br/>
            <a:r>
              <a:t>You placed the stars in the sky and You know them by name</a:t>
            </a:r>
            <a:br/>
            <a:r>
              <a:t>You are amazing, God.</a:t>
            </a:r>
            <a:br/>
            <a:r>
              <a:t>And all powerful, untamable,</a:t>
            </a:r>
            <a:br/>
            <a:r>
              <a:t>awestruck we fall to our knees as we humbly proclaim:</a:t>
            </a:r>
            <a:br/>
            <a:r>
              <a:t>You are amazing, God.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Jesse Reeves, Laura Story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Who has told every lightning bolt where it should go,</a:t>
            </a:r>
            <a:br/>
            <a:r>
              <a:t>or seen heavenly store houses laden with snow?</a:t>
            </a:r>
            <a:br/>
            <a:r>
              <a:t>Who imagined the sun and gives source to its light,</a:t>
            </a:r>
            <a:br/>
            <a:r>
              <a:t>yet conceals it to bring us the coolness of night?</a:t>
            </a:r>
            <a:br/>
            <a:r>
              <a:t>None can fathom;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Jesse Reeves, Laura Story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are amazing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Jesse Reeves, Laura Story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see the depths of my heart and You love me the same,</a:t>
            </a:r>
            <a:br/>
            <a:r>
              <a:t>You are amazing God.</a:t>
            </a:r>
            <a:br/>
            <a:r>
              <a:t>You are amazing God.</a:t>
            </a:r>
            <a:br/>
            <a:r>
              <a:t>You see the depths of my heart and You love me the same,</a:t>
            </a:r>
            <a:br/>
            <a:r>
              <a:t>You are amazing God.</a:t>
            </a:r>
            <a:br/>
            <a:r>
              <a:t>You see the depths of our hearts and You love us the same,</a:t>
            </a:r>
            <a:br/>
            <a:r>
              <a:t>You are amazing God.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Ending</a:t>
            </a:r>
            <a:br/>
            <a:r>
              <a:t>Writers:  Jesse Reeves, Laura Story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