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Ben Fielding, Reuben Morgan</a:t>
            </a:r>
            <a:br/>
            <a:r>
              <a:t>CCLI:  4591782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kindness of a Savior</a:t>
            </a:r>
            <a:br/>
            <a:r>
              <a:t>Writers:  Ben Fielding, Reuben Morgan</a:t>
            </a:r>
            <a:br/>
            <a:r>
              <a:t>CCLI:  4591782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 1</a:t>
            </a:r>
            <a:br/>
            <a:r>
              <a:t>Writers:  Ben Fielding, Reuben Morgan</a:t>
            </a:r>
            <a:br/>
            <a:r>
              <a:t>CCLI:  4591782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Ben Fielding, Reuben Morgan</a:t>
            </a:r>
            <a:br/>
            <a:r>
              <a:t>CCLI:  4591782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Ben Fielding, Reuben Morgan</a:t>
            </a:r>
            <a:br/>
            <a:r>
              <a:t>CCLI:  4591782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Everyone needs compassion</a:t>
            </a:r>
            <a:br/>
            <a:r>
              <a:t>Love that's never failing</a:t>
            </a:r>
            <a:br/>
            <a:r>
              <a:t>Let mercy fall on me</a:t>
            </a:r>
            <a:br/>
            <a:r>
              <a:t>Everyone needs forgiveness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Ben Fielding, Reuben Morgan</a:t>
            </a:r>
            <a:br/>
            <a:r>
              <a:t>CCLI:  4591782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The hope of nations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The kindness of a Savior</a:t>
            </a:r>
            <a:br/>
            <a:r>
              <a:t>Writers:  Ben Fielding, Reuben Morgan</a:t>
            </a:r>
            <a:br/>
            <a:r>
              <a:t>CCLI:  4591782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Savior</a:t>
            </a:r>
            <a:br/>
            <a:r>
              <a:t>He can move the mountains</a:t>
            </a:r>
            <a:br/>
            <a:r>
              <a:t>My God is mighty to save</a:t>
            </a:r>
            <a:br/>
            <a:r>
              <a:t>He is mighty to save</a:t>
            </a:r>
            <a:br/>
            <a:r>
              <a:t>Forever</a:t>
            </a:r>
            <a:br/>
            <a:r>
              <a:t>Author of salvation</a:t>
            </a:r>
            <a:br/>
            <a:r>
              <a:t>He rose and conquered the grave</a:t>
            </a:r>
            <a:br/>
            <a:r>
              <a:t>Jesus conquered the grave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 1</a:t>
            </a:r>
            <a:br/>
            <a:r>
              <a:t>Writers:  Ben Fielding, Reuben Morgan</a:t>
            </a:r>
            <a:br/>
            <a:r>
              <a:t>CCLI:  4591782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So take me as You find me</a:t>
            </a:r>
            <a:br/>
            <a:r>
              <a:t>All my fears and failures</a:t>
            </a:r>
            <a:br/>
            <a:r>
              <a:t>Fill my life again</a:t>
            </a:r>
            <a:br/>
            <a:r>
              <a:t>I give my life to follow</a:t>
            </a:r>
            <a:br/>
            <a:r>
              <a:t>Everything I believe in</a:t>
            </a:r>
            <a:br/>
            <a:r>
              <a:t>Now I surrender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Ben Fielding, Reuben Morgan</a:t>
            </a:r>
            <a:br/>
            <a:r>
              <a:t>CCLI:  4591782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Shine your light</a:t>
            </a:r>
            <a:br/>
            <a:r>
              <a:t>And let the whole world see</a:t>
            </a:r>
            <a:br/>
            <a:r>
              <a:t>We're sing-ing for the glory</a:t>
            </a:r>
            <a:br/>
            <a:r>
              <a:t>Of the risen King Je- sus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Ben Fielding, Reuben Morgan</a:t>
            </a:r>
            <a:br/>
            <a:r>
              <a:t>CCLI:  4591782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