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 Christ, I think upon Your sacrifice</a:t>
            </a:r>
            <a:br/>
            <a:r>
              <a:t>You become nothing, poured out to death</a:t>
            </a:r>
            <a:br/>
            <a:r>
              <a:t>Many times I've wondered at Your gift of life</a:t>
            </a:r>
            <a:br/>
            <a:r>
              <a:t>I'm in that place once again</a:t>
            </a:r>
            <a:br/>
            <a:r>
              <a:t>I'm in that place once again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Once again I look upon</a:t>
            </a:r>
            <a:br/>
            <a:r>
              <a:t>The cross where You died</a:t>
            </a:r>
            <a:br/>
            <a:r>
              <a:t>I'm humbled by Your mercy</a:t>
            </a:r>
            <a:br/>
            <a:r>
              <a:t>And I'm broken inside</a:t>
            </a:r>
            <a:br/>
            <a:r>
              <a:t>Once again I thank You</a:t>
            </a:r>
            <a:br/>
            <a:r>
              <a:t>Once again I pour out my life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Now You are exalted</a:t>
            </a:r>
            <a:br/>
            <a:r>
              <a:t>To the highest place</a:t>
            </a:r>
            <a:br/>
            <a:r>
              <a:t>King of the heavens</a:t>
            </a:r>
            <a:br/>
            <a:r>
              <a:t>Where one day I'll bow</a:t>
            </a:r>
            <a:br/>
            <a:r>
              <a:t>But for now I marvel at this saving grace</a:t>
            </a:r>
            <a:br/>
            <a:r>
              <a:t>And I'm full of praise once again</a:t>
            </a:r>
            <a:br/>
            <a:r>
              <a:t>I'm full of praise once again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Thank You for the cross</a:t>
            </a:r>
            <a:br/>
            <a:r>
              <a:t>Thank You for the cross</a:t>
            </a:r>
            <a:br/>
            <a:r>
              <a:t>Thank You for the cross, my Friend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Matt Redman</a:t>
            </a:r>
            <a:br/>
            <a:r>
              <a:t>CCLI:  1564362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