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Joel Houston, Scott Ligertwood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Joel Houston, Scott Ligertwood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Joel Houston, Scott Ligertwood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Joel Houston, Scott Ligertwood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Every soul every beating heart</a:t>
            </a:r>
            <a:br/>
            <a:r>
              <a:t>Every nation and every tongue</a:t>
            </a:r>
            <a:br/>
            <a:r>
              <a:t>Come find hope in the</a:t>
            </a:r>
            <a:br/>
            <a:r>
              <a:t>Love of the Father</a:t>
            </a:r>
            <a:br/>
            <a:r>
              <a:t>All creation will bow as one</a:t>
            </a:r>
            <a:br/>
            <a:r>
              <a:t>Lift their eyes see the risen Son</a:t>
            </a:r>
            <a:br/>
            <a:r>
              <a:t>Jesus Savior forever and after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Joel Houston, Scott Ligertwood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This is love</a:t>
            </a:r>
            <a:br/>
            <a:r>
              <a:t>Jesus came and died</a:t>
            </a:r>
            <a:br/>
            <a:r>
              <a:t>And gave His life for us</a:t>
            </a:r>
            <a:br/>
            <a:r>
              <a:t>Let our voices rise</a:t>
            </a:r>
            <a:br/>
            <a:r>
              <a:t>And sing for all He's done</a:t>
            </a:r>
            <a:br/>
            <a:r>
              <a:t>Our fear is overcome</a:t>
            </a:r>
            <a:br/>
            <a:r>
              <a:t>Our God is love</a:t>
            </a:r>
            <a:br/>
            <a:r>
              <a:t>Our God is love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Joel Houston, Scott Ligertwood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Every distant and broken heart</a:t>
            </a:r>
            <a:br/>
            <a:r>
              <a:t>Every prayer every outstretched arm</a:t>
            </a:r>
            <a:br/>
            <a:r>
              <a:t>Finding hope in the love of the Father</a:t>
            </a:r>
            <a:br/>
            <a:r>
              <a:t>Age to age let His praises rise</a:t>
            </a:r>
            <a:br/>
            <a:r>
              <a:t>All the glory for all of time</a:t>
            </a:r>
            <a:br/>
            <a:r>
              <a:t>Jesus Savior forever and after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Joel Houston, Scott Ligertwood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Age to age</a:t>
            </a:r>
            <a:br/>
            <a:r>
              <a:t>We will be singing</a:t>
            </a:r>
            <a:br/>
            <a:r>
              <a:t>In the light of all He's done</a:t>
            </a:r>
            <a:br/>
            <a:r>
              <a:t>All the earth everyone singing</a:t>
            </a:r>
            <a:br/>
            <a:r>
              <a:t>In the wonder of His love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Joel Houston, Scott Ligertwood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