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</a:t>
            </a:r>
            <a:br/>
            <a:r>
              <a:t>Writers:  Brian Bergman, Charlie Hall, Dustin Ragland, Kendall Combes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Brian Bergman, Charlie Hall, Dustin Ragland, Kendall Combes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Brian Bergman, Charlie Hall, Dustin Ragland, Kendall Combes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Beautiful are the words    spoken to me,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</a:t>
            </a:r>
            <a:br/>
            <a:r>
              <a:t>Writers:  Brian Bergman, Charlie Hall, Dustin Ragland, Kendall Combes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Come in close,</a:t>
            </a:r>
            <a:br/>
            <a:r>
              <a:t>Come in close and speak,</a:t>
            </a:r>
            <a:br/>
            <a:r>
              <a:t>Come in close,         come closer to me.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Brian Bergman, Charlie Hall, Dustin Ragland, Kendall Combes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And the power of Your words</a:t>
            </a:r>
            <a:br/>
            <a:r>
              <a:t>Are filled with grace and mercy.</a:t>
            </a:r>
            <a:br/>
            <a:r>
              <a:t>Let them fall on my ears and break my stony heart.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Brian Bergman, Charlie Hall, Dustin Ragland, Kendall Combes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