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| G /// | //// | C2 /// | //// |  2x |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Channel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| G /// | //// | C2 /// | //// |  2x |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seen a sound coming on the wind</a:t>
            </a:r>
            <a:br/>
            <a:r>
              <a:t>Changing hearts and minds healing brokenness</a:t>
            </a:r>
            <a:br/>
            <a:r>
              <a:t>I feel a generation breaking through despair</a:t>
            </a:r>
            <a:br/>
            <a:r>
              <a:t>I hear a generation full of faith declare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our song it will be</a:t>
            </a:r>
            <a:br/>
            <a:r>
              <a:t>Out of darness we will rise and sing!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Channel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is faithful, He is glorious and</a:t>
            </a:r>
            <a:br/>
            <a:r>
              <a:t>He is Jesus, all my hope is in Him</a:t>
            </a:r>
            <a:br/>
            <a:r>
              <a:t>He is freedom, He is healing right now</a:t>
            </a:r>
            <a:br/>
            <a:r>
              <a:t>He is hope and joy, love and peace and life!</a:t>
            </a:r>
            <a:br/>
            <a:r>
              <a:t>Yeah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have seen a light like the break of dawn</a:t>
            </a:r>
            <a:br/>
            <a:r>
              <a:t>Giving blind men sight, letting lame men walk</a:t>
            </a:r>
            <a:br/>
            <a:r>
              <a:t>I see a generation with resurrection life</a:t>
            </a:r>
            <a:br/>
            <a:r>
              <a:t>We are a generation filled with the pow'r of Christ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 has paid the highest price!</a:t>
            </a:r>
            <a:br/>
            <a:r>
              <a:t>He has proven His great love for us!</a:t>
            </a:r>
            <a:br/>
            <a:r>
              <a:t>We will praise Him with our lives</a:t>
            </a:r>
            <a:br/>
            <a:r>
              <a:t>And proclaim our love for Him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Katie Torwalt, Bryan Torwalt</a:t>
            </a:r>
            <a:br/>
            <a:r>
              <a:t>CCLI:  6087902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