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Just like a river as it reaches for the sea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On this thirsty desert ground</a:t>
            </a:r>
            <a:br/>
            <a:r>
              <a:t>In a dry and barren land I bow down</a:t>
            </a:r>
            <a:br/>
            <a:r>
              <a:t>I need You now</a:t>
            </a:r>
            <a:br/>
            <a:r>
              <a:t>You are calling I will come</a:t>
            </a:r>
            <a:br/>
            <a:r>
              <a:t>To Your river I will run I bow down</a:t>
            </a:r>
            <a:br/>
            <a:r>
              <a:t>I need You now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 Living Water O God my Savior</a:t>
            </a:r>
            <a:br/>
            <a:r>
              <a:t>If I ever needed You I need You now</a:t>
            </a:r>
            <a:br/>
            <a:r>
              <a:t>O Living Water O God my Healer</a:t>
            </a:r>
            <a:br/>
            <a:r>
              <a:t>If I ever needed You I need You now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the start and You're the end</a:t>
            </a:r>
            <a:br/>
            <a:r>
              <a:t>You complete what You begin I bow down</a:t>
            </a:r>
            <a:br/>
            <a:r>
              <a:t>I need You now</a:t>
            </a:r>
            <a:br/>
            <a:r>
              <a:t>You are calling I will come</a:t>
            </a:r>
            <a:br/>
            <a:r>
              <a:t>To Your river I will run I bow down</a:t>
            </a:r>
            <a:br/>
            <a:r>
              <a:t>I need You now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Just like the desert needs the blessing of the rain</a:t>
            </a:r>
            <a:br/>
            <a:r>
              <a:t>Just like the winter waiting for the sun again</a:t>
            </a:r>
            <a:br/>
            <a:r>
              <a:t>I need You now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Just like a song it needs the sound of melody</a:t>
            </a:r>
            <a:br/>
            <a:r>
              <a:t>I need You now</a:t>
            </a:r>
            <a:br/>
            <a:r>
              <a:t>God I need You now</a:t>
            </a:r>
            <a:br/>
            <a:r>
              <a:t>If I ever needed You I need You now</a:t>
            </a:r>
            <a:br/>
            <a:r>
              <a:t>Just like the desert needs the blessing of the rain</a:t>
            </a:r>
            <a:br/>
            <a:r>
              <a:t>Just like the winter waiting for the sun again</a:t>
            </a:r>
            <a:br/>
            <a:r>
              <a:t>I need You now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Just like a river as it reaches for the sea</a:t>
            </a:r>
            <a:br/>
            <a:r>
              <a:t>Writers:  Jonas Myrin, Matt Redman,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