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9" id="257"/>
    <p:sldId r:id="rId10" id="258"/>
    <p:sldId r:id="rId11" id="25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'1.0' encoding='UTF-8' standalone='yes'?>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1</a:t>
            </a:r>
            <a:br/>
            <a:r>
              <a:t>Writers:  Chris Tomlin, Daniel Carson, Ed Cash, Jesse Reeves</a:t>
            </a:r>
            <a:br/>
            <a:r>
              <a:t>CCLI:  5183443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Chorus</a:t>
            </a:r>
            <a:br/>
            <a:r>
              <a:t>Writers:  Chris Tomlin, Daniel Carson, Ed Cash, Jesse Reeves</a:t>
            </a:r>
            <a:br/>
            <a:r>
              <a:t>CCLI:  5183443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2</a:t>
            </a:r>
            <a:br/>
            <a:r>
              <a:t>Writers:  Chris Tomlin, Daniel Carson, Ed Cash, Jesse Reeves</a:t>
            </a:r>
            <a:br/>
            <a:r>
              <a:t>CCLI:  5183443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Bridge</a:t>
            </a:r>
            <a:br/>
            <a:r>
              <a:t>Writers:  Chris Tomlin, Daniel Carson, Ed Cash, Jesse Reeves</a:t>
            </a:r>
            <a:br/>
            <a:r>
              <a:t>CCLI:  5183443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He became sin who knew no sin</a:t>
            </a:r>
            <a:br/>
            <a:r>
              <a:t>That we might become His righteousness</a:t>
            </a:r>
            <a:br/>
            <a:r>
              <a:t>He humbled himself and carried the cross</a:t>
            </a:r>
            <a:br/>
            <a:r>
              <a:t>Love so amazing</a:t>
            </a:r>
            <a:br/>
            <a:r>
              <a:t>Love so amazing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1</a:t>
            </a:r>
            <a:br/>
            <a:r>
              <a:t>Writers:  Chris Tomlin, Daniel Carson, Ed Cash, Jesse Reeves</a:t>
            </a:r>
            <a:br/>
            <a:r>
              <a:t>CCLI:  5183443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Jesus Messiah</a:t>
            </a:r>
            <a:br/>
            <a:r>
              <a:t>Name above all names</a:t>
            </a:r>
            <a:br/>
            <a:r>
              <a:t>Blessed Redeemer</a:t>
            </a:r>
            <a:br/>
            <a:r>
              <a:t>Emmanuel</a:t>
            </a:r>
            <a:br/>
            <a:r>
              <a:t>The rescue for sinners</a:t>
            </a:r>
            <a:br/>
            <a:r>
              <a:t>The ransom from Heaven</a:t>
            </a:r>
            <a:br/>
            <a:r>
              <a:t>Jesus Messiah</a:t>
            </a:r>
            <a:br/>
            <a:r>
              <a:t>Lord of all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Chorus</a:t>
            </a:r>
            <a:br/>
            <a:r>
              <a:t>Writers:  Chris Tomlin, Daniel Carson, Ed Cash, Jesse Reeves</a:t>
            </a:r>
            <a:br/>
            <a:r>
              <a:t>CCLI:  5183443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His body the bread, His blood the wine</a:t>
            </a:r>
            <a:br/>
            <a:r>
              <a:t>Broken and poured out all for love</a:t>
            </a:r>
            <a:br/>
            <a:r>
              <a:t>The whole earth trembled and the veil was torn</a:t>
            </a:r>
            <a:br/>
            <a:r>
              <a:t>Love so amazing</a:t>
            </a:r>
            <a:br/>
            <a:r>
              <a:t>Love so amazing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2</a:t>
            </a:r>
            <a:br/>
            <a:r>
              <a:t>Writers:  Chris Tomlin, Daniel Carson, Ed Cash, Jesse Reeves</a:t>
            </a:r>
            <a:br/>
            <a:r>
              <a:t>CCLI:  5183443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All our hope is in You</a:t>
            </a:r>
            <a:br/>
            <a:r>
              <a:t>All our hope is in You</a:t>
            </a:r>
            <a:br/>
            <a:r>
              <a:t>All the glory to You, God</a:t>
            </a:r>
            <a:br/>
            <a:r>
              <a:t>The Light of the world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Bridge</a:t>
            </a:r>
            <a:br/>
            <a:r>
              <a:t>Writers:  Chris Tomlin, Daniel Carson, Ed Cash, Jesse Reeves</a:t>
            </a:r>
            <a:br/>
            <a:r>
              <a:t>CCLI:  5183443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