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  <p:sldId r:id="rId14" id="2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When all hope seems lost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My hope secure in Your name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my soul is weak</a:t>
            </a:r>
            <a:br/>
            <a:r>
              <a:t>You bring strength for me</a:t>
            </a:r>
            <a:br/>
            <a:r>
              <a:t>When the darkness clouds</a:t>
            </a:r>
            <a:br/>
            <a:r>
              <a:t>Your the light I see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remember Your cross</a:t>
            </a:r>
            <a:br/>
            <a:r>
              <a:t>When I'm struggling and bound</a:t>
            </a:r>
            <a:br/>
            <a:r>
              <a:t>You break the walls that surround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When all hope seems lost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My praise overflows from my heart</a:t>
            </a:r>
            <a:br/>
            <a:r>
              <a:t>From the depths of my soul</a:t>
            </a:r>
            <a:br/>
            <a:r>
              <a:t>(Repeat)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I'm empty and dry</a:t>
            </a:r>
            <a:br/>
            <a:r>
              <a:t>Hurting and broken inside</a:t>
            </a:r>
            <a:br/>
            <a:r>
              <a:t>I can call on Your name</a:t>
            </a:r>
            <a:br/>
            <a:r>
              <a:t>Jesus Christ, You sustain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To my God who reigns</a:t>
            </a:r>
            <a:br/>
            <a:r>
              <a:t>The only One worthy of praise</a:t>
            </a:r>
            <a:br/>
            <a:r>
              <a:t>Who conquered death and rose from the grave</a:t>
            </a:r>
            <a:br/>
            <a:r>
              <a:t>Oh how I love You, Jesus I love You</a:t>
            </a:r>
            <a:br/>
            <a:r>
              <a:t>(Repeat)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I've run this race</a:t>
            </a:r>
            <a:br/>
            <a:r>
              <a:t>Only by Your grace</a:t>
            </a:r>
            <a:br/>
            <a:r>
              <a:t>You will lead me home</a:t>
            </a:r>
            <a:br/>
            <a:r>
              <a:t>To where I belong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No more hurt, no more pain</a:t>
            </a:r>
            <a:br/>
            <a:r>
              <a:t>I am forever Yours</a:t>
            </a:r>
            <a:br/>
            <a:r>
              <a:t>You are forever mine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My hope secure in Your name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