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Bernie Herms, Mark Hall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 Chorus</a:t>
            </a:r>
            <a:br/>
            <a:r>
              <a:t>Writers:  Bernie Herms, Mark Hall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Bernie Herms, Mark Hall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Bernie Herms, Mark Hall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Bernie Herms, Mark Hall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was sure by now</a:t>
            </a:r>
            <a:br/>
            <a:r>
              <a:t>God You would have reached down</a:t>
            </a:r>
            <a:br/>
            <a:r>
              <a:t>And wiped our tears away</a:t>
            </a:r>
            <a:br/>
            <a:r>
              <a:t>Stepped in and saved the day</a:t>
            </a:r>
            <a:br/>
            <a:r>
              <a:t>But once again I'll say Amen</a:t>
            </a:r>
            <a:br/>
            <a:r>
              <a:t>And it's still rainin'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Bernie Herms, Mark Hall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As the thunder rolls</a:t>
            </a:r>
            <a:br/>
            <a:r>
              <a:t>I barely hear You whisper</a:t>
            </a:r>
            <a:br/>
            <a:r>
              <a:t>Through the rain</a:t>
            </a:r>
            <a:br/>
            <a:r>
              <a:t>I'm with You</a:t>
            </a:r>
            <a:br/>
            <a:r>
              <a:t>And as Your mercy falls</a:t>
            </a:r>
            <a:br/>
            <a:r>
              <a:t>I'll raise my hands</a:t>
            </a:r>
            <a:br/>
            <a:r>
              <a:t>And praise the God who gives</a:t>
            </a:r>
            <a:br/>
            <a:r>
              <a:t>And takes away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 Chorus</a:t>
            </a:r>
            <a:br/>
            <a:r>
              <a:t>Writers:  Bernie Herms, Mark Hall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I'll praise You in this storm</a:t>
            </a:r>
            <a:br/>
            <a:r>
              <a:t>And I will lift my hands</a:t>
            </a:r>
            <a:br/>
            <a:r>
              <a:t>For You are who You are</a:t>
            </a:r>
            <a:br/>
            <a:r>
              <a:t>No matter where I am</a:t>
            </a:r>
            <a:br/>
            <a:r>
              <a:t>And ev'ry tear I've cried</a:t>
            </a:r>
            <a:br/>
            <a:r>
              <a:t>You hold in Your hand</a:t>
            </a:r>
            <a:br/>
            <a:r>
              <a:t>You never left my side</a:t>
            </a:r>
            <a:br/>
            <a:r>
              <a:t>And though my heart is torn</a:t>
            </a:r>
            <a:br/>
            <a:r>
              <a:t>I will praise You in this storm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Bernie Herms, Mark Hall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remember when</a:t>
            </a:r>
            <a:br/>
            <a:r>
              <a:t>I stumbled in the wind</a:t>
            </a:r>
            <a:br/>
            <a:r>
              <a:t>You heard my cry to You</a:t>
            </a:r>
            <a:br/>
            <a:r>
              <a:t>And raised me up again</a:t>
            </a:r>
            <a:br/>
            <a:r>
              <a:t>But my strength is almost gone</a:t>
            </a:r>
            <a:br/>
            <a:r>
              <a:t>How can I carry on</a:t>
            </a:r>
            <a:br/>
            <a:r>
              <a:t>If I can't find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Bernie Herms, Mark Hall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lift my eyes unto the hills</a:t>
            </a:r>
            <a:br/>
            <a:r>
              <a:t>Where does my help come from</a:t>
            </a:r>
            <a:br/>
            <a:r>
              <a:t>My help comes from the Lord</a:t>
            </a:r>
            <a:br/>
            <a:r>
              <a:t>The Maker of heaven and earth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Bernie Herms, Mark Hall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