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DOWN to BUILD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cross, Your cross</a:t>
            </a:r>
            <a:br/>
            <a:r>
              <a:t>It draws me to Your heart</a:t>
            </a:r>
            <a:br/>
            <a:r>
              <a:t>It makes my spirit sing</a:t>
            </a:r>
            <a:br/>
            <a:r>
              <a:t>It makes my spirit sing</a:t>
            </a:r>
            <a:br/>
            <a:r>
              <a:t>Your grace, Your grace</a:t>
            </a:r>
            <a:br/>
            <a:r>
              <a:t>O I hear it call my name</a:t>
            </a:r>
            <a:br/>
            <a:r>
              <a:t>I'm waking up to sing</a:t>
            </a:r>
            <a:br/>
            <a:r>
              <a:t>I'm waking up to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will  sing and  shout</a:t>
            </a:r>
            <a:br/>
            <a:r>
              <a:t>Sing and shout</a:t>
            </a:r>
            <a:br/>
            <a:r>
              <a:t>Open up our hearts and pour Your praises out</a:t>
            </a:r>
            <a:br/>
            <a:r>
              <a:t>We will  sing and  shout</a:t>
            </a:r>
            <a:br/>
            <a:r>
              <a:t>Sing and shout</a:t>
            </a:r>
            <a:br/>
            <a:r>
              <a:t>Open up our hearts and pour Your praises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Because, because</a:t>
            </a:r>
            <a:br/>
            <a:r>
              <a:t>Because Your love came down</a:t>
            </a:r>
            <a:br/>
            <a:r>
              <a:t>It makes me want to sing</a:t>
            </a:r>
            <a:br/>
            <a:r>
              <a:t>It makes me want to sing</a:t>
            </a:r>
            <a:br/>
            <a:r>
              <a:t>Because, because</a:t>
            </a:r>
            <a:br/>
            <a:r>
              <a:t>Because You called my name</a:t>
            </a:r>
            <a:br/>
            <a:r>
              <a:t>I'm waking up to sing</a:t>
            </a:r>
            <a:br/>
            <a:r>
              <a:t>I'm waking up to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What could be better than a grace</a:t>
            </a:r>
            <a:br/>
            <a:r>
              <a:t>That washes all our shame away?</a:t>
            </a:r>
            <a:br/>
            <a:r>
              <a:t>What could be better than Your great love?</a:t>
            </a:r>
            <a:br/>
            <a:r>
              <a:t>What could be better than a grace</a:t>
            </a:r>
            <a:br/>
            <a:r>
              <a:t>That leads us home and makes a way?</a:t>
            </a:r>
            <a:br/>
            <a:r>
              <a:t>What could be better than Your great love?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CHORUS UP</a:t>
            </a:r>
            <a:br/>
            <a:r>
              <a:t>DRUMS &amp; GUITAR ON A OUT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DOWN to BUILD</a:t>
            </a:r>
            <a:br/>
            <a:r>
              <a:t>Writers:  Jorge Mhondera, Matt Redman, Willie Weeks</a:t>
            </a:r>
            <a:br/>
            <a:r>
              <a:t>CCLI:  7000676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