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is Love that came for us</a:t>
            </a:r>
            <a:br/>
            <a:r>
              <a:t>Humbled to a sinner's cross</a:t>
            </a:r>
            <a:br/>
            <a:r>
              <a:t>You broke my shame and sinfulness</a:t>
            </a:r>
            <a:br/>
            <a:r>
              <a:t>You rose again victorious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Faithfulness none can deny</a:t>
            </a:r>
            <a:br/>
            <a:r>
              <a:t>Through the storm and through the fire</a:t>
            </a:r>
            <a:br/>
            <a:r>
              <a:t>There is truth that sets me free</a:t>
            </a:r>
            <a:br/>
            <a:r>
              <a:t>Jesus Christ who lives in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stronger</a:t>
            </a:r>
            <a:br/>
            <a:r>
              <a:t>You are stronger</a:t>
            </a:r>
            <a:br/>
            <a:r>
              <a:t>Sin is broken</a:t>
            </a:r>
            <a:br/>
            <a:r>
              <a:t>You have saved me</a:t>
            </a:r>
            <a:br/>
            <a:r>
              <a:t>It is written</a:t>
            </a:r>
            <a:br/>
            <a:r>
              <a:t>Christ is risen</a:t>
            </a:r>
            <a:br/>
            <a:r>
              <a:t>Jesus You are 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beginning and no end</a:t>
            </a:r>
            <a:br/>
            <a:r>
              <a:t>You're my hope and my defense</a:t>
            </a:r>
            <a:br/>
            <a:r>
              <a:t>You came to seek and save the lost</a:t>
            </a:r>
            <a:br/>
            <a:r>
              <a:t>You paid it all upon the cross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let Your Name be lifted higher</a:t>
            </a:r>
            <a:br/>
            <a:r>
              <a:t>Be lifted higher</a:t>
            </a:r>
            <a:br/>
            <a:r>
              <a:t>Be lifted higher</a:t>
            </a:r>
            <a:br/>
            <a:r>
              <a:t>(Repeat 3X)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