
<file path=[Content_Types].xml><?xml version="1.0" encoding="utf-8"?>
<Types xmlns="http://schemas.openxmlformats.org/package/2006/content-types">
  <Default ContentType="application/vnd.openxmlformats-officedocument.presentationml.printerSettings" Extension="bin"/>
  <Default ContentType="image/jpeg" Extension="jpe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r:id="rId7" id="256"/>
    <p:sldId r:id="rId9" id="257"/>
    <p:sldId r:id="rId10" id="258"/>
    <p:sldId r:id="rId11" id="259"/>
    <p:sldId r:id="rId12" id="260"/>
    <p:sldId r:id="rId13" id="26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2" Type="http://schemas.openxmlformats.org/officeDocument/2006/relationships/slide" Target="slides/slide5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1" Type="http://schemas.openxmlformats.org/officeDocument/2006/relationships/slide" Target="slides/slide4.xml"/><Relationship Id="rId9" Type="http://schemas.openxmlformats.org/officeDocument/2006/relationships/slide" Target="slides/slide2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3" Type="http://schemas.openxmlformats.org/officeDocument/2006/relationships/presProps" Target="presProps.xml"/><Relationship Id="rId2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'1.0' encoding='UTF-8' standalone='yes'?>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'1.0' encoding='UTF-8' standalone='yes'?>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'1.0' encoding='UTF-8' standalone='yes'?>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'1.0' encoding='UTF-8' standalone='yes'?>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'1.0' encoding='UTF-8' standalone='yes'?>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Chorus</a:t>
            </a:r>
            <a:br/>
            <a:r>
              <a:t>Writers:  Nick Herbert, Tim Hughes</a:t>
            </a:r>
            <a:br/>
            <a:r>
              <a:t>CCLI: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Verse 1</a:t>
            </a:r>
            <a:br/>
            <a:r>
              <a:t>Writers:  Nick Herbert, Tim Hughes</a:t>
            </a:r>
            <a:br/>
            <a:r>
              <a:t>CCLI: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Verse 2</a:t>
            </a:r>
            <a:br/>
            <a:r>
              <a:t>Writers:  Nick Herbert, Tim Hughes</a:t>
            </a:r>
            <a:br/>
            <a:r>
              <a:t>CCLI: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Bridge</a:t>
            </a:r>
            <a:br/>
            <a:r>
              <a:t>Writers:  Nick Herbert, Tim Hughes</a:t>
            </a:r>
            <a:br/>
            <a:r>
              <a:t>CCLI: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Tag</a:t>
            </a:r>
            <a:br/>
            <a:r>
              <a:t>Writers:  Nick Herbert, Tim Hughes</a:t>
            </a:r>
            <a:br/>
            <a:r>
              <a:t>CCLI: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Ending</a:t>
            </a:r>
            <a:br/>
            <a:r>
              <a:t>Writers:  Nick Herbert, Tim Hughes</a:t>
            </a:r>
            <a:br/>
            <a:r>
              <a:t>CCLI: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You are the highest</a:t>
            </a:r>
            <a:br/>
            <a:r>
              <a:t>You are the greatest</a:t>
            </a:r>
            <a:br/>
            <a:r>
              <a:t>You are the Lord of all</a:t>
            </a:r>
            <a:br/>
            <a:r>
              <a:t>Angels will worship</a:t>
            </a:r>
            <a:br/>
            <a:r>
              <a:t>Nations will bow down</a:t>
            </a:r>
            <a:br/>
            <a:r>
              <a:t>To the Lord of all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Chorus</a:t>
            </a:r>
            <a:br/>
            <a:r>
              <a:t>Writers:  Nick Herbert, Tim Hughes</a:t>
            </a:r>
            <a:br/>
            <a:r>
              <a:t>CCLI: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Wake ev'ry heart and ev'ry tongue</a:t>
            </a:r>
            <a:br/>
            <a:r>
              <a:t>To sing the new eternal song</a:t>
            </a:r>
            <a:br/>
            <a:r>
              <a:t>And crown Him King of Glory now</a:t>
            </a:r>
            <a:br/>
            <a:r>
              <a:t>Confess Him Lord of all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Verse 1</a:t>
            </a:r>
            <a:br/>
            <a:r>
              <a:t>Writers:  Nick Herbert, Tim Hughes</a:t>
            </a:r>
            <a:br/>
            <a:r>
              <a:t>CCLI: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A day will come when all will sing</a:t>
            </a:r>
            <a:br/>
            <a:r>
              <a:t>And glorify our matchless King</a:t>
            </a:r>
            <a:br/>
            <a:r>
              <a:t>Your Name unrivaled stands alone</a:t>
            </a:r>
            <a:br/>
            <a:r>
              <a:t>You are the Lord of all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Verse 2</a:t>
            </a:r>
            <a:br/>
            <a:r>
              <a:t>Writers:  Nick Herbert, Tim Hughes</a:t>
            </a:r>
            <a:br/>
            <a:r>
              <a:t>CCLI: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Oh let ev'ry heart</a:t>
            </a:r>
            <a:br/>
            <a:r>
              <a:t>Let ev'ry tongue</a:t>
            </a:r>
            <a:br/>
            <a:r>
              <a:t>Sing of Your Name</a:t>
            </a:r>
            <a:br/>
            <a:r>
              <a:t>Sing of Your Name</a:t>
            </a:r>
            <a:br/>
            <a:r>
              <a:t>Let ev'ry heart</a:t>
            </a:r>
            <a:br/>
            <a:r>
              <a:t>Let ev'ry tongue</a:t>
            </a:r>
            <a:br/>
            <a:r>
              <a:t>Sing sing sing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Bridge</a:t>
            </a:r>
            <a:br/>
            <a:r>
              <a:t>Writers:  Nick Herbert, Tim Hughes</a:t>
            </a:r>
            <a:br/>
            <a:r>
              <a:t>CCLI: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Lifting You high</a:t>
            </a:r>
            <a:br/>
            <a:r>
              <a:t>Higher and higher Lord oh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Tag</a:t>
            </a:r>
            <a:br/>
            <a:r>
              <a:t>Writers:  Nick Herbert, Tim Hughes</a:t>
            </a:r>
            <a:br/>
            <a:r>
              <a:t>CCLI: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(We are) Lifting You high</a:t>
            </a:r>
            <a:br/>
            <a:r>
              <a:t>Higher and higher</a:t>
            </a:r>
            <a:br/>
            <a:r>
              <a:t>Lifting You high</a:t>
            </a:r>
            <a:br/>
            <a:r>
              <a:t>Higher and higher</a:t>
            </a:r>
            <a:br/>
            <a:r>
              <a:t>Lifting You high</a:t>
            </a:r>
            <a:br/>
            <a:r>
              <a:t>Higher and higher Lord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Ending</a:t>
            </a:r>
            <a:br/>
            <a:r>
              <a:t>Writers:  Nick Herbert, Tim Hughes</a:t>
            </a:r>
            <a:br/>
            <a:r>
              <a:t>CCLI: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