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Refrain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All I have because of Jesus</a:t>
            </a:r>
            <a:br/>
            <a:r>
              <a:t>All this promise won for me</a:t>
            </a:r>
            <a:br/>
            <a:r>
              <a:t>When He paid the highest ransom</a:t>
            </a:r>
            <a:br/>
            <a:r>
              <a:t>Once for always for my freedom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will boast in Christ alone</a:t>
            </a:r>
            <a:br/>
            <a:r>
              <a:t>His righteousness not my own</a:t>
            </a:r>
            <a:br/>
            <a:r>
              <a:t>I will cling to Christ my hope</a:t>
            </a:r>
            <a:br/>
            <a:r>
              <a:t>His mercy reigns now and forev-er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Love will never lose its power</a:t>
            </a:r>
            <a:br/>
            <a:r>
              <a:t>All my failiures could not erase</a:t>
            </a:r>
            <a:br/>
            <a:r>
              <a:t>Now I walk within Your favor</a:t>
            </a:r>
            <a:br/>
            <a:r>
              <a:t>Grace unending my salvation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What can wash away my sin?</a:t>
            </a:r>
            <a:br/>
            <a:r>
              <a:t>Nothing but the blood of Je-sus</a:t>
            </a:r>
            <a:br/>
            <a:r>
              <a:t>What can make me whole again?</a:t>
            </a:r>
            <a:br/>
            <a:r>
              <a:t>Nothing but the blood of Je-sus</a:t>
            </a:r>
            <a:br/>
            <a:r>
              <a:t>|2x|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O precious is the flow that makes me white as snow</a:t>
            </a:r>
            <a:br/>
            <a:r>
              <a:t>No other fount I know</a:t>
            </a:r>
            <a:br/>
            <a:r>
              <a:t>Nothing but the blood of Je-sus</a:t>
            </a:r>
            <a:br/>
            <a:r>
              <a:t>Nothing but the blood of Je-sus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Refrain</a:t>
            </a:r>
            <a:br/>
            <a:r>
              <a:t>Writers:  Scott Ligertwood, Reuben Morgan</a:t>
            </a:r>
            <a:br/>
            <a:r>
              <a:t>CCLI:  7068427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