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verses 1</a:t>
            </a:r>
            <a:br/>
            <a:r>
              <a:t>Writers:  Israel &amp; New Breed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verses 2</a:t>
            </a:r>
            <a:br/>
            <a:r>
              <a:t>Writers:  Israel &amp; New Breed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at the center of it all</a:t>
            </a:r>
            <a:br/>
            <a:r>
              <a:t>Jesus at the center of it all</a:t>
            </a:r>
            <a:br/>
            <a:r>
              <a:t>From beginning to the end</a:t>
            </a:r>
            <a:br/>
            <a:r>
              <a:t>It will always be, it's always been You Jesus</a:t>
            </a:r>
            <a:br/>
            <a:r>
              <a:t>Jesus</a:t>
            </a:r>
            <a:br/>
            <a:r>
              <a:t>Jesus at the center of it all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verses 1</a:t>
            </a:r>
            <a:br/>
            <a:r>
              <a:t>Writers:  Israel &amp; New Breed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Jesus at the center of it all</a:t>
            </a:r>
            <a:br/>
            <a:r>
              <a:t>From beginning to the end</a:t>
            </a:r>
            <a:br/>
            <a:r>
              <a:t>It will always be, it's always been You Jesus</a:t>
            </a:r>
            <a:br/>
            <a:r>
              <a:t>Jesus</a:t>
            </a:r>
            <a:br/>
            <a:r>
              <a:t>Nothing else matters, nothing in this world will do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verses 2</a:t>
            </a:r>
            <a:br/>
            <a:r>
              <a:t>Writers:  Israel &amp; New Breed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