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Unkown</a:t>
            </a:r>
            <a:br/>
            <a:r>
              <a:t>CCLI:  asdf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Unkown</a:t>
            </a:r>
            <a:br/>
            <a:r>
              <a:t>CCLI:  asdf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Unkown</a:t>
            </a:r>
            <a:br/>
            <a:r>
              <a:t>CCLI:  asdf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Unkown</a:t>
            </a:r>
            <a:br/>
            <a:r>
              <a:t>CCLI:  asdf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Unkown</a:t>
            </a:r>
            <a:br/>
            <a:r>
              <a:t>CCLI:  asdf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Higher than the mountains that I face</a:t>
            </a:r>
            <a:br/>
            <a:r>
              <a:t>Stronger than the power of the grave</a:t>
            </a:r>
            <a:br/>
            <a:r>
              <a:t>Constant through the trial and the change</a:t>
            </a:r>
            <a:br/>
            <a:r>
              <a:t>One thing remains,</a:t>
            </a:r>
            <a:br/>
            <a:r>
              <a:t>Yes, one thing remains.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Unkown</a:t>
            </a:r>
            <a:br/>
            <a:r>
              <a:t>CCLI:  asdf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love never fails,</a:t>
            </a:r>
            <a:br/>
            <a:r>
              <a:t>It never gives up</a:t>
            </a:r>
            <a:br/>
            <a:r>
              <a:t>It never runs out on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Unkown</a:t>
            </a:r>
            <a:br/>
            <a:r>
              <a:t>CCLI:  asdf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Because on and on, and on, and on it goes</a:t>
            </a:r>
            <a:br/>
            <a:r>
              <a:t>Before it overwhelms and satisfies my soul</a:t>
            </a:r>
            <a:br/>
            <a:r>
              <a:t>And I never ever have to be afraid</a:t>
            </a:r>
            <a:br/>
            <a:r>
              <a:t>One thing remains</a:t>
            </a:r>
            <a:br/>
            <a:r>
              <a:t>So, this one thing remains.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Unkown</a:t>
            </a:r>
            <a:br/>
            <a:r>
              <a:t>CCLI:  asdf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love never fails,</a:t>
            </a:r>
            <a:br/>
            <a:r>
              <a:t>It never gives up</a:t>
            </a:r>
            <a:br/>
            <a:r>
              <a:t>It never runs out on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Unkown</a:t>
            </a:r>
            <a:br/>
            <a:r>
              <a:t>CCLI:  asdf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death, in life I'm confident and covered by the power of Your great love</a:t>
            </a:r>
            <a:br/>
            <a:r>
              <a:t>My debt is paid.</a:t>
            </a:r>
            <a:br/>
            <a:r>
              <a:t>There's nothing that can separate my heart from Your great love...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Unkown</a:t>
            </a:r>
            <a:br/>
            <a:r>
              <a:t>CCLI:  asdf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