
<file path=[Content_Types].xml><?xml version="1.0" encoding="utf-8"?>
<Types xmlns="http://schemas.openxmlformats.org/package/2006/content-types">
  <Default ContentType="application/vnd.openxmlformats-officedocument.presentationml.printerSettings" Extension="bin"/>
  <Default ContentType="image/jpeg" Extension="jpe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r:id="rId7" id="256"/>
    <p:sldId r:id="rId9" id="257"/>
    <p:sldId r:id="rId10" id="258"/>
    <p:sldId r:id="rId11" id="259"/>
    <p:sldId r:id="rId12" id="26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2" Type="http://schemas.openxmlformats.org/officeDocument/2006/relationships/slide" Target="slides/slide5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9" Type="http://schemas.openxmlformats.org/officeDocument/2006/relationships/slide" Target="slides/slide2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3" Type="http://schemas.openxmlformats.org/officeDocument/2006/relationships/presProps" Target="presProps.xml"/><Relationship Id="rId2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9C1C7-3DCD-1040-A9CF-14679D8B5DDD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E49A5-4136-284D-997B-48E1D791A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52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'1.0' encoding='UTF-8' standalone='yes'?>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'1.0' encoding='UTF-8' standalone='yes'?>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'1.0' encoding='UTF-8' standalone='yes'?>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'1.0' encoding='UTF-8' standalone='yes'?>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Verse 1</a:t>
            </a:r>
            <a:br/>
            <a:r>
              <a:t>Writers:  Adrienne Camp, Jeremy Camp</a:t>
            </a:r>
            <a:br/>
            <a:r>
              <a:t>CCLI: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Chorus</a:t>
            </a:r>
            <a:br/>
            <a:r>
              <a:t>Writers:  Adrienne Camp, Jeremy Camp</a:t>
            </a:r>
            <a:br/>
            <a:r>
              <a:t>CCLI: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Verse 2</a:t>
            </a:r>
            <a:br/>
            <a:r>
              <a:t>Writers:  Adrienne Camp, Jeremy Camp</a:t>
            </a:r>
            <a:br/>
            <a:r>
              <a:t>CCLI: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Bridge</a:t>
            </a:r>
            <a:br/>
            <a:r>
              <a:t>Writers:  Adrienne Camp, Jeremy Camp</a:t>
            </a:r>
            <a:br/>
            <a:r>
              <a:t>CCLI: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Verse 3</a:t>
            </a:r>
            <a:br/>
            <a:r>
              <a:t>Writers:  Adrienne Camp, Jeremy Camp</a:t>
            </a:r>
            <a:br/>
            <a:r>
              <a:t>CCLI: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500"/>
            </a:pPr>
            <a:r>
              <a:t>When peace, like a river</a:t>
            </a:r>
            <a:br/>
            <a:r>
              <a:t>attendeth my way</a:t>
            </a:r>
            <a:br/>
            <a:r>
              <a:t>When sorrows like</a:t>
            </a:r>
            <a:br/>
            <a:r>
              <a:t>sea billows roll</a:t>
            </a:r>
            <a:br/>
            <a:r>
              <a:t>Whatever my lot</a:t>
            </a:r>
            <a:br/>
            <a:r>
              <a:t>Thou has taught me to say</a:t>
            </a:r>
            <a:br/>
            <a:r>
              <a:t>It is well, it is well,     with my soul</a:t>
            </a:r>
            <a:br/>
          </a:p>
        </p:txBody>
      </p:sp>
      <p:sp>
        <p:nvSpPr>
          <p:cNvPr id="3" name="TextBox 2"/>
          <p:cNvSpPr txBox="1"/>
          <p:nvPr/>
        </p:nvSpPr>
        <p:spPr>
          <a:xfrm>
            <a:off x="45720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Verse 1</a:t>
            </a:r>
            <a:br/>
            <a:r>
              <a:t>Writers:  Adrienne Camp, Jeremy Camp</a:t>
            </a:r>
            <a:br/>
            <a:r>
              <a:t>CCLI: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500"/>
            </a:pPr>
            <a:r>
              <a:t>It is well,   It is well</a:t>
            </a:r>
            <a:br/>
            <a:r>
              <a:t>with my soul, with my soul</a:t>
            </a:r>
            <a:br/>
            <a:r>
              <a:t>It is well,   it is well,</a:t>
            </a:r>
            <a:br/>
            <a:r>
              <a:t>with my soul  (Gm)</a:t>
            </a:r>
            <a:br/>
            <a:r>
              <a:t>(Gm 4th time only)</a:t>
            </a:r>
            <a:br/>
          </a:p>
        </p:txBody>
      </p:sp>
      <p:sp>
        <p:nvSpPr>
          <p:cNvPr id="3" name="TextBox 2"/>
          <p:cNvSpPr txBox="1"/>
          <p:nvPr/>
        </p:nvSpPr>
        <p:spPr>
          <a:xfrm>
            <a:off x="45720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Chorus</a:t>
            </a:r>
            <a:br/>
            <a:r>
              <a:t>Writers:  Adrienne Camp, Jeremy Camp</a:t>
            </a:r>
            <a:br/>
            <a:r>
              <a:t>CCLI: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500"/>
            </a:pPr>
            <a:r>
              <a:t>My sin oh, the bliss</a:t>
            </a:r>
            <a:br/>
            <a:r>
              <a:t>of this glorious thought</a:t>
            </a:r>
            <a:br/>
            <a:r>
              <a:t>My sin, not in part but the whole</a:t>
            </a:r>
            <a:br/>
            <a:r>
              <a:t>Was nailed to the cross</a:t>
            </a:r>
            <a:br/>
            <a:r>
              <a:t>and I bear it no more</a:t>
            </a:r>
            <a:br/>
            <a:r>
              <a:t>Praise the Lord</a:t>
            </a:r>
            <a:br/>
            <a:r>
              <a:t>praise the Lord,   O my soul</a:t>
            </a:r>
            <a:br/>
          </a:p>
        </p:txBody>
      </p:sp>
      <p:sp>
        <p:nvSpPr>
          <p:cNvPr id="3" name="TextBox 2"/>
          <p:cNvSpPr txBox="1"/>
          <p:nvPr/>
        </p:nvSpPr>
        <p:spPr>
          <a:xfrm>
            <a:off x="45720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Verse 2</a:t>
            </a:r>
            <a:br/>
            <a:r>
              <a:t>Writers:  Adrienne Camp, Jeremy Camp</a:t>
            </a:r>
            <a:br/>
            <a:r>
              <a:t>CCLI: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500"/>
            </a:pPr>
            <a:r>
              <a:t>We sing holy, holy, holy</a:t>
            </a:r>
            <a:br/>
            <a:r>
              <a:t>We sing holy, holy, holy</a:t>
            </a:r>
            <a:br/>
            <a:r>
              <a:t>And we sing holy is your name</a:t>
            </a:r>
            <a:br/>
            <a:r>
              <a:t>Lord most high</a:t>
            </a:r>
            <a:br/>
          </a:p>
        </p:txBody>
      </p:sp>
      <p:sp>
        <p:nvSpPr>
          <p:cNvPr id="3" name="TextBox 2"/>
          <p:cNvSpPr txBox="1"/>
          <p:nvPr/>
        </p:nvSpPr>
        <p:spPr>
          <a:xfrm>
            <a:off x="45720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Bridge</a:t>
            </a:r>
            <a:br/>
            <a:r>
              <a:t>Writers:  Adrienne Camp, Jeremy Camp</a:t>
            </a:r>
            <a:br/>
            <a:r>
              <a:t>CCLI: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500"/>
            </a:pPr>
            <a:r>
              <a:t>Lord, haste the day</a:t>
            </a:r>
            <a:br/>
            <a:r>
              <a:t>when my faith shall be sight</a:t>
            </a:r>
            <a:br/>
            <a:r>
              <a:t>The clouds be</a:t>
            </a:r>
            <a:br/>
            <a:r>
              <a:t>rolled back</a:t>
            </a:r>
            <a:br/>
            <a:r>
              <a:t>as a scroll</a:t>
            </a:r>
            <a:br/>
            <a:r>
              <a:t>The trump shall resound</a:t>
            </a:r>
            <a:br/>
            <a:r>
              <a:t>and the Lord shall descend</a:t>
            </a:r>
            <a:br/>
            <a:r>
              <a:t>Even so, it is well  with my soul</a:t>
            </a:r>
            <a:br/>
          </a:p>
        </p:txBody>
      </p:sp>
      <p:sp>
        <p:nvSpPr>
          <p:cNvPr id="3" name="TextBox 2"/>
          <p:cNvSpPr txBox="1"/>
          <p:nvPr/>
        </p:nvSpPr>
        <p:spPr>
          <a:xfrm>
            <a:off x="45720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Verse 3</a:t>
            </a:r>
            <a:br/>
            <a:r>
              <a:t>Writers:  Adrienne Camp, Jeremy Camp</a:t>
            </a:r>
            <a:br/>
            <a:r>
              <a:t>CCLI: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