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Katie Torwalt, Bryan Torwalt</a:t>
            </a:r>
            <a:br/>
            <a:r>
              <a:t>CCLI:  6087919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Katie Torwalt, Bryan Torwalt</a:t>
            </a:r>
            <a:br/>
            <a:r>
              <a:t>CCLI:  6087919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Katie Torwalt, Bryan Torwalt</a:t>
            </a:r>
            <a:br/>
            <a:r>
              <a:t>CCLI:  6087919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REPEAT VERSE 1</a:t>
            </a:r>
            <a:br/>
            <a:r>
              <a:t>Writers:  Katie Torwalt, Bryan Torwalt</a:t>
            </a:r>
            <a:br/>
            <a:r>
              <a:t>CCLI:  6087919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Katie Torwalt, Bryan Torwalt</a:t>
            </a:r>
            <a:br/>
            <a:r>
              <a:t>CCLI:  6087919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Let us become more aware of Your Presence</a:t>
            </a:r>
            <a:br/>
            <a:r>
              <a:t>Writers:  Katie Torwalt, Bryan Torwalt</a:t>
            </a:r>
            <a:br/>
            <a:r>
              <a:t>CCLI:  6087919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There's nothing worth more, that will ever come close</a:t>
            </a:r>
            <a:br/>
            <a:r>
              <a:t>No thing can compare, You're our living hope</a:t>
            </a:r>
            <a:br/>
            <a:r>
              <a:t>Your Presence Lord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Katie Torwalt, Bryan Torwalt</a:t>
            </a:r>
            <a:br/>
            <a:r>
              <a:t>CCLI:  6087919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I've tasted and seen, of the sweetest of loves</a:t>
            </a:r>
            <a:br/>
            <a:r>
              <a:t>Where my heart becomes free, and my shame is undone</a:t>
            </a:r>
            <a:br/>
            <a:r>
              <a:t>In Your Presence Lord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Katie Torwalt, Bryan Torwalt</a:t>
            </a:r>
            <a:br/>
            <a:r>
              <a:t>CCLI:  6087919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Holy Spirit You are welcome here</a:t>
            </a:r>
            <a:br/>
            <a:r>
              <a:t>Come flood this place and fill the atmosphere</a:t>
            </a:r>
            <a:br/>
            <a:r>
              <a:t>Your Glory God is what our hearts long for</a:t>
            </a:r>
            <a:br/>
            <a:r>
              <a:t>To be overcome by Your Presence Lord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Katie Torwalt, Bryan Torwalt</a:t>
            </a:r>
            <a:br/>
            <a:r>
              <a:t>CCLI:  6087919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REPEAT VERSE 2</a:t>
            </a:r>
            <a:br/>
            <a:r>
              <a:t>REPEAT CHORUS 2X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REPEAT VERSE 1</a:t>
            </a:r>
            <a:br/>
            <a:r>
              <a:t>Writers:  Katie Torwalt, Bryan Torwalt</a:t>
            </a:r>
            <a:br/>
            <a:r>
              <a:t>CCLI:  6087919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Let us become more aware of Your Presence</a:t>
            </a:r>
            <a:br/>
            <a:r>
              <a:t>Let us experience the Glory of Your Goodness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Katie Torwalt, Bryan Torwalt</a:t>
            </a:r>
            <a:br/>
            <a:r>
              <a:t>CCLI:  6087919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Let us experience the Glory of Your Goodness</a:t>
            </a:r>
            <a:br/>
            <a:r>
              <a:t>X3</a:t>
            </a:r>
            <a:br/>
            <a:r>
              <a:t>Lord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Let us become more aware of Your Presence</a:t>
            </a:r>
            <a:br/>
            <a:r>
              <a:t>Writers:  Katie Torwalt, Bryan Torwalt</a:t>
            </a:r>
            <a:br/>
            <a:r>
              <a:t>CCLI:  6087919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