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6" r:id="rId8"/>
    <p:sldId id="262" r:id="rId9"/>
    <p:sldId id="263" r:id="rId10"/>
    <p:sldId id="269" r:id="rId11"/>
    <p:sldId id="270" r:id="rId12"/>
    <p:sldId id="271" r:id="rId13"/>
    <p:sldId id="268" r:id="rId14"/>
    <p:sldId id="267" r:id="rId15"/>
    <p:sldId id="265"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8" autoAdjust="0"/>
    <p:restoredTop sz="94660"/>
  </p:normalViewPr>
  <p:slideViewPr>
    <p:cSldViewPr snapToGrid="0">
      <p:cViewPr varScale="1">
        <p:scale>
          <a:sx n="104" d="100"/>
          <a:sy n="104" d="100"/>
        </p:scale>
        <p:origin x="1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D9CB64-0FAE-4FBC-8ED7-023E48982261}" type="doc">
      <dgm:prSet loTypeId="urn:microsoft.com/office/officeart/2005/8/layout/hProcess11" loCatId="process" qsTypeId="urn:microsoft.com/office/officeart/2005/8/quickstyle/simple1" qsCatId="simple" csTypeId="urn:microsoft.com/office/officeart/2005/8/colors/accent1_2" csCatId="accent1" phldr="1"/>
      <dgm:spPr/>
    </dgm:pt>
    <dgm:pt modelId="{AB467616-E61A-4808-8A9C-E6E3C3ABED91}">
      <dgm:prSet phldrT="[Text]"/>
      <dgm:spPr/>
      <dgm:t>
        <a:bodyPr/>
        <a:lstStyle/>
        <a:p>
          <a:r>
            <a:rPr lang="en-US" dirty="0"/>
            <a:t>Read in the data</a:t>
          </a:r>
        </a:p>
      </dgm:t>
    </dgm:pt>
    <dgm:pt modelId="{55758852-33FF-4858-A9A1-374A4408A1D8}" type="parTrans" cxnId="{6CFA40FD-6257-4102-ABAE-83023993A9F9}">
      <dgm:prSet/>
      <dgm:spPr/>
      <dgm:t>
        <a:bodyPr/>
        <a:lstStyle/>
        <a:p>
          <a:endParaRPr lang="en-US"/>
        </a:p>
      </dgm:t>
    </dgm:pt>
    <dgm:pt modelId="{3D1BB81E-859F-4085-B657-76A7D6004EE8}" type="sibTrans" cxnId="{6CFA40FD-6257-4102-ABAE-83023993A9F9}">
      <dgm:prSet/>
      <dgm:spPr/>
      <dgm:t>
        <a:bodyPr/>
        <a:lstStyle/>
        <a:p>
          <a:endParaRPr lang="en-US"/>
        </a:p>
      </dgm:t>
    </dgm:pt>
    <dgm:pt modelId="{B6ED4868-A615-46A8-915F-F18FABFE2187}">
      <dgm:prSet phldrT="[Text]"/>
      <dgm:spPr/>
      <dgm:t>
        <a:bodyPr/>
        <a:lstStyle/>
        <a:p>
          <a:r>
            <a:rPr lang="en-US" dirty="0"/>
            <a:t>Rename fields to common ontologies</a:t>
          </a:r>
        </a:p>
      </dgm:t>
    </dgm:pt>
    <dgm:pt modelId="{D363B949-A6C6-480B-AC08-0BE250F8E9FB}" type="parTrans" cxnId="{BC9E2850-C3EC-43F9-BB35-DD739E098AE6}">
      <dgm:prSet/>
      <dgm:spPr/>
      <dgm:t>
        <a:bodyPr/>
        <a:lstStyle/>
        <a:p>
          <a:endParaRPr lang="en-US"/>
        </a:p>
      </dgm:t>
    </dgm:pt>
    <dgm:pt modelId="{64D8AEA9-B651-4057-B094-5D2B1DC03761}" type="sibTrans" cxnId="{BC9E2850-C3EC-43F9-BB35-DD739E098AE6}">
      <dgm:prSet/>
      <dgm:spPr/>
      <dgm:t>
        <a:bodyPr/>
        <a:lstStyle/>
        <a:p>
          <a:endParaRPr lang="en-US"/>
        </a:p>
      </dgm:t>
    </dgm:pt>
    <dgm:pt modelId="{EC8524E4-04B0-4BB0-AE08-0B67EB28F003}">
      <dgm:prSet phldrT="[Text]"/>
      <dgm:spPr/>
      <dgm:t>
        <a:bodyPr/>
        <a:lstStyle/>
        <a:p>
          <a:r>
            <a:rPr lang="en-US" dirty="0"/>
            <a:t>Check for null values in data</a:t>
          </a:r>
        </a:p>
      </dgm:t>
    </dgm:pt>
    <dgm:pt modelId="{28123D5D-79C1-4385-B896-98DB4F7F51CB}" type="parTrans" cxnId="{D6144C3A-01E5-4CB5-987A-7D03AF9B2472}">
      <dgm:prSet/>
      <dgm:spPr/>
      <dgm:t>
        <a:bodyPr/>
        <a:lstStyle/>
        <a:p>
          <a:endParaRPr lang="en-US"/>
        </a:p>
      </dgm:t>
    </dgm:pt>
    <dgm:pt modelId="{A90D4248-630E-422A-99F7-86F5A0B53E3F}" type="sibTrans" cxnId="{D6144C3A-01E5-4CB5-987A-7D03AF9B2472}">
      <dgm:prSet/>
      <dgm:spPr/>
      <dgm:t>
        <a:bodyPr/>
        <a:lstStyle/>
        <a:p>
          <a:endParaRPr lang="en-US"/>
        </a:p>
      </dgm:t>
    </dgm:pt>
    <dgm:pt modelId="{54B04208-F208-4C0F-8AA7-4FD39C6623AF}">
      <dgm:prSet phldrT="[Text]"/>
      <dgm:spPr/>
      <dgm:t>
        <a:bodyPr/>
        <a:lstStyle/>
        <a:p>
          <a:r>
            <a:rPr lang="en-US" dirty="0"/>
            <a:t>Replace null values</a:t>
          </a:r>
        </a:p>
      </dgm:t>
    </dgm:pt>
    <dgm:pt modelId="{DF5AF615-FC8A-4C4B-805F-A2017BC5202F}" type="parTrans" cxnId="{967C8E3F-AA64-4143-94EB-39F4302C8596}">
      <dgm:prSet/>
      <dgm:spPr/>
      <dgm:t>
        <a:bodyPr/>
        <a:lstStyle/>
        <a:p>
          <a:endParaRPr lang="en-US"/>
        </a:p>
      </dgm:t>
    </dgm:pt>
    <dgm:pt modelId="{91A995C7-C562-4E4B-8D14-6CD2CBDA86C8}" type="sibTrans" cxnId="{967C8E3F-AA64-4143-94EB-39F4302C8596}">
      <dgm:prSet/>
      <dgm:spPr/>
      <dgm:t>
        <a:bodyPr/>
        <a:lstStyle/>
        <a:p>
          <a:endParaRPr lang="en-US"/>
        </a:p>
      </dgm:t>
    </dgm:pt>
    <dgm:pt modelId="{2C0CD13B-8E6E-44E1-9755-1E5A865BC96F}">
      <dgm:prSet phldrT="[Text]"/>
      <dgm:spPr/>
      <dgm:t>
        <a:bodyPr/>
        <a:lstStyle/>
        <a:p>
          <a:r>
            <a:rPr lang="en-US" dirty="0"/>
            <a:t>Confirmation of cleansed data</a:t>
          </a:r>
        </a:p>
      </dgm:t>
    </dgm:pt>
    <dgm:pt modelId="{2415726F-C12D-4737-AEBB-28235CB60084}" type="parTrans" cxnId="{0722D39E-F43B-4882-B3E0-5426B45B4C95}">
      <dgm:prSet/>
      <dgm:spPr/>
      <dgm:t>
        <a:bodyPr/>
        <a:lstStyle/>
        <a:p>
          <a:endParaRPr lang="en-US"/>
        </a:p>
      </dgm:t>
    </dgm:pt>
    <dgm:pt modelId="{F885F791-BDA1-4778-9428-6256222F6DEB}" type="sibTrans" cxnId="{0722D39E-F43B-4882-B3E0-5426B45B4C95}">
      <dgm:prSet/>
      <dgm:spPr/>
      <dgm:t>
        <a:bodyPr/>
        <a:lstStyle/>
        <a:p>
          <a:endParaRPr lang="en-US"/>
        </a:p>
      </dgm:t>
    </dgm:pt>
    <dgm:pt modelId="{5A75A9E5-65ED-479E-AE73-0D1410AA775D}">
      <dgm:prSet phldrT="[Text]"/>
      <dgm:spPr/>
      <dgm:t>
        <a:bodyPr/>
        <a:lstStyle/>
        <a:p>
          <a:r>
            <a:rPr lang="en-US" dirty="0"/>
            <a:t>Saved output of cleansed data</a:t>
          </a:r>
        </a:p>
      </dgm:t>
    </dgm:pt>
    <dgm:pt modelId="{4659E1E7-7238-4269-9DFF-A734D60E2F0B}" type="parTrans" cxnId="{FFEBCC90-4D94-4663-AA89-FF0551BBC9FF}">
      <dgm:prSet/>
      <dgm:spPr/>
      <dgm:t>
        <a:bodyPr/>
        <a:lstStyle/>
        <a:p>
          <a:endParaRPr lang="en-US"/>
        </a:p>
      </dgm:t>
    </dgm:pt>
    <dgm:pt modelId="{8075A6DD-439B-4C52-BC65-C09F24B030A4}" type="sibTrans" cxnId="{FFEBCC90-4D94-4663-AA89-FF0551BBC9FF}">
      <dgm:prSet/>
      <dgm:spPr/>
      <dgm:t>
        <a:bodyPr/>
        <a:lstStyle/>
        <a:p>
          <a:endParaRPr lang="en-US"/>
        </a:p>
      </dgm:t>
    </dgm:pt>
    <dgm:pt modelId="{E58F115F-C6EF-4D24-B8A8-0EB63771E121}" type="pres">
      <dgm:prSet presAssocID="{80D9CB64-0FAE-4FBC-8ED7-023E48982261}" presName="Name0" presStyleCnt="0">
        <dgm:presLayoutVars>
          <dgm:dir/>
          <dgm:resizeHandles val="exact"/>
        </dgm:presLayoutVars>
      </dgm:prSet>
      <dgm:spPr/>
    </dgm:pt>
    <dgm:pt modelId="{56EC0896-E6DA-4E38-B766-63F4A022EE3E}" type="pres">
      <dgm:prSet presAssocID="{80D9CB64-0FAE-4FBC-8ED7-023E48982261}" presName="arrow" presStyleLbl="bgShp" presStyleIdx="0" presStyleCnt="1"/>
      <dgm:spPr/>
    </dgm:pt>
    <dgm:pt modelId="{45C2338D-E762-4B80-9B06-9E6CB3720E64}" type="pres">
      <dgm:prSet presAssocID="{80D9CB64-0FAE-4FBC-8ED7-023E48982261}" presName="points" presStyleCnt="0"/>
      <dgm:spPr/>
    </dgm:pt>
    <dgm:pt modelId="{AD1E45D9-101C-4248-A69E-AEC7BBEC6975}" type="pres">
      <dgm:prSet presAssocID="{AB467616-E61A-4808-8A9C-E6E3C3ABED91}" presName="compositeA" presStyleCnt="0"/>
      <dgm:spPr/>
    </dgm:pt>
    <dgm:pt modelId="{EEF22774-ADC7-41FA-A2EB-71CA06B26934}" type="pres">
      <dgm:prSet presAssocID="{AB467616-E61A-4808-8A9C-E6E3C3ABED91}" presName="textA" presStyleLbl="revTx" presStyleIdx="0" presStyleCnt="6">
        <dgm:presLayoutVars>
          <dgm:bulletEnabled val="1"/>
        </dgm:presLayoutVars>
      </dgm:prSet>
      <dgm:spPr/>
    </dgm:pt>
    <dgm:pt modelId="{E2978235-EC32-4BBA-B664-D1AF6F6919D3}" type="pres">
      <dgm:prSet presAssocID="{AB467616-E61A-4808-8A9C-E6E3C3ABED91}" presName="circleA" presStyleLbl="node1" presStyleIdx="0" presStyleCnt="6"/>
      <dgm:spPr/>
    </dgm:pt>
    <dgm:pt modelId="{A0C21A1E-BB5F-48EF-A2B9-FB65B840E4AE}" type="pres">
      <dgm:prSet presAssocID="{AB467616-E61A-4808-8A9C-E6E3C3ABED91}" presName="spaceA" presStyleCnt="0"/>
      <dgm:spPr/>
    </dgm:pt>
    <dgm:pt modelId="{D3A97DB7-736B-4D9B-A35C-E4D2933F9315}" type="pres">
      <dgm:prSet presAssocID="{3D1BB81E-859F-4085-B657-76A7D6004EE8}" presName="space" presStyleCnt="0"/>
      <dgm:spPr/>
    </dgm:pt>
    <dgm:pt modelId="{AF613A0A-EE10-4170-8940-949436AF8692}" type="pres">
      <dgm:prSet presAssocID="{B6ED4868-A615-46A8-915F-F18FABFE2187}" presName="compositeB" presStyleCnt="0"/>
      <dgm:spPr/>
    </dgm:pt>
    <dgm:pt modelId="{607668A2-DEBC-447E-AC03-2A036E1EBE10}" type="pres">
      <dgm:prSet presAssocID="{B6ED4868-A615-46A8-915F-F18FABFE2187}" presName="textB" presStyleLbl="revTx" presStyleIdx="1" presStyleCnt="6">
        <dgm:presLayoutVars>
          <dgm:bulletEnabled val="1"/>
        </dgm:presLayoutVars>
      </dgm:prSet>
      <dgm:spPr/>
    </dgm:pt>
    <dgm:pt modelId="{D5E74C49-E8A0-42C1-8E89-83EA56A0B0CA}" type="pres">
      <dgm:prSet presAssocID="{B6ED4868-A615-46A8-915F-F18FABFE2187}" presName="circleB" presStyleLbl="node1" presStyleIdx="1" presStyleCnt="6"/>
      <dgm:spPr/>
    </dgm:pt>
    <dgm:pt modelId="{11883975-1ED2-4149-B4C0-6CDE95D8CD94}" type="pres">
      <dgm:prSet presAssocID="{B6ED4868-A615-46A8-915F-F18FABFE2187}" presName="spaceB" presStyleCnt="0"/>
      <dgm:spPr/>
    </dgm:pt>
    <dgm:pt modelId="{BFA64E19-1D4A-45E4-A26C-F25952DE5BA0}" type="pres">
      <dgm:prSet presAssocID="{64D8AEA9-B651-4057-B094-5D2B1DC03761}" presName="space" presStyleCnt="0"/>
      <dgm:spPr/>
    </dgm:pt>
    <dgm:pt modelId="{0E529D31-9D37-44A9-ABCD-D815AFC64B30}" type="pres">
      <dgm:prSet presAssocID="{EC8524E4-04B0-4BB0-AE08-0B67EB28F003}" presName="compositeA" presStyleCnt="0"/>
      <dgm:spPr/>
    </dgm:pt>
    <dgm:pt modelId="{D12D0A90-BE70-42C8-AD0C-11B8CB3738E0}" type="pres">
      <dgm:prSet presAssocID="{EC8524E4-04B0-4BB0-AE08-0B67EB28F003}" presName="textA" presStyleLbl="revTx" presStyleIdx="2" presStyleCnt="6">
        <dgm:presLayoutVars>
          <dgm:bulletEnabled val="1"/>
        </dgm:presLayoutVars>
      </dgm:prSet>
      <dgm:spPr/>
    </dgm:pt>
    <dgm:pt modelId="{4E88B132-1DCF-4466-BEF0-32C4213DB20D}" type="pres">
      <dgm:prSet presAssocID="{EC8524E4-04B0-4BB0-AE08-0B67EB28F003}" presName="circleA" presStyleLbl="node1" presStyleIdx="2" presStyleCnt="6"/>
      <dgm:spPr/>
    </dgm:pt>
    <dgm:pt modelId="{C872C01F-7704-41FB-81F8-F71A4421DB5C}" type="pres">
      <dgm:prSet presAssocID="{EC8524E4-04B0-4BB0-AE08-0B67EB28F003}" presName="spaceA" presStyleCnt="0"/>
      <dgm:spPr/>
    </dgm:pt>
    <dgm:pt modelId="{7723CDC1-A3BB-4B32-A9FF-C18096D8CBC2}" type="pres">
      <dgm:prSet presAssocID="{A90D4248-630E-422A-99F7-86F5A0B53E3F}" presName="space" presStyleCnt="0"/>
      <dgm:spPr/>
    </dgm:pt>
    <dgm:pt modelId="{B9FCF40A-529B-4117-9B0E-C0B4C3F11B4C}" type="pres">
      <dgm:prSet presAssocID="{54B04208-F208-4C0F-8AA7-4FD39C6623AF}" presName="compositeB" presStyleCnt="0"/>
      <dgm:spPr/>
    </dgm:pt>
    <dgm:pt modelId="{7CA9ADB4-7773-421B-A8A6-BF13FDE06021}" type="pres">
      <dgm:prSet presAssocID="{54B04208-F208-4C0F-8AA7-4FD39C6623AF}" presName="textB" presStyleLbl="revTx" presStyleIdx="3" presStyleCnt="6">
        <dgm:presLayoutVars>
          <dgm:bulletEnabled val="1"/>
        </dgm:presLayoutVars>
      </dgm:prSet>
      <dgm:spPr/>
    </dgm:pt>
    <dgm:pt modelId="{7BA6496C-0073-4C90-9566-17CDFE1B3CA9}" type="pres">
      <dgm:prSet presAssocID="{54B04208-F208-4C0F-8AA7-4FD39C6623AF}" presName="circleB" presStyleLbl="node1" presStyleIdx="3" presStyleCnt="6"/>
      <dgm:spPr/>
    </dgm:pt>
    <dgm:pt modelId="{5EE13BB0-235D-4A4A-AEAF-9648F993E75F}" type="pres">
      <dgm:prSet presAssocID="{54B04208-F208-4C0F-8AA7-4FD39C6623AF}" presName="spaceB" presStyleCnt="0"/>
      <dgm:spPr/>
    </dgm:pt>
    <dgm:pt modelId="{B42E5F7D-2685-45AF-87B6-20FBBD390EDC}" type="pres">
      <dgm:prSet presAssocID="{91A995C7-C562-4E4B-8D14-6CD2CBDA86C8}" presName="space" presStyleCnt="0"/>
      <dgm:spPr/>
    </dgm:pt>
    <dgm:pt modelId="{60B3E3E0-08E6-466D-B07F-507F00A2F3A7}" type="pres">
      <dgm:prSet presAssocID="{2C0CD13B-8E6E-44E1-9755-1E5A865BC96F}" presName="compositeA" presStyleCnt="0"/>
      <dgm:spPr/>
    </dgm:pt>
    <dgm:pt modelId="{EFC20D8A-3164-4061-A3C9-78E5C4E651CC}" type="pres">
      <dgm:prSet presAssocID="{2C0CD13B-8E6E-44E1-9755-1E5A865BC96F}" presName="textA" presStyleLbl="revTx" presStyleIdx="4" presStyleCnt="6">
        <dgm:presLayoutVars>
          <dgm:bulletEnabled val="1"/>
        </dgm:presLayoutVars>
      </dgm:prSet>
      <dgm:spPr/>
    </dgm:pt>
    <dgm:pt modelId="{11C076D0-33FC-4774-8883-BA34CB71E8D4}" type="pres">
      <dgm:prSet presAssocID="{2C0CD13B-8E6E-44E1-9755-1E5A865BC96F}" presName="circleA" presStyleLbl="node1" presStyleIdx="4" presStyleCnt="6"/>
      <dgm:spPr/>
    </dgm:pt>
    <dgm:pt modelId="{5721C720-6B20-470F-8E9F-4E29951A6257}" type="pres">
      <dgm:prSet presAssocID="{2C0CD13B-8E6E-44E1-9755-1E5A865BC96F}" presName="spaceA" presStyleCnt="0"/>
      <dgm:spPr/>
    </dgm:pt>
    <dgm:pt modelId="{FA508CF1-B855-429A-8E58-040DB7E235DE}" type="pres">
      <dgm:prSet presAssocID="{F885F791-BDA1-4778-9428-6256222F6DEB}" presName="space" presStyleCnt="0"/>
      <dgm:spPr/>
    </dgm:pt>
    <dgm:pt modelId="{394644F7-D39B-49F1-9667-E8055CC0BDDC}" type="pres">
      <dgm:prSet presAssocID="{5A75A9E5-65ED-479E-AE73-0D1410AA775D}" presName="compositeB" presStyleCnt="0"/>
      <dgm:spPr/>
    </dgm:pt>
    <dgm:pt modelId="{DAFBE5C3-9B74-46C1-BEAC-EC3BC3CA90C5}" type="pres">
      <dgm:prSet presAssocID="{5A75A9E5-65ED-479E-AE73-0D1410AA775D}" presName="textB" presStyleLbl="revTx" presStyleIdx="5" presStyleCnt="6">
        <dgm:presLayoutVars>
          <dgm:bulletEnabled val="1"/>
        </dgm:presLayoutVars>
      </dgm:prSet>
      <dgm:spPr/>
    </dgm:pt>
    <dgm:pt modelId="{30756EDE-56B7-43A3-91C5-14E94DAC7F6B}" type="pres">
      <dgm:prSet presAssocID="{5A75A9E5-65ED-479E-AE73-0D1410AA775D}" presName="circleB" presStyleLbl="node1" presStyleIdx="5" presStyleCnt="6"/>
      <dgm:spPr/>
    </dgm:pt>
    <dgm:pt modelId="{7C993093-CC30-4748-B269-EA013222D27F}" type="pres">
      <dgm:prSet presAssocID="{5A75A9E5-65ED-479E-AE73-0D1410AA775D}" presName="spaceB" presStyleCnt="0"/>
      <dgm:spPr/>
    </dgm:pt>
  </dgm:ptLst>
  <dgm:cxnLst>
    <dgm:cxn modelId="{CDDF7E26-80BB-45F0-A108-CA8A33BDCED8}" type="presOf" srcId="{B6ED4868-A615-46A8-915F-F18FABFE2187}" destId="{607668A2-DEBC-447E-AC03-2A036E1EBE10}" srcOrd="0" destOrd="0" presId="urn:microsoft.com/office/officeart/2005/8/layout/hProcess11"/>
    <dgm:cxn modelId="{51B6E730-23F9-4358-ADE5-0C4E0969D893}" type="presOf" srcId="{80D9CB64-0FAE-4FBC-8ED7-023E48982261}" destId="{E58F115F-C6EF-4D24-B8A8-0EB63771E121}" srcOrd="0" destOrd="0" presId="urn:microsoft.com/office/officeart/2005/8/layout/hProcess11"/>
    <dgm:cxn modelId="{D6144C3A-01E5-4CB5-987A-7D03AF9B2472}" srcId="{80D9CB64-0FAE-4FBC-8ED7-023E48982261}" destId="{EC8524E4-04B0-4BB0-AE08-0B67EB28F003}" srcOrd="2" destOrd="0" parTransId="{28123D5D-79C1-4385-B896-98DB4F7F51CB}" sibTransId="{A90D4248-630E-422A-99F7-86F5A0B53E3F}"/>
    <dgm:cxn modelId="{967C8E3F-AA64-4143-94EB-39F4302C8596}" srcId="{80D9CB64-0FAE-4FBC-8ED7-023E48982261}" destId="{54B04208-F208-4C0F-8AA7-4FD39C6623AF}" srcOrd="3" destOrd="0" parTransId="{DF5AF615-FC8A-4C4B-805F-A2017BC5202F}" sibTransId="{91A995C7-C562-4E4B-8D14-6CD2CBDA86C8}"/>
    <dgm:cxn modelId="{BC9E2850-C3EC-43F9-BB35-DD739E098AE6}" srcId="{80D9CB64-0FAE-4FBC-8ED7-023E48982261}" destId="{B6ED4868-A615-46A8-915F-F18FABFE2187}" srcOrd="1" destOrd="0" parTransId="{D363B949-A6C6-480B-AC08-0BE250F8E9FB}" sibTransId="{64D8AEA9-B651-4057-B094-5D2B1DC03761}"/>
    <dgm:cxn modelId="{B06B5874-8253-4DFB-8899-6F54887FFCA5}" type="presOf" srcId="{2C0CD13B-8E6E-44E1-9755-1E5A865BC96F}" destId="{EFC20D8A-3164-4061-A3C9-78E5C4E651CC}" srcOrd="0" destOrd="0" presId="urn:microsoft.com/office/officeart/2005/8/layout/hProcess11"/>
    <dgm:cxn modelId="{8919BC54-532A-4452-B1DE-80187218BE6D}" type="presOf" srcId="{5A75A9E5-65ED-479E-AE73-0D1410AA775D}" destId="{DAFBE5C3-9B74-46C1-BEAC-EC3BC3CA90C5}" srcOrd="0" destOrd="0" presId="urn:microsoft.com/office/officeart/2005/8/layout/hProcess11"/>
    <dgm:cxn modelId="{AAADFD7D-3CFE-4F46-B854-3625233F710A}" type="presOf" srcId="{54B04208-F208-4C0F-8AA7-4FD39C6623AF}" destId="{7CA9ADB4-7773-421B-A8A6-BF13FDE06021}" srcOrd="0" destOrd="0" presId="urn:microsoft.com/office/officeart/2005/8/layout/hProcess11"/>
    <dgm:cxn modelId="{FFEBCC90-4D94-4663-AA89-FF0551BBC9FF}" srcId="{80D9CB64-0FAE-4FBC-8ED7-023E48982261}" destId="{5A75A9E5-65ED-479E-AE73-0D1410AA775D}" srcOrd="5" destOrd="0" parTransId="{4659E1E7-7238-4269-9DFF-A734D60E2F0B}" sibTransId="{8075A6DD-439B-4C52-BC65-C09F24B030A4}"/>
    <dgm:cxn modelId="{0722D39E-F43B-4882-B3E0-5426B45B4C95}" srcId="{80D9CB64-0FAE-4FBC-8ED7-023E48982261}" destId="{2C0CD13B-8E6E-44E1-9755-1E5A865BC96F}" srcOrd="4" destOrd="0" parTransId="{2415726F-C12D-4737-AEBB-28235CB60084}" sibTransId="{F885F791-BDA1-4778-9428-6256222F6DEB}"/>
    <dgm:cxn modelId="{B4ACCCAD-9DCD-41A8-897D-8B716AE40227}" type="presOf" srcId="{AB467616-E61A-4808-8A9C-E6E3C3ABED91}" destId="{EEF22774-ADC7-41FA-A2EB-71CA06B26934}" srcOrd="0" destOrd="0" presId="urn:microsoft.com/office/officeart/2005/8/layout/hProcess11"/>
    <dgm:cxn modelId="{CB42E0DB-A1CE-451D-98F1-2AAF48976563}" type="presOf" srcId="{EC8524E4-04B0-4BB0-AE08-0B67EB28F003}" destId="{D12D0A90-BE70-42C8-AD0C-11B8CB3738E0}" srcOrd="0" destOrd="0" presId="urn:microsoft.com/office/officeart/2005/8/layout/hProcess11"/>
    <dgm:cxn modelId="{6CFA40FD-6257-4102-ABAE-83023993A9F9}" srcId="{80D9CB64-0FAE-4FBC-8ED7-023E48982261}" destId="{AB467616-E61A-4808-8A9C-E6E3C3ABED91}" srcOrd="0" destOrd="0" parTransId="{55758852-33FF-4858-A9A1-374A4408A1D8}" sibTransId="{3D1BB81E-859F-4085-B657-76A7D6004EE8}"/>
    <dgm:cxn modelId="{24934888-1FCE-49B6-9D58-928F1FBE76F3}" type="presParOf" srcId="{E58F115F-C6EF-4D24-B8A8-0EB63771E121}" destId="{56EC0896-E6DA-4E38-B766-63F4A022EE3E}" srcOrd="0" destOrd="0" presId="urn:microsoft.com/office/officeart/2005/8/layout/hProcess11"/>
    <dgm:cxn modelId="{2CDAF313-5723-4D62-9874-6660B090FA1C}" type="presParOf" srcId="{E58F115F-C6EF-4D24-B8A8-0EB63771E121}" destId="{45C2338D-E762-4B80-9B06-9E6CB3720E64}" srcOrd="1" destOrd="0" presId="urn:microsoft.com/office/officeart/2005/8/layout/hProcess11"/>
    <dgm:cxn modelId="{2158D79C-C2A4-4DA4-A3B8-FF54B0FFCA7D}" type="presParOf" srcId="{45C2338D-E762-4B80-9B06-9E6CB3720E64}" destId="{AD1E45D9-101C-4248-A69E-AEC7BBEC6975}" srcOrd="0" destOrd="0" presId="urn:microsoft.com/office/officeart/2005/8/layout/hProcess11"/>
    <dgm:cxn modelId="{DDAEFDEC-9B72-4C1F-B69A-62DA3D981B74}" type="presParOf" srcId="{AD1E45D9-101C-4248-A69E-AEC7BBEC6975}" destId="{EEF22774-ADC7-41FA-A2EB-71CA06B26934}" srcOrd="0" destOrd="0" presId="urn:microsoft.com/office/officeart/2005/8/layout/hProcess11"/>
    <dgm:cxn modelId="{3C278B30-CC84-4E0F-95B1-29120A7B7D88}" type="presParOf" srcId="{AD1E45D9-101C-4248-A69E-AEC7BBEC6975}" destId="{E2978235-EC32-4BBA-B664-D1AF6F6919D3}" srcOrd="1" destOrd="0" presId="urn:microsoft.com/office/officeart/2005/8/layout/hProcess11"/>
    <dgm:cxn modelId="{0EAF37C0-AE2D-47B5-A5B1-004F0AB36767}" type="presParOf" srcId="{AD1E45D9-101C-4248-A69E-AEC7BBEC6975}" destId="{A0C21A1E-BB5F-48EF-A2B9-FB65B840E4AE}" srcOrd="2" destOrd="0" presId="urn:microsoft.com/office/officeart/2005/8/layout/hProcess11"/>
    <dgm:cxn modelId="{6B20DC39-F0A2-453C-9FFF-C19E2B23B5F2}" type="presParOf" srcId="{45C2338D-E762-4B80-9B06-9E6CB3720E64}" destId="{D3A97DB7-736B-4D9B-A35C-E4D2933F9315}" srcOrd="1" destOrd="0" presId="urn:microsoft.com/office/officeart/2005/8/layout/hProcess11"/>
    <dgm:cxn modelId="{90F119EA-BDAD-4CB6-A92F-2696DC67D55B}" type="presParOf" srcId="{45C2338D-E762-4B80-9B06-9E6CB3720E64}" destId="{AF613A0A-EE10-4170-8940-949436AF8692}" srcOrd="2" destOrd="0" presId="urn:microsoft.com/office/officeart/2005/8/layout/hProcess11"/>
    <dgm:cxn modelId="{629A1F3A-8F07-4D1D-A9C5-9FE81C9ED723}" type="presParOf" srcId="{AF613A0A-EE10-4170-8940-949436AF8692}" destId="{607668A2-DEBC-447E-AC03-2A036E1EBE10}" srcOrd="0" destOrd="0" presId="urn:microsoft.com/office/officeart/2005/8/layout/hProcess11"/>
    <dgm:cxn modelId="{A2969D39-0792-4FFC-8C12-FDE26F5AD0C4}" type="presParOf" srcId="{AF613A0A-EE10-4170-8940-949436AF8692}" destId="{D5E74C49-E8A0-42C1-8E89-83EA56A0B0CA}" srcOrd="1" destOrd="0" presId="urn:microsoft.com/office/officeart/2005/8/layout/hProcess11"/>
    <dgm:cxn modelId="{83F84DE2-04A8-44CB-B92C-3BA5136BB241}" type="presParOf" srcId="{AF613A0A-EE10-4170-8940-949436AF8692}" destId="{11883975-1ED2-4149-B4C0-6CDE95D8CD94}" srcOrd="2" destOrd="0" presId="urn:microsoft.com/office/officeart/2005/8/layout/hProcess11"/>
    <dgm:cxn modelId="{DF1244A7-B884-4F78-A400-86884A48A97D}" type="presParOf" srcId="{45C2338D-E762-4B80-9B06-9E6CB3720E64}" destId="{BFA64E19-1D4A-45E4-A26C-F25952DE5BA0}" srcOrd="3" destOrd="0" presId="urn:microsoft.com/office/officeart/2005/8/layout/hProcess11"/>
    <dgm:cxn modelId="{83466A12-D4E7-4BC1-9D0C-31E6AA3B1CEC}" type="presParOf" srcId="{45C2338D-E762-4B80-9B06-9E6CB3720E64}" destId="{0E529D31-9D37-44A9-ABCD-D815AFC64B30}" srcOrd="4" destOrd="0" presId="urn:microsoft.com/office/officeart/2005/8/layout/hProcess11"/>
    <dgm:cxn modelId="{6C909813-44FD-46AA-91BD-44FAD1FB4DDD}" type="presParOf" srcId="{0E529D31-9D37-44A9-ABCD-D815AFC64B30}" destId="{D12D0A90-BE70-42C8-AD0C-11B8CB3738E0}" srcOrd="0" destOrd="0" presId="urn:microsoft.com/office/officeart/2005/8/layout/hProcess11"/>
    <dgm:cxn modelId="{4A0B8289-8F7D-4378-943F-777B785E5EC2}" type="presParOf" srcId="{0E529D31-9D37-44A9-ABCD-D815AFC64B30}" destId="{4E88B132-1DCF-4466-BEF0-32C4213DB20D}" srcOrd="1" destOrd="0" presId="urn:microsoft.com/office/officeart/2005/8/layout/hProcess11"/>
    <dgm:cxn modelId="{0B1A9411-7C4F-425F-B4E1-CA0356FD8FE5}" type="presParOf" srcId="{0E529D31-9D37-44A9-ABCD-D815AFC64B30}" destId="{C872C01F-7704-41FB-81F8-F71A4421DB5C}" srcOrd="2" destOrd="0" presId="urn:microsoft.com/office/officeart/2005/8/layout/hProcess11"/>
    <dgm:cxn modelId="{E8877A8A-3219-46F7-94E9-33BE0745CC0D}" type="presParOf" srcId="{45C2338D-E762-4B80-9B06-9E6CB3720E64}" destId="{7723CDC1-A3BB-4B32-A9FF-C18096D8CBC2}" srcOrd="5" destOrd="0" presId="urn:microsoft.com/office/officeart/2005/8/layout/hProcess11"/>
    <dgm:cxn modelId="{2FD04F15-753D-40C9-B6B2-0FED793A5858}" type="presParOf" srcId="{45C2338D-E762-4B80-9B06-9E6CB3720E64}" destId="{B9FCF40A-529B-4117-9B0E-C0B4C3F11B4C}" srcOrd="6" destOrd="0" presId="urn:microsoft.com/office/officeart/2005/8/layout/hProcess11"/>
    <dgm:cxn modelId="{A81683AD-65B8-4628-9DC3-04AA01ED91CA}" type="presParOf" srcId="{B9FCF40A-529B-4117-9B0E-C0B4C3F11B4C}" destId="{7CA9ADB4-7773-421B-A8A6-BF13FDE06021}" srcOrd="0" destOrd="0" presId="urn:microsoft.com/office/officeart/2005/8/layout/hProcess11"/>
    <dgm:cxn modelId="{4A356A77-D4E4-4B0A-B684-29F7F06C65A7}" type="presParOf" srcId="{B9FCF40A-529B-4117-9B0E-C0B4C3F11B4C}" destId="{7BA6496C-0073-4C90-9566-17CDFE1B3CA9}" srcOrd="1" destOrd="0" presId="urn:microsoft.com/office/officeart/2005/8/layout/hProcess11"/>
    <dgm:cxn modelId="{C2E58C71-BCDD-4453-BAEA-991757E37789}" type="presParOf" srcId="{B9FCF40A-529B-4117-9B0E-C0B4C3F11B4C}" destId="{5EE13BB0-235D-4A4A-AEAF-9648F993E75F}" srcOrd="2" destOrd="0" presId="urn:microsoft.com/office/officeart/2005/8/layout/hProcess11"/>
    <dgm:cxn modelId="{09BB6DDC-311D-44D6-A378-2B33E37956D6}" type="presParOf" srcId="{45C2338D-E762-4B80-9B06-9E6CB3720E64}" destId="{B42E5F7D-2685-45AF-87B6-20FBBD390EDC}" srcOrd="7" destOrd="0" presId="urn:microsoft.com/office/officeart/2005/8/layout/hProcess11"/>
    <dgm:cxn modelId="{2E12E860-4083-4EE1-AF32-37FB23AC99B5}" type="presParOf" srcId="{45C2338D-E762-4B80-9B06-9E6CB3720E64}" destId="{60B3E3E0-08E6-466D-B07F-507F00A2F3A7}" srcOrd="8" destOrd="0" presId="urn:microsoft.com/office/officeart/2005/8/layout/hProcess11"/>
    <dgm:cxn modelId="{28EBBC8A-780A-423E-9148-33DA96F4C7E6}" type="presParOf" srcId="{60B3E3E0-08E6-466D-B07F-507F00A2F3A7}" destId="{EFC20D8A-3164-4061-A3C9-78E5C4E651CC}" srcOrd="0" destOrd="0" presId="urn:microsoft.com/office/officeart/2005/8/layout/hProcess11"/>
    <dgm:cxn modelId="{3B2AC4F1-4EEC-4675-9D44-6BE50A3A9BC5}" type="presParOf" srcId="{60B3E3E0-08E6-466D-B07F-507F00A2F3A7}" destId="{11C076D0-33FC-4774-8883-BA34CB71E8D4}" srcOrd="1" destOrd="0" presId="urn:microsoft.com/office/officeart/2005/8/layout/hProcess11"/>
    <dgm:cxn modelId="{46891F35-04DA-4C98-9CF4-D852E0BA2BE2}" type="presParOf" srcId="{60B3E3E0-08E6-466D-B07F-507F00A2F3A7}" destId="{5721C720-6B20-470F-8E9F-4E29951A6257}" srcOrd="2" destOrd="0" presId="urn:microsoft.com/office/officeart/2005/8/layout/hProcess11"/>
    <dgm:cxn modelId="{6F8E8B03-C1E9-4452-AC2D-5DEAA5EC4307}" type="presParOf" srcId="{45C2338D-E762-4B80-9B06-9E6CB3720E64}" destId="{FA508CF1-B855-429A-8E58-040DB7E235DE}" srcOrd="9" destOrd="0" presId="urn:microsoft.com/office/officeart/2005/8/layout/hProcess11"/>
    <dgm:cxn modelId="{AF4BDA19-B4C1-4265-AB6D-7D1B5B67F3CF}" type="presParOf" srcId="{45C2338D-E762-4B80-9B06-9E6CB3720E64}" destId="{394644F7-D39B-49F1-9667-E8055CC0BDDC}" srcOrd="10" destOrd="0" presId="urn:microsoft.com/office/officeart/2005/8/layout/hProcess11"/>
    <dgm:cxn modelId="{D179C96A-DB23-40D5-BC6D-7968EB966702}" type="presParOf" srcId="{394644F7-D39B-49F1-9667-E8055CC0BDDC}" destId="{DAFBE5C3-9B74-46C1-BEAC-EC3BC3CA90C5}" srcOrd="0" destOrd="0" presId="urn:microsoft.com/office/officeart/2005/8/layout/hProcess11"/>
    <dgm:cxn modelId="{043813D1-BEA9-489F-A5F7-BD97DA1D1AB4}" type="presParOf" srcId="{394644F7-D39B-49F1-9667-E8055CC0BDDC}" destId="{30756EDE-56B7-43A3-91C5-14E94DAC7F6B}" srcOrd="1" destOrd="0" presId="urn:microsoft.com/office/officeart/2005/8/layout/hProcess11"/>
    <dgm:cxn modelId="{2D46D82C-06D3-4972-99D0-54D989103DB6}" type="presParOf" srcId="{394644F7-D39B-49F1-9667-E8055CC0BDDC}" destId="{7C993093-CC30-4748-B269-EA013222D27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6A71BB-052D-44FA-8663-2E0A032211C7}" type="doc">
      <dgm:prSet loTypeId="urn:microsoft.com/office/officeart/2005/8/layout/hProcess11" loCatId="process" qsTypeId="urn:microsoft.com/office/officeart/2005/8/quickstyle/simple1" qsCatId="simple" csTypeId="urn:microsoft.com/office/officeart/2005/8/colors/accent1_2" csCatId="accent1" phldr="1"/>
      <dgm:spPr/>
    </dgm:pt>
    <dgm:pt modelId="{8185E144-4B0A-4339-9AFD-574CB607E78B}">
      <dgm:prSet phldrT="[Text]"/>
      <dgm:spPr/>
      <dgm:t>
        <a:bodyPr/>
        <a:lstStyle/>
        <a:p>
          <a:r>
            <a:rPr lang="en-US" dirty="0"/>
            <a:t>Unique Counting</a:t>
          </a:r>
        </a:p>
      </dgm:t>
    </dgm:pt>
    <dgm:pt modelId="{144D9162-2CA9-4532-ADE3-DBC3E603C7C4}" type="parTrans" cxnId="{B0AD6555-B7EA-4B03-B914-7B31233D6D86}">
      <dgm:prSet/>
      <dgm:spPr/>
      <dgm:t>
        <a:bodyPr/>
        <a:lstStyle/>
        <a:p>
          <a:endParaRPr lang="en-US"/>
        </a:p>
      </dgm:t>
    </dgm:pt>
    <dgm:pt modelId="{A41082F2-2476-4C21-9C1A-35C2C8BCFDCB}" type="sibTrans" cxnId="{B0AD6555-B7EA-4B03-B914-7B31233D6D86}">
      <dgm:prSet/>
      <dgm:spPr/>
      <dgm:t>
        <a:bodyPr/>
        <a:lstStyle/>
        <a:p>
          <a:endParaRPr lang="en-US"/>
        </a:p>
      </dgm:t>
    </dgm:pt>
    <dgm:pt modelId="{9051D5C8-087D-46B4-B732-A50992041C9C}">
      <dgm:prSet phldrT="[Text]"/>
      <dgm:spPr/>
      <dgm:t>
        <a:bodyPr/>
        <a:lstStyle/>
        <a:p>
          <a:r>
            <a:rPr lang="en-US" dirty="0"/>
            <a:t>Focus on backordered products</a:t>
          </a:r>
        </a:p>
      </dgm:t>
    </dgm:pt>
    <dgm:pt modelId="{20EAC887-1D9A-4ADC-A50A-8D9FC35F9303}" type="parTrans" cxnId="{6D69B40B-7E44-49E4-95EF-BE900F234E09}">
      <dgm:prSet/>
      <dgm:spPr/>
      <dgm:t>
        <a:bodyPr/>
        <a:lstStyle/>
        <a:p>
          <a:endParaRPr lang="en-US"/>
        </a:p>
      </dgm:t>
    </dgm:pt>
    <dgm:pt modelId="{12875507-302C-4DC9-BC4E-CF6092516030}" type="sibTrans" cxnId="{6D69B40B-7E44-49E4-95EF-BE900F234E09}">
      <dgm:prSet/>
      <dgm:spPr/>
      <dgm:t>
        <a:bodyPr/>
        <a:lstStyle/>
        <a:p>
          <a:endParaRPr lang="en-US"/>
        </a:p>
      </dgm:t>
    </dgm:pt>
    <dgm:pt modelId="{E127B8AC-75AA-47BB-ABA5-D46C324BBDD7}">
      <dgm:prSet phldrT="[Text]"/>
      <dgm:spPr/>
      <dgm:t>
        <a:bodyPr/>
        <a:lstStyle/>
        <a:p>
          <a:r>
            <a:rPr lang="en-US" dirty="0"/>
            <a:t>Calculate Averages</a:t>
          </a:r>
        </a:p>
      </dgm:t>
    </dgm:pt>
    <dgm:pt modelId="{97A4350B-3634-4983-9F95-E17FEFECAC51}" type="parTrans" cxnId="{9BAC4189-EF53-4D4A-AF9A-775B89ECE921}">
      <dgm:prSet/>
      <dgm:spPr/>
      <dgm:t>
        <a:bodyPr/>
        <a:lstStyle/>
        <a:p>
          <a:endParaRPr lang="en-US"/>
        </a:p>
      </dgm:t>
    </dgm:pt>
    <dgm:pt modelId="{293283E4-0190-45B3-BA54-B88A667D2AD4}" type="sibTrans" cxnId="{9BAC4189-EF53-4D4A-AF9A-775B89ECE921}">
      <dgm:prSet/>
      <dgm:spPr/>
      <dgm:t>
        <a:bodyPr/>
        <a:lstStyle/>
        <a:p>
          <a:endParaRPr lang="en-US"/>
        </a:p>
      </dgm:t>
    </dgm:pt>
    <dgm:pt modelId="{FD41F1A6-451C-469E-AA89-0B6059E36D54}">
      <dgm:prSet phldrT="[Text]"/>
      <dgm:spPr/>
      <dgm:t>
        <a:bodyPr/>
        <a:lstStyle/>
        <a:p>
          <a:r>
            <a:rPr lang="en-US" dirty="0"/>
            <a:t>Calculate Probability</a:t>
          </a:r>
        </a:p>
      </dgm:t>
    </dgm:pt>
    <dgm:pt modelId="{F02A4367-970F-43C7-8D0C-76C369F94C19}" type="parTrans" cxnId="{20FB38F1-3137-4334-A3E5-3F1B0ABA95A9}">
      <dgm:prSet/>
      <dgm:spPr/>
    </dgm:pt>
    <dgm:pt modelId="{98D3C4F7-B429-4B53-804C-7B230891BA50}" type="sibTrans" cxnId="{20FB38F1-3137-4334-A3E5-3F1B0ABA95A9}">
      <dgm:prSet/>
      <dgm:spPr/>
    </dgm:pt>
    <dgm:pt modelId="{975ED97E-2B2B-4AB4-A44F-22BF277F7BAE}">
      <dgm:prSet phldrT="[Text]"/>
      <dgm:spPr/>
      <dgm:t>
        <a:bodyPr/>
        <a:lstStyle/>
        <a:p>
          <a:r>
            <a:rPr lang="en-US" dirty="0"/>
            <a:t>Analyze trends</a:t>
          </a:r>
        </a:p>
      </dgm:t>
    </dgm:pt>
    <dgm:pt modelId="{2F3116AC-B31F-4C59-9687-FF2444AC66D5}" type="parTrans" cxnId="{68330C85-A224-48EB-A321-D4F2A5B76212}">
      <dgm:prSet/>
      <dgm:spPr/>
    </dgm:pt>
    <dgm:pt modelId="{726FAD13-4C4E-4993-A3E7-4211761CCE27}" type="sibTrans" cxnId="{68330C85-A224-48EB-A321-D4F2A5B76212}">
      <dgm:prSet/>
      <dgm:spPr/>
    </dgm:pt>
    <dgm:pt modelId="{3312CD92-9ABC-44F0-9E4B-83311F8A0E62}">
      <dgm:prSet phldrT="[Text]"/>
      <dgm:spPr/>
      <dgm:t>
        <a:bodyPr/>
        <a:lstStyle/>
        <a:p>
          <a:r>
            <a:rPr lang="en-US" dirty="0"/>
            <a:t>Visualize data &amp; trends</a:t>
          </a:r>
        </a:p>
      </dgm:t>
    </dgm:pt>
    <dgm:pt modelId="{1CAA2B1A-668A-453C-BE63-5608CDDB1F1C}" type="parTrans" cxnId="{DB20312D-6948-4869-B898-C1C261EB67E4}">
      <dgm:prSet/>
      <dgm:spPr/>
    </dgm:pt>
    <dgm:pt modelId="{2E27B3F1-FC2A-41F8-8C8C-1873849C8301}" type="sibTrans" cxnId="{DB20312D-6948-4869-B898-C1C261EB67E4}">
      <dgm:prSet/>
      <dgm:spPr/>
    </dgm:pt>
    <dgm:pt modelId="{1549B2A8-8F71-465D-B655-BF697CF800BB}" type="pres">
      <dgm:prSet presAssocID="{D06A71BB-052D-44FA-8663-2E0A032211C7}" presName="Name0" presStyleCnt="0">
        <dgm:presLayoutVars>
          <dgm:dir/>
          <dgm:resizeHandles val="exact"/>
        </dgm:presLayoutVars>
      </dgm:prSet>
      <dgm:spPr/>
    </dgm:pt>
    <dgm:pt modelId="{68E92269-DA3F-49BE-8A92-A8689F63B1CF}" type="pres">
      <dgm:prSet presAssocID="{D06A71BB-052D-44FA-8663-2E0A032211C7}" presName="arrow" presStyleLbl="bgShp" presStyleIdx="0" presStyleCnt="1"/>
      <dgm:spPr/>
    </dgm:pt>
    <dgm:pt modelId="{95E09EFD-837B-480D-BAA8-36393B22C624}" type="pres">
      <dgm:prSet presAssocID="{D06A71BB-052D-44FA-8663-2E0A032211C7}" presName="points" presStyleCnt="0"/>
      <dgm:spPr/>
    </dgm:pt>
    <dgm:pt modelId="{A6406D72-9573-46FA-81DE-CEBC67E30024}" type="pres">
      <dgm:prSet presAssocID="{8185E144-4B0A-4339-9AFD-574CB607E78B}" presName="compositeA" presStyleCnt="0"/>
      <dgm:spPr/>
    </dgm:pt>
    <dgm:pt modelId="{BCA9A7FF-6BB3-4A7C-BAF7-FB93447ABD4A}" type="pres">
      <dgm:prSet presAssocID="{8185E144-4B0A-4339-9AFD-574CB607E78B}" presName="textA" presStyleLbl="revTx" presStyleIdx="0" presStyleCnt="6">
        <dgm:presLayoutVars>
          <dgm:bulletEnabled val="1"/>
        </dgm:presLayoutVars>
      </dgm:prSet>
      <dgm:spPr/>
    </dgm:pt>
    <dgm:pt modelId="{EC4EA2CB-977B-46FE-86A5-A642BE740AFE}" type="pres">
      <dgm:prSet presAssocID="{8185E144-4B0A-4339-9AFD-574CB607E78B}" presName="circleA" presStyleLbl="node1" presStyleIdx="0" presStyleCnt="6"/>
      <dgm:spPr/>
    </dgm:pt>
    <dgm:pt modelId="{B12C238F-B59C-4E44-AD2D-AD603160BDD7}" type="pres">
      <dgm:prSet presAssocID="{8185E144-4B0A-4339-9AFD-574CB607E78B}" presName="spaceA" presStyleCnt="0"/>
      <dgm:spPr/>
    </dgm:pt>
    <dgm:pt modelId="{51C7E9FE-B741-4A7F-9CE5-647BDF8EE8EC}" type="pres">
      <dgm:prSet presAssocID="{A41082F2-2476-4C21-9C1A-35C2C8BCFDCB}" presName="space" presStyleCnt="0"/>
      <dgm:spPr/>
    </dgm:pt>
    <dgm:pt modelId="{E3679FF3-F899-4E6B-9DAC-19A39431F481}" type="pres">
      <dgm:prSet presAssocID="{9051D5C8-087D-46B4-B732-A50992041C9C}" presName="compositeB" presStyleCnt="0"/>
      <dgm:spPr/>
    </dgm:pt>
    <dgm:pt modelId="{75B76181-2587-4DED-B5A5-C7FA0360DC8B}" type="pres">
      <dgm:prSet presAssocID="{9051D5C8-087D-46B4-B732-A50992041C9C}" presName="textB" presStyleLbl="revTx" presStyleIdx="1" presStyleCnt="6">
        <dgm:presLayoutVars>
          <dgm:bulletEnabled val="1"/>
        </dgm:presLayoutVars>
      </dgm:prSet>
      <dgm:spPr/>
    </dgm:pt>
    <dgm:pt modelId="{D4DF4D9D-2248-4AF8-8F41-9FA1A169C4E4}" type="pres">
      <dgm:prSet presAssocID="{9051D5C8-087D-46B4-B732-A50992041C9C}" presName="circleB" presStyleLbl="node1" presStyleIdx="1" presStyleCnt="6"/>
      <dgm:spPr/>
    </dgm:pt>
    <dgm:pt modelId="{B13B18C0-F16F-4AFE-802C-875F1A83656E}" type="pres">
      <dgm:prSet presAssocID="{9051D5C8-087D-46B4-B732-A50992041C9C}" presName="spaceB" presStyleCnt="0"/>
      <dgm:spPr/>
    </dgm:pt>
    <dgm:pt modelId="{B974C63F-2726-4276-873F-8149ED418FD3}" type="pres">
      <dgm:prSet presAssocID="{12875507-302C-4DC9-BC4E-CF6092516030}" presName="space" presStyleCnt="0"/>
      <dgm:spPr/>
    </dgm:pt>
    <dgm:pt modelId="{5DADB0C7-D2FF-43AA-979F-C26E12D2FEDC}" type="pres">
      <dgm:prSet presAssocID="{FD41F1A6-451C-469E-AA89-0B6059E36D54}" presName="compositeA" presStyleCnt="0"/>
      <dgm:spPr/>
    </dgm:pt>
    <dgm:pt modelId="{5ED072A6-9D2C-4793-9D3C-86110C4F9CCA}" type="pres">
      <dgm:prSet presAssocID="{FD41F1A6-451C-469E-AA89-0B6059E36D54}" presName="textA" presStyleLbl="revTx" presStyleIdx="2" presStyleCnt="6">
        <dgm:presLayoutVars>
          <dgm:bulletEnabled val="1"/>
        </dgm:presLayoutVars>
      </dgm:prSet>
      <dgm:spPr/>
    </dgm:pt>
    <dgm:pt modelId="{C4AB9651-6830-4B81-B7D1-F460E9FA8582}" type="pres">
      <dgm:prSet presAssocID="{FD41F1A6-451C-469E-AA89-0B6059E36D54}" presName="circleA" presStyleLbl="node1" presStyleIdx="2" presStyleCnt="6"/>
      <dgm:spPr/>
    </dgm:pt>
    <dgm:pt modelId="{ACA1FA21-D0FA-48E7-A5B2-E2E4AE3E8494}" type="pres">
      <dgm:prSet presAssocID="{FD41F1A6-451C-469E-AA89-0B6059E36D54}" presName="spaceA" presStyleCnt="0"/>
      <dgm:spPr/>
    </dgm:pt>
    <dgm:pt modelId="{6D729D14-45F0-43D1-8589-181AFDE87796}" type="pres">
      <dgm:prSet presAssocID="{98D3C4F7-B429-4B53-804C-7B230891BA50}" presName="space" presStyleCnt="0"/>
      <dgm:spPr/>
    </dgm:pt>
    <dgm:pt modelId="{29D05F8A-659C-4CB1-A079-FD92CD4F203C}" type="pres">
      <dgm:prSet presAssocID="{E127B8AC-75AA-47BB-ABA5-D46C324BBDD7}" presName="compositeB" presStyleCnt="0"/>
      <dgm:spPr/>
    </dgm:pt>
    <dgm:pt modelId="{E764E3C9-F2FC-4232-B029-6F8D73D038DA}" type="pres">
      <dgm:prSet presAssocID="{E127B8AC-75AA-47BB-ABA5-D46C324BBDD7}" presName="textB" presStyleLbl="revTx" presStyleIdx="3" presStyleCnt="6">
        <dgm:presLayoutVars>
          <dgm:bulletEnabled val="1"/>
        </dgm:presLayoutVars>
      </dgm:prSet>
      <dgm:spPr/>
    </dgm:pt>
    <dgm:pt modelId="{25F19C38-8BFC-4E54-A43A-88F67DE48A7D}" type="pres">
      <dgm:prSet presAssocID="{E127B8AC-75AA-47BB-ABA5-D46C324BBDD7}" presName="circleB" presStyleLbl="node1" presStyleIdx="3" presStyleCnt="6"/>
      <dgm:spPr/>
    </dgm:pt>
    <dgm:pt modelId="{DE20BA90-206C-4C31-9AB9-D80369AC94A0}" type="pres">
      <dgm:prSet presAssocID="{E127B8AC-75AA-47BB-ABA5-D46C324BBDD7}" presName="spaceB" presStyleCnt="0"/>
      <dgm:spPr/>
    </dgm:pt>
    <dgm:pt modelId="{36409CD4-AFCB-4B31-83AD-2F8D6EE4FE4E}" type="pres">
      <dgm:prSet presAssocID="{293283E4-0190-45B3-BA54-B88A667D2AD4}" presName="space" presStyleCnt="0"/>
      <dgm:spPr/>
    </dgm:pt>
    <dgm:pt modelId="{D3129F68-7CCB-42B6-81EE-D2584F6DA89F}" type="pres">
      <dgm:prSet presAssocID="{975ED97E-2B2B-4AB4-A44F-22BF277F7BAE}" presName="compositeA" presStyleCnt="0"/>
      <dgm:spPr/>
    </dgm:pt>
    <dgm:pt modelId="{8DC95392-E49F-4909-B5C7-57B5B3E5C0BF}" type="pres">
      <dgm:prSet presAssocID="{975ED97E-2B2B-4AB4-A44F-22BF277F7BAE}" presName="textA" presStyleLbl="revTx" presStyleIdx="4" presStyleCnt="6">
        <dgm:presLayoutVars>
          <dgm:bulletEnabled val="1"/>
        </dgm:presLayoutVars>
      </dgm:prSet>
      <dgm:spPr/>
    </dgm:pt>
    <dgm:pt modelId="{B4CEB987-B60D-4EEA-9AE7-ED75AA85AB31}" type="pres">
      <dgm:prSet presAssocID="{975ED97E-2B2B-4AB4-A44F-22BF277F7BAE}" presName="circleA" presStyleLbl="node1" presStyleIdx="4" presStyleCnt="6"/>
      <dgm:spPr/>
    </dgm:pt>
    <dgm:pt modelId="{A7F3F2C8-889B-45F3-B2FC-CB4F2EA8FCFD}" type="pres">
      <dgm:prSet presAssocID="{975ED97E-2B2B-4AB4-A44F-22BF277F7BAE}" presName="spaceA" presStyleCnt="0"/>
      <dgm:spPr/>
    </dgm:pt>
    <dgm:pt modelId="{A206CFD8-5066-4998-9899-0DD80982F044}" type="pres">
      <dgm:prSet presAssocID="{726FAD13-4C4E-4993-A3E7-4211761CCE27}" presName="space" presStyleCnt="0"/>
      <dgm:spPr/>
    </dgm:pt>
    <dgm:pt modelId="{3F4D5C19-3187-4CCB-8F94-F6D7D388C342}" type="pres">
      <dgm:prSet presAssocID="{3312CD92-9ABC-44F0-9E4B-83311F8A0E62}" presName="compositeB" presStyleCnt="0"/>
      <dgm:spPr/>
    </dgm:pt>
    <dgm:pt modelId="{E4E3CE7D-DCED-44EF-8061-421E0E7697B9}" type="pres">
      <dgm:prSet presAssocID="{3312CD92-9ABC-44F0-9E4B-83311F8A0E62}" presName="textB" presStyleLbl="revTx" presStyleIdx="5" presStyleCnt="6">
        <dgm:presLayoutVars>
          <dgm:bulletEnabled val="1"/>
        </dgm:presLayoutVars>
      </dgm:prSet>
      <dgm:spPr/>
    </dgm:pt>
    <dgm:pt modelId="{7C2D9520-61D7-4A8C-BA47-715248812D44}" type="pres">
      <dgm:prSet presAssocID="{3312CD92-9ABC-44F0-9E4B-83311F8A0E62}" presName="circleB" presStyleLbl="node1" presStyleIdx="5" presStyleCnt="6"/>
      <dgm:spPr/>
    </dgm:pt>
    <dgm:pt modelId="{A228F1E8-E4F4-46E7-84F5-AD6D0EFB2F39}" type="pres">
      <dgm:prSet presAssocID="{3312CD92-9ABC-44F0-9E4B-83311F8A0E62}" presName="spaceB" presStyleCnt="0"/>
      <dgm:spPr/>
    </dgm:pt>
  </dgm:ptLst>
  <dgm:cxnLst>
    <dgm:cxn modelId="{6D69B40B-7E44-49E4-95EF-BE900F234E09}" srcId="{D06A71BB-052D-44FA-8663-2E0A032211C7}" destId="{9051D5C8-087D-46B4-B732-A50992041C9C}" srcOrd="1" destOrd="0" parTransId="{20EAC887-1D9A-4ADC-A50A-8D9FC35F9303}" sibTransId="{12875507-302C-4DC9-BC4E-CF6092516030}"/>
    <dgm:cxn modelId="{EE82821F-F072-4AAC-8E2D-A20C9C5B01FC}" type="presOf" srcId="{E127B8AC-75AA-47BB-ABA5-D46C324BBDD7}" destId="{E764E3C9-F2FC-4232-B029-6F8D73D038DA}" srcOrd="0" destOrd="0" presId="urn:microsoft.com/office/officeart/2005/8/layout/hProcess11"/>
    <dgm:cxn modelId="{DB20312D-6948-4869-B898-C1C261EB67E4}" srcId="{D06A71BB-052D-44FA-8663-2E0A032211C7}" destId="{3312CD92-9ABC-44F0-9E4B-83311F8A0E62}" srcOrd="5" destOrd="0" parTransId="{1CAA2B1A-668A-453C-BE63-5608CDDB1F1C}" sibTransId="{2E27B3F1-FC2A-41F8-8C8C-1873849C8301}"/>
    <dgm:cxn modelId="{8656C434-672C-47D4-8FBC-22343D9FAE15}" type="presOf" srcId="{8185E144-4B0A-4339-9AFD-574CB607E78B}" destId="{BCA9A7FF-6BB3-4A7C-BAF7-FB93447ABD4A}" srcOrd="0" destOrd="0" presId="urn:microsoft.com/office/officeart/2005/8/layout/hProcess11"/>
    <dgm:cxn modelId="{05DAF53B-F039-496F-A973-733CA65722D4}" type="presOf" srcId="{FD41F1A6-451C-469E-AA89-0B6059E36D54}" destId="{5ED072A6-9D2C-4793-9D3C-86110C4F9CCA}" srcOrd="0" destOrd="0" presId="urn:microsoft.com/office/officeart/2005/8/layout/hProcess11"/>
    <dgm:cxn modelId="{38A95E42-D3CF-49D7-87A9-7358F3ACB2E1}" type="presOf" srcId="{975ED97E-2B2B-4AB4-A44F-22BF277F7BAE}" destId="{8DC95392-E49F-4909-B5C7-57B5B3E5C0BF}" srcOrd="0" destOrd="0" presId="urn:microsoft.com/office/officeart/2005/8/layout/hProcess11"/>
    <dgm:cxn modelId="{B0AD6555-B7EA-4B03-B914-7B31233D6D86}" srcId="{D06A71BB-052D-44FA-8663-2E0A032211C7}" destId="{8185E144-4B0A-4339-9AFD-574CB607E78B}" srcOrd="0" destOrd="0" parTransId="{144D9162-2CA9-4532-ADE3-DBC3E603C7C4}" sibTransId="{A41082F2-2476-4C21-9C1A-35C2C8BCFDCB}"/>
    <dgm:cxn modelId="{68330C85-A224-48EB-A321-D4F2A5B76212}" srcId="{D06A71BB-052D-44FA-8663-2E0A032211C7}" destId="{975ED97E-2B2B-4AB4-A44F-22BF277F7BAE}" srcOrd="4" destOrd="0" parTransId="{2F3116AC-B31F-4C59-9687-FF2444AC66D5}" sibTransId="{726FAD13-4C4E-4993-A3E7-4211761CCE27}"/>
    <dgm:cxn modelId="{9BAC4189-EF53-4D4A-AF9A-775B89ECE921}" srcId="{D06A71BB-052D-44FA-8663-2E0A032211C7}" destId="{E127B8AC-75AA-47BB-ABA5-D46C324BBDD7}" srcOrd="3" destOrd="0" parTransId="{97A4350B-3634-4983-9F95-E17FEFECAC51}" sibTransId="{293283E4-0190-45B3-BA54-B88A667D2AD4}"/>
    <dgm:cxn modelId="{4E968C8C-5DE1-4852-A3DF-B4F9576CA89C}" type="presOf" srcId="{D06A71BB-052D-44FA-8663-2E0A032211C7}" destId="{1549B2A8-8F71-465D-B655-BF697CF800BB}" srcOrd="0" destOrd="0" presId="urn:microsoft.com/office/officeart/2005/8/layout/hProcess11"/>
    <dgm:cxn modelId="{699DBAB5-5E8F-42BF-ACAB-60B9EFDFF2C8}" type="presOf" srcId="{9051D5C8-087D-46B4-B732-A50992041C9C}" destId="{75B76181-2587-4DED-B5A5-C7FA0360DC8B}" srcOrd="0" destOrd="0" presId="urn:microsoft.com/office/officeart/2005/8/layout/hProcess11"/>
    <dgm:cxn modelId="{F7722AD8-F625-4118-843A-5F7C603F7B98}" type="presOf" srcId="{3312CD92-9ABC-44F0-9E4B-83311F8A0E62}" destId="{E4E3CE7D-DCED-44EF-8061-421E0E7697B9}" srcOrd="0" destOrd="0" presId="urn:microsoft.com/office/officeart/2005/8/layout/hProcess11"/>
    <dgm:cxn modelId="{20FB38F1-3137-4334-A3E5-3F1B0ABA95A9}" srcId="{D06A71BB-052D-44FA-8663-2E0A032211C7}" destId="{FD41F1A6-451C-469E-AA89-0B6059E36D54}" srcOrd="2" destOrd="0" parTransId="{F02A4367-970F-43C7-8D0C-76C369F94C19}" sibTransId="{98D3C4F7-B429-4B53-804C-7B230891BA50}"/>
    <dgm:cxn modelId="{202089A6-5CA3-42E6-B1A6-C077F8F2F6C8}" type="presParOf" srcId="{1549B2A8-8F71-465D-B655-BF697CF800BB}" destId="{68E92269-DA3F-49BE-8A92-A8689F63B1CF}" srcOrd="0" destOrd="0" presId="urn:microsoft.com/office/officeart/2005/8/layout/hProcess11"/>
    <dgm:cxn modelId="{331A0503-5551-4119-B590-F4733D7CC3C6}" type="presParOf" srcId="{1549B2A8-8F71-465D-B655-BF697CF800BB}" destId="{95E09EFD-837B-480D-BAA8-36393B22C624}" srcOrd="1" destOrd="0" presId="urn:microsoft.com/office/officeart/2005/8/layout/hProcess11"/>
    <dgm:cxn modelId="{08CF4A7F-4FBB-4B6A-9D6D-FE65830287A6}" type="presParOf" srcId="{95E09EFD-837B-480D-BAA8-36393B22C624}" destId="{A6406D72-9573-46FA-81DE-CEBC67E30024}" srcOrd="0" destOrd="0" presId="urn:microsoft.com/office/officeart/2005/8/layout/hProcess11"/>
    <dgm:cxn modelId="{9B0FA17F-477F-44E1-9722-7915F06CAAA6}" type="presParOf" srcId="{A6406D72-9573-46FA-81DE-CEBC67E30024}" destId="{BCA9A7FF-6BB3-4A7C-BAF7-FB93447ABD4A}" srcOrd="0" destOrd="0" presId="urn:microsoft.com/office/officeart/2005/8/layout/hProcess11"/>
    <dgm:cxn modelId="{8743F0FC-415D-41D4-B125-6A67FCD70BF4}" type="presParOf" srcId="{A6406D72-9573-46FA-81DE-CEBC67E30024}" destId="{EC4EA2CB-977B-46FE-86A5-A642BE740AFE}" srcOrd="1" destOrd="0" presId="urn:microsoft.com/office/officeart/2005/8/layout/hProcess11"/>
    <dgm:cxn modelId="{7A13BC4B-B6C7-43C8-9016-2D2EE5B8D12D}" type="presParOf" srcId="{A6406D72-9573-46FA-81DE-CEBC67E30024}" destId="{B12C238F-B59C-4E44-AD2D-AD603160BDD7}" srcOrd="2" destOrd="0" presId="urn:microsoft.com/office/officeart/2005/8/layout/hProcess11"/>
    <dgm:cxn modelId="{BAA99536-A524-466E-B4C6-196D87E9C068}" type="presParOf" srcId="{95E09EFD-837B-480D-BAA8-36393B22C624}" destId="{51C7E9FE-B741-4A7F-9CE5-647BDF8EE8EC}" srcOrd="1" destOrd="0" presId="urn:microsoft.com/office/officeart/2005/8/layout/hProcess11"/>
    <dgm:cxn modelId="{8916B2DC-F7CF-4363-83FB-BF28E4F044E5}" type="presParOf" srcId="{95E09EFD-837B-480D-BAA8-36393B22C624}" destId="{E3679FF3-F899-4E6B-9DAC-19A39431F481}" srcOrd="2" destOrd="0" presId="urn:microsoft.com/office/officeart/2005/8/layout/hProcess11"/>
    <dgm:cxn modelId="{BEFABDFE-3842-4834-917B-194568FAE473}" type="presParOf" srcId="{E3679FF3-F899-4E6B-9DAC-19A39431F481}" destId="{75B76181-2587-4DED-B5A5-C7FA0360DC8B}" srcOrd="0" destOrd="0" presId="urn:microsoft.com/office/officeart/2005/8/layout/hProcess11"/>
    <dgm:cxn modelId="{9D626B35-EC0B-4E18-AB3A-A752C1318063}" type="presParOf" srcId="{E3679FF3-F899-4E6B-9DAC-19A39431F481}" destId="{D4DF4D9D-2248-4AF8-8F41-9FA1A169C4E4}" srcOrd="1" destOrd="0" presId="urn:microsoft.com/office/officeart/2005/8/layout/hProcess11"/>
    <dgm:cxn modelId="{94AD460C-2715-49F7-9A9B-AA16DDAD88CD}" type="presParOf" srcId="{E3679FF3-F899-4E6B-9DAC-19A39431F481}" destId="{B13B18C0-F16F-4AFE-802C-875F1A83656E}" srcOrd="2" destOrd="0" presId="urn:microsoft.com/office/officeart/2005/8/layout/hProcess11"/>
    <dgm:cxn modelId="{788718A1-C1EF-42FC-8C23-0F043977BBDE}" type="presParOf" srcId="{95E09EFD-837B-480D-BAA8-36393B22C624}" destId="{B974C63F-2726-4276-873F-8149ED418FD3}" srcOrd="3" destOrd="0" presId="urn:microsoft.com/office/officeart/2005/8/layout/hProcess11"/>
    <dgm:cxn modelId="{9DFC4EC0-ECC6-40F1-93B1-B87971F84F7C}" type="presParOf" srcId="{95E09EFD-837B-480D-BAA8-36393B22C624}" destId="{5DADB0C7-D2FF-43AA-979F-C26E12D2FEDC}" srcOrd="4" destOrd="0" presId="urn:microsoft.com/office/officeart/2005/8/layout/hProcess11"/>
    <dgm:cxn modelId="{E0741C35-AC0D-4B6D-84AB-5EE2605000DE}" type="presParOf" srcId="{5DADB0C7-D2FF-43AA-979F-C26E12D2FEDC}" destId="{5ED072A6-9D2C-4793-9D3C-86110C4F9CCA}" srcOrd="0" destOrd="0" presId="urn:microsoft.com/office/officeart/2005/8/layout/hProcess11"/>
    <dgm:cxn modelId="{C4162CC9-5173-434B-9547-CE4EAC87457A}" type="presParOf" srcId="{5DADB0C7-D2FF-43AA-979F-C26E12D2FEDC}" destId="{C4AB9651-6830-4B81-B7D1-F460E9FA8582}" srcOrd="1" destOrd="0" presId="urn:microsoft.com/office/officeart/2005/8/layout/hProcess11"/>
    <dgm:cxn modelId="{46E5FEA2-B8CA-435D-B985-06DCCDDB6BBA}" type="presParOf" srcId="{5DADB0C7-D2FF-43AA-979F-C26E12D2FEDC}" destId="{ACA1FA21-D0FA-48E7-A5B2-E2E4AE3E8494}" srcOrd="2" destOrd="0" presId="urn:microsoft.com/office/officeart/2005/8/layout/hProcess11"/>
    <dgm:cxn modelId="{DE709349-CB02-4695-9E50-13154DF22159}" type="presParOf" srcId="{95E09EFD-837B-480D-BAA8-36393B22C624}" destId="{6D729D14-45F0-43D1-8589-181AFDE87796}" srcOrd="5" destOrd="0" presId="urn:microsoft.com/office/officeart/2005/8/layout/hProcess11"/>
    <dgm:cxn modelId="{117AC4E8-EA28-447C-A32C-3A351F8B7CE1}" type="presParOf" srcId="{95E09EFD-837B-480D-BAA8-36393B22C624}" destId="{29D05F8A-659C-4CB1-A079-FD92CD4F203C}" srcOrd="6" destOrd="0" presId="urn:microsoft.com/office/officeart/2005/8/layout/hProcess11"/>
    <dgm:cxn modelId="{A0823692-5E50-4668-B7D5-C17FC68F1FBE}" type="presParOf" srcId="{29D05F8A-659C-4CB1-A079-FD92CD4F203C}" destId="{E764E3C9-F2FC-4232-B029-6F8D73D038DA}" srcOrd="0" destOrd="0" presId="urn:microsoft.com/office/officeart/2005/8/layout/hProcess11"/>
    <dgm:cxn modelId="{426A53E8-6ACE-4A9F-82AE-D33B5A7C0364}" type="presParOf" srcId="{29D05F8A-659C-4CB1-A079-FD92CD4F203C}" destId="{25F19C38-8BFC-4E54-A43A-88F67DE48A7D}" srcOrd="1" destOrd="0" presId="urn:microsoft.com/office/officeart/2005/8/layout/hProcess11"/>
    <dgm:cxn modelId="{7DE59656-2779-4107-AD44-A051F18CB48D}" type="presParOf" srcId="{29D05F8A-659C-4CB1-A079-FD92CD4F203C}" destId="{DE20BA90-206C-4C31-9AB9-D80369AC94A0}" srcOrd="2" destOrd="0" presId="urn:microsoft.com/office/officeart/2005/8/layout/hProcess11"/>
    <dgm:cxn modelId="{C2E5F7BB-EE51-413D-9427-838E57F10E31}" type="presParOf" srcId="{95E09EFD-837B-480D-BAA8-36393B22C624}" destId="{36409CD4-AFCB-4B31-83AD-2F8D6EE4FE4E}" srcOrd="7" destOrd="0" presId="urn:microsoft.com/office/officeart/2005/8/layout/hProcess11"/>
    <dgm:cxn modelId="{0267E9EA-D31C-4821-A5CA-3BC3DD17637E}" type="presParOf" srcId="{95E09EFD-837B-480D-BAA8-36393B22C624}" destId="{D3129F68-7CCB-42B6-81EE-D2584F6DA89F}" srcOrd="8" destOrd="0" presId="urn:microsoft.com/office/officeart/2005/8/layout/hProcess11"/>
    <dgm:cxn modelId="{04167092-B5CD-43E8-9F62-E8D2553326F0}" type="presParOf" srcId="{D3129F68-7CCB-42B6-81EE-D2584F6DA89F}" destId="{8DC95392-E49F-4909-B5C7-57B5B3E5C0BF}" srcOrd="0" destOrd="0" presId="urn:microsoft.com/office/officeart/2005/8/layout/hProcess11"/>
    <dgm:cxn modelId="{551A86FA-B11E-4326-83A8-8DC4A1556EE0}" type="presParOf" srcId="{D3129F68-7CCB-42B6-81EE-D2584F6DA89F}" destId="{B4CEB987-B60D-4EEA-9AE7-ED75AA85AB31}" srcOrd="1" destOrd="0" presId="urn:microsoft.com/office/officeart/2005/8/layout/hProcess11"/>
    <dgm:cxn modelId="{C5822664-CDA4-48CC-923D-9848C2E80A94}" type="presParOf" srcId="{D3129F68-7CCB-42B6-81EE-D2584F6DA89F}" destId="{A7F3F2C8-889B-45F3-B2FC-CB4F2EA8FCFD}" srcOrd="2" destOrd="0" presId="urn:microsoft.com/office/officeart/2005/8/layout/hProcess11"/>
    <dgm:cxn modelId="{D0F4104B-88A2-490E-914C-79C4DC3B7476}" type="presParOf" srcId="{95E09EFD-837B-480D-BAA8-36393B22C624}" destId="{A206CFD8-5066-4998-9899-0DD80982F044}" srcOrd="9" destOrd="0" presId="urn:microsoft.com/office/officeart/2005/8/layout/hProcess11"/>
    <dgm:cxn modelId="{B1B71246-2500-4BED-AC2B-329FF24E6419}" type="presParOf" srcId="{95E09EFD-837B-480D-BAA8-36393B22C624}" destId="{3F4D5C19-3187-4CCB-8F94-F6D7D388C342}" srcOrd="10" destOrd="0" presId="urn:microsoft.com/office/officeart/2005/8/layout/hProcess11"/>
    <dgm:cxn modelId="{F0611743-8510-443A-9BB5-FA713B60EDBC}" type="presParOf" srcId="{3F4D5C19-3187-4CCB-8F94-F6D7D388C342}" destId="{E4E3CE7D-DCED-44EF-8061-421E0E7697B9}" srcOrd="0" destOrd="0" presId="urn:microsoft.com/office/officeart/2005/8/layout/hProcess11"/>
    <dgm:cxn modelId="{F0B4E689-A75B-41A1-8AFB-A98A7AD82858}" type="presParOf" srcId="{3F4D5C19-3187-4CCB-8F94-F6D7D388C342}" destId="{7C2D9520-61D7-4A8C-BA47-715248812D44}" srcOrd="1" destOrd="0" presId="urn:microsoft.com/office/officeart/2005/8/layout/hProcess11"/>
    <dgm:cxn modelId="{2848AAE6-46D8-4923-AE50-CDD27F3B273D}" type="presParOf" srcId="{3F4D5C19-3187-4CCB-8F94-F6D7D388C342}" destId="{A228F1E8-E4F4-46E7-84F5-AD6D0EFB2F3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FC6C4C-EE59-45A4-9DE5-726264F04FA7}" type="doc">
      <dgm:prSet loTypeId="urn:microsoft.com/office/officeart/2005/8/layout/hProcess11" loCatId="process" qsTypeId="urn:microsoft.com/office/officeart/2005/8/quickstyle/simple1" qsCatId="simple" csTypeId="urn:microsoft.com/office/officeart/2005/8/colors/accent1_2" csCatId="accent1" phldr="1"/>
      <dgm:spPr/>
    </dgm:pt>
    <dgm:pt modelId="{F8489F46-20DD-497D-9719-317096155CB1}">
      <dgm:prSet phldrT="[Text]"/>
      <dgm:spPr/>
      <dgm:t>
        <a:bodyPr/>
        <a:lstStyle/>
        <a:p>
          <a:r>
            <a:rPr lang="en-US" dirty="0"/>
            <a:t>Logistic Regression</a:t>
          </a:r>
        </a:p>
      </dgm:t>
    </dgm:pt>
    <dgm:pt modelId="{7559FA50-94A0-4609-9F25-1B0A24B3AEC0}" type="parTrans" cxnId="{23351560-7B34-472E-A621-C7914CD849AF}">
      <dgm:prSet/>
      <dgm:spPr/>
      <dgm:t>
        <a:bodyPr/>
        <a:lstStyle/>
        <a:p>
          <a:endParaRPr lang="en-US"/>
        </a:p>
      </dgm:t>
    </dgm:pt>
    <dgm:pt modelId="{8C7F8C01-0BD6-4C23-A165-88B175E51562}" type="sibTrans" cxnId="{23351560-7B34-472E-A621-C7914CD849AF}">
      <dgm:prSet/>
      <dgm:spPr/>
      <dgm:t>
        <a:bodyPr/>
        <a:lstStyle/>
        <a:p>
          <a:endParaRPr lang="en-US"/>
        </a:p>
      </dgm:t>
    </dgm:pt>
    <dgm:pt modelId="{C884BC07-F66C-4F0F-AC14-0C7603549665}">
      <dgm:prSet phldrT="[Text]"/>
      <dgm:spPr/>
      <dgm:t>
        <a:bodyPr/>
        <a:lstStyle/>
        <a:p>
          <a:r>
            <a:rPr lang="en-US" dirty="0"/>
            <a:t>Build a model</a:t>
          </a:r>
        </a:p>
      </dgm:t>
    </dgm:pt>
    <dgm:pt modelId="{6733DBCA-F0A2-4660-AE83-F4E070810830}" type="parTrans" cxnId="{BDBACAA0-28F3-4131-A795-6D99E7413083}">
      <dgm:prSet/>
      <dgm:spPr/>
      <dgm:t>
        <a:bodyPr/>
        <a:lstStyle/>
        <a:p>
          <a:endParaRPr lang="en-US"/>
        </a:p>
      </dgm:t>
    </dgm:pt>
    <dgm:pt modelId="{4226F48C-BE2B-44AB-8CD6-790096615FF3}" type="sibTrans" cxnId="{BDBACAA0-28F3-4131-A795-6D99E7413083}">
      <dgm:prSet/>
      <dgm:spPr/>
      <dgm:t>
        <a:bodyPr/>
        <a:lstStyle/>
        <a:p>
          <a:endParaRPr lang="en-US"/>
        </a:p>
      </dgm:t>
    </dgm:pt>
    <dgm:pt modelId="{7B93F1F4-C9AA-4C80-879E-0A1DDE210E73}">
      <dgm:prSet phldrT="[Text]"/>
      <dgm:spPr/>
      <dgm:t>
        <a:bodyPr/>
        <a:lstStyle/>
        <a:p>
          <a:r>
            <a:rPr lang="en-US" dirty="0"/>
            <a:t>Model Assessment</a:t>
          </a:r>
        </a:p>
      </dgm:t>
    </dgm:pt>
    <dgm:pt modelId="{0AED9527-83A7-4668-8D85-ED398251B975}" type="parTrans" cxnId="{3A87E3D5-55C5-42A6-BE08-269243EFC0EE}">
      <dgm:prSet/>
      <dgm:spPr/>
      <dgm:t>
        <a:bodyPr/>
        <a:lstStyle/>
        <a:p>
          <a:endParaRPr lang="en-US"/>
        </a:p>
      </dgm:t>
    </dgm:pt>
    <dgm:pt modelId="{73F39F90-CAFA-485B-BAC3-33E52AB92676}" type="sibTrans" cxnId="{3A87E3D5-55C5-42A6-BE08-269243EFC0EE}">
      <dgm:prSet/>
      <dgm:spPr/>
      <dgm:t>
        <a:bodyPr/>
        <a:lstStyle/>
        <a:p>
          <a:endParaRPr lang="en-US"/>
        </a:p>
      </dgm:t>
    </dgm:pt>
    <dgm:pt modelId="{A0AE9E67-8C59-42DE-B0A9-03E5C52F8722}">
      <dgm:prSet phldrT="[Text]"/>
      <dgm:spPr/>
      <dgm:t>
        <a:bodyPr/>
        <a:lstStyle/>
        <a:p>
          <a:r>
            <a:rPr lang="en-US" dirty="0"/>
            <a:t>Model Measure (ROC curve)</a:t>
          </a:r>
        </a:p>
      </dgm:t>
    </dgm:pt>
    <dgm:pt modelId="{E9D5F7D8-5730-4ACD-810B-95E5109DEBA9}" type="parTrans" cxnId="{3375FAC8-6C7B-4400-9660-FDB4A0BC291C}">
      <dgm:prSet/>
      <dgm:spPr/>
    </dgm:pt>
    <dgm:pt modelId="{596C6285-9911-43C4-BF45-DE2182FA6D2D}" type="sibTrans" cxnId="{3375FAC8-6C7B-4400-9660-FDB4A0BC291C}">
      <dgm:prSet/>
      <dgm:spPr/>
    </dgm:pt>
    <dgm:pt modelId="{3BDA501E-66A5-460B-B48F-663A16430D36}">
      <dgm:prSet phldrT="[Text]"/>
      <dgm:spPr/>
      <dgm:t>
        <a:bodyPr/>
        <a:lstStyle/>
        <a:p>
          <a:r>
            <a:rPr lang="en-US" dirty="0"/>
            <a:t>Apply out of sample metrics</a:t>
          </a:r>
        </a:p>
      </dgm:t>
    </dgm:pt>
    <dgm:pt modelId="{910E2280-4BDA-42B3-9D7A-6318FF58605A}" type="parTrans" cxnId="{3E4B02E4-9871-42F3-B9F9-FE776300F8F6}">
      <dgm:prSet/>
      <dgm:spPr/>
    </dgm:pt>
    <dgm:pt modelId="{B6178011-9EE9-4881-97A4-95CB8FF07864}" type="sibTrans" cxnId="{3E4B02E4-9871-42F3-B9F9-FE776300F8F6}">
      <dgm:prSet/>
      <dgm:spPr/>
    </dgm:pt>
    <dgm:pt modelId="{39146507-C5F5-4107-986D-07B2ECED2386}" type="pres">
      <dgm:prSet presAssocID="{FEFC6C4C-EE59-45A4-9DE5-726264F04FA7}" presName="Name0" presStyleCnt="0">
        <dgm:presLayoutVars>
          <dgm:dir/>
          <dgm:resizeHandles val="exact"/>
        </dgm:presLayoutVars>
      </dgm:prSet>
      <dgm:spPr/>
    </dgm:pt>
    <dgm:pt modelId="{1D4634CD-FCE9-40AE-9776-47405C2248DF}" type="pres">
      <dgm:prSet presAssocID="{FEFC6C4C-EE59-45A4-9DE5-726264F04FA7}" presName="arrow" presStyleLbl="bgShp" presStyleIdx="0" presStyleCnt="1"/>
      <dgm:spPr/>
    </dgm:pt>
    <dgm:pt modelId="{7665AADF-45A0-4FC7-B850-B9FBE4320E20}" type="pres">
      <dgm:prSet presAssocID="{FEFC6C4C-EE59-45A4-9DE5-726264F04FA7}" presName="points" presStyleCnt="0"/>
      <dgm:spPr/>
    </dgm:pt>
    <dgm:pt modelId="{7771DCF3-4E8B-464F-9856-1DA7DA861845}" type="pres">
      <dgm:prSet presAssocID="{F8489F46-20DD-497D-9719-317096155CB1}" presName="compositeA" presStyleCnt="0"/>
      <dgm:spPr/>
    </dgm:pt>
    <dgm:pt modelId="{7BB64889-871E-4C28-8763-F2FA3F6E6002}" type="pres">
      <dgm:prSet presAssocID="{F8489F46-20DD-497D-9719-317096155CB1}" presName="textA" presStyleLbl="revTx" presStyleIdx="0" presStyleCnt="5">
        <dgm:presLayoutVars>
          <dgm:bulletEnabled val="1"/>
        </dgm:presLayoutVars>
      </dgm:prSet>
      <dgm:spPr/>
    </dgm:pt>
    <dgm:pt modelId="{C5A5BE23-A7F9-48C2-9D02-B202237B578F}" type="pres">
      <dgm:prSet presAssocID="{F8489F46-20DD-497D-9719-317096155CB1}" presName="circleA" presStyleLbl="node1" presStyleIdx="0" presStyleCnt="5"/>
      <dgm:spPr/>
    </dgm:pt>
    <dgm:pt modelId="{01118ED6-93C4-4570-803E-CB766A2BAFA6}" type="pres">
      <dgm:prSet presAssocID="{F8489F46-20DD-497D-9719-317096155CB1}" presName="spaceA" presStyleCnt="0"/>
      <dgm:spPr/>
    </dgm:pt>
    <dgm:pt modelId="{B21C0096-2ED6-453D-B0AD-8241E143C30B}" type="pres">
      <dgm:prSet presAssocID="{8C7F8C01-0BD6-4C23-A165-88B175E51562}" presName="space" presStyleCnt="0"/>
      <dgm:spPr/>
    </dgm:pt>
    <dgm:pt modelId="{59041392-78B4-4848-9EBE-84FDB81C7268}" type="pres">
      <dgm:prSet presAssocID="{C884BC07-F66C-4F0F-AC14-0C7603549665}" presName="compositeB" presStyleCnt="0"/>
      <dgm:spPr/>
    </dgm:pt>
    <dgm:pt modelId="{914BADAD-13F6-4428-BA67-785AAE165084}" type="pres">
      <dgm:prSet presAssocID="{C884BC07-F66C-4F0F-AC14-0C7603549665}" presName="textB" presStyleLbl="revTx" presStyleIdx="1" presStyleCnt="5">
        <dgm:presLayoutVars>
          <dgm:bulletEnabled val="1"/>
        </dgm:presLayoutVars>
      </dgm:prSet>
      <dgm:spPr/>
    </dgm:pt>
    <dgm:pt modelId="{C0DE2E3D-C789-47AC-BFB3-110C6083D955}" type="pres">
      <dgm:prSet presAssocID="{C884BC07-F66C-4F0F-AC14-0C7603549665}" presName="circleB" presStyleLbl="node1" presStyleIdx="1" presStyleCnt="5"/>
      <dgm:spPr/>
    </dgm:pt>
    <dgm:pt modelId="{AED21602-3B0F-4CB9-8283-B959120CF865}" type="pres">
      <dgm:prSet presAssocID="{C884BC07-F66C-4F0F-AC14-0C7603549665}" presName="spaceB" presStyleCnt="0"/>
      <dgm:spPr/>
    </dgm:pt>
    <dgm:pt modelId="{3E980228-073A-4107-9873-A3DA75E8AFC3}" type="pres">
      <dgm:prSet presAssocID="{4226F48C-BE2B-44AB-8CD6-790096615FF3}" presName="space" presStyleCnt="0"/>
      <dgm:spPr/>
    </dgm:pt>
    <dgm:pt modelId="{B5C5367A-45AA-454D-B519-571D2B9C0431}" type="pres">
      <dgm:prSet presAssocID="{7B93F1F4-C9AA-4C80-879E-0A1DDE210E73}" presName="compositeA" presStyleCnt="0"/>
      <dgm:spPr/>
    </dgm:pt>
    <dgm:pt modelId="{49DA251E-A1AE-4088-AD07-5F32279B4A4F}" type="pres">
      <dgm:prSet presAssocID="{7B93F1F4-C9AA-4C80-879E-0A1DDE210E73}" presName="textA" presStyleLbl="revTx" presStyleIdx="2" presStyleCnt="5">
        <dgm:presLayoutVars>
          <dgm:bulletEnabled val="1"/>
        </dgm:presLayoutVars>
      </dgm:prSet>
      <dgm:spPr/>
    </dgm:pt>
    <dgm:pt modelId="{E33C75F3-7D8E-46D3-980C-7F466EF72F75}" type="pres">
      <dgm:prSet presAssocID="{7B93F1F4-C9AA-4C80-879E-0A1DDE210E73}" presName="circleA" presStyleLbl="node1" presStyleIdx="2" presStyleCnt="5"/>
      <dgm:spPr/>
    </dgm:pt>
    <dgm:pt modelId="{44FD8952-9BCC-45E3-AF85-CDAC2714B3B8}" type="pres">
      <dgm:prSet presAssocID="{7B93F1F4-C9AA-4C80-879E-0A1DDE210E73}" presName="spaceA" presStyleCnt="0"/>
      <dgm:spPr/>
    </dgm:pt>
    <dgm:pt modelId="{D940904C-5108-4F57-86A2-AD0C8AD8A6CC}" type="pres">
      <dgm:prSet presAssocID="{73F39F90-CAFA-485B-BAC3-33E52AB92676}" presName="space" presStyleCnt="0"/>
      <dgm:spPr/>
    </dgm:pt>
    <dgm:pt modelId="{869E3850-86B9-4790-A8FA-683D23A73D7F}" type="pres">
      <dgm:prSet presAssocID="{A0AE9E67-8C59-42DE-B0A9-03E5C52F8722}" presName="compositeB" presStyleCnt="0"/>
      <dgm:spPr/>
    </dgm:pt>
    <dgm:pt modelId="{1C64A975-9C47-4300-B441-8DE6B2796141}" type="pres">
      <dgm:prSet presAssocID="{A0AE9E67-8C59-42DE-B0A9-03E5C52F8722}" presName="textB" presStyleLbl="revTx" presStyleIdx="3" presStyleCnt="5">
        <dgm:presLayoutVars>
          <dgm:bulletEnabled val="1"/>
        </dgm:presLayoutVars>
      </dgm:prSet>
      <dgm:spPr/>
    </dgm:pt>
    <dgm:pt modelId="{F30E8547-6F05-4939-86ED-CFEFAFA1E818}" type="pres">
      <dgm:prSet presAssocID="{A0AE9E67-8C59-42DE-B0A9-03E5C52F8722}" presName="circleB" presStyleLbl="node1" presStyleIdx="3" presStyleCnt="5"/>
      <dgm:spPr/>
    </dgm:pt>
    <dgm:pt modelId="{02F409A9-C264-4EB1-BEE8-F2F2E80059F4}" type="pres">
      <dgm:prSet presAssocID="{A0AE9E67-8C59-42DE-B0A9-03E5C52F8722}" presName="spaceB" presStyleCnt="0"/>
      <dgm:spPr/>
    </dgm:pt>
    <dgm:pt modelId="{5AA9B121-F736-48C5-8081-0D404FD83D92}" type="pres">
      <dgm:prSet presAssocID="{596C6285-9911-43C4-BF45-DE2182FA6D2D}" presName="space" presStyleCnt="0"/>
      <dgm:spPr/>
    </dgm:pt>
    <dgm:pt modelId="{1D3D1637-E469-44E6-AF3B-C9DC624C3ADD}" type="pres">
      <dgm:prSet presAssocID="{3BDA501E-66A5-460B-B48F-663A16430D36}" presName="compositeA" presStyleCnt="0"/>
      <dgm:spPr/>
    </dgm:pt>
    <dgm:pt modelId="{A76E1DE3-7E13-470F-9046-1B6CECA9B175}" type="pres">
      <dgm:prSet presAssocID="{3BDA501E-66A5-460B-B48F-663A16430D36}" presName="textA" presStyleLbl="revTx" presStyleIdx="4" presStyleCnt="5">
        <dgm:presLayoutVars>
          <dgm:bulletEnabled val="1"/>
        </dgm:presLayoutVars>
      </dgm:prSet>
      <dgm:spPr/>
    </dgm:pt>
    <dgm:pt modelId="{44AC00A2-B701-460F-976A-36848FA619FE}" type="pres">
      <dgm:prSet presAssocID="{3BDA501E-66A5-460B-B48F-663A16430D36}" presName="circleA" presStyleLbl="node1" presStyleIdx="4" presStyleCnt="5"/>
      <dgm:spPr/>
    </dgm:pt>
    <dgm:pt modelId="{71A3CF76-380F-4E76-BA03-7E27C0652D48}" type="pres">
      <dgm:prSet presAssocID="{3BDA501E-66A5-460B-B48F-663A16430D36}" presName="spaceA" presStyleCnt="0"/>
      <dgm:spPr/>
    </dgm:pt>
  </dgm:ptLst>
  <dgm:cxnLst>
    <dgm:cxn modelId="{B33E6801-B121-412C-A563-20F2B2BA91AB}" type="presOf" srcId="{FEFC6C4C-EE59-45A4-9DE5-726264F04FA7}" destId="{39146507-C5F5-4107-986D-07B2ECED2386}" srcOrd="0" destOrd="0" presId="urn:microsoft.com/office/officeart/2005/8/layout/hProcess11"/>
    <dgm:cxn modelId="{31579F5F-F53A-40E1-A61D-85E643B72068}" type="presOf" srcId="{F8489F46-20DD-497D-9719-317096155CB1}" destId="{7BB64889-871E-4C28-8763-F2FA3F6E6002}" srcOrd="0" destOrd="0" presId="urn:microsoft.com/office/officeart/2005/8/layout/hProcess11"/>
    <dgm:cxn modelId="{23351560-7B34-472E-A621-C7914CD849AF}" srcId="{FEFC6C4C-EE59-45A4-9DE5-726264F04FA7}" destId="{F8489F46-20DD-497D-9719-317096155CB1}" srcOrd="0" destOrd="0" parTransId="{7559FA50-94A0-4609-9F25-1B0A24B3AEC0}" sibTransId="{8C7F8C01-0BD6-4C23-A165-88B175E51562}"/>
    <dgm:cxn modelId="{BDBACAA0-28F3-4131-A795-6D99E7413083}" srcId="{FEFC6C4C-EE59-45A4-9DE5-726264F04FA7}" destId="{C884BC07-F66C-4F0F-AC14-0C7603549665}" srcOrd="1" destOrd="0" parTransId="{6733DBCA-F0A2-4660-AE83-F4E070810830}" sibTransId="{4226F48C-BE2B-44AB-8CD6-790096615FF3}"/>
    <dgm:cxn modelId="{9BDF14A1-DEA8-4979-A974-52F1149CC147}" type="presOf" srcId="{3BDA501E-66A5-460B-B48F-663A16430D36}" destId="{A76E1DE3-7E13-470F-9046-1B6CECA9B175}" srcOrd="0" destOrd="0" presId="urn:microsoft.com/office/officeart/2005/8/layout/hProcess11"/>
    <dgm:cxn modelId="{3375FAC8-6C7B-4400-9660-FDB4A0BC291C}" srcId="{FEFC6C4C-EE59-45A4-9DE5-726264F04FA7}" destId="{A0AE9E67-8C59-42DE-B0A9-03E5C52F8722}" srcOrd="3" destOrd="0" parTransId="{E9D5F7D8-5730-4ACD-810B-95E5109DEBA9}" sibTransId="{596C6285-9911-43C4-BF45-DE2182FA6D2D}"/>
    <dgm:cxn modelId="{3A87E3D5-55C5-42A6-BE08-269243EFC0EE}" srcId="{FEFC6C4C-EE59-45A4-9DE5-726264F04FA7}" destId="{7B93F1F4-C9AA-4C80-879E-0A1DDE210E73}" srcOrd="2" destOrd="0" parTransId="{0AED9527-83A7-4668-8D85-ED398251B975}" sibTransId="{73F39F90-CAFA-485B-BAC3-33E52AB92676}"/>
    <dgm:cxn modelId="{E0A3C6DE-E00B-4C07-9427-A8FE3DAD9111}" type="presOf" srcId="{A0AE9E67-8C59-42DE-B0A9-03E5C52F8722}" destId="{1C64A975-9C47-4300-B441-8DE6B2796141}" srcOrd="0" destOrd="0" presId="urn:microsoft.com/office/officeart/2005/8/layout/hProcess11"/>
    <dgm:cxn modelId="{3E4B02E4-9871-42F3-B9F9-FE776300F8F6}" srcId="{FEFC6C4C-EE59-45A4-9DE5-726264F04FA7}" destId="{3BDA501E-66A5-460B-B48F-663A16430D36}" srcOrd="4" destOrd="0" parTransId="{910E2280-4BDA-42B3-9D7A-6318FF58605A}" sibTransId="{B6178011-9EE9-4881-97A4-95CB8FF07864}"/>
    <dgm:cxn modelId="{58BD80E8-E547-4F8B-AAE6-635AC4FA6F33}" type="presOf" srcId="{C884BC07-F66C-4F0F-AC14-0C7603549665}" destId="{914BADAD-13F6-4428-BA67-785AAE165084}" srcOrd="0" destOrd="0" presId="urn:microsoft.com/office/officeart/2005/8/layout/hProcess11"/>
    <dgm:cxn modelId="{DB2A69F5-527A-4320-922A-AF0DB2770B4F}" type="presOf" srcId="{7B93F1F4-C9AA-4C80-879E-0A1DDE210E73}" destId="{49DA251E-A1AE-4088-AD07-5F32279B4A4F}" srcOrd="0" destOrd="0" presId="urn:microsoft.com/office/officeart/2005/8/layout/hProcess11"/>
    <dgm:cxn modelId="{A7C12BB5-26D5-410B-A002-8866FA967901}" type="presParOf" srcId="{39146507-C5F5-4107-986D-07B2ECED2386}" destId="{1D4634CD-FCE9-40AE-9776-47405C2248DF}" srcOrd="0" destOrd="0" presId="urn:microsoft.com/office/officeart/2005/8/layout/hProcess11"/>
    <dgm:cxn modelId="{FC84E65E-87BE-475C-8958-9F6CDF9BEA0A}" type="presParOf" srcId="{39146507-C5F5-4107-986D-07B2ECED2386}" destId="{7665AADF-45A0-4FC7-B850-B9FBE4320E20}" srcOrd="1" destOrd="0" presId="urn:microsoft.com/office/officeart/2005/8/layout/hProcess11"/>
    <dgm:cxn modelId="{77DCCE03-1898-4BE6-8A92-7AFB3CCC49A1}" type="presParOf" srcId="{7665AADF-45A0-4FC7-B850-B9FBE4320E20}" destId="{7771DCF3-4E8B-464F-9856-1DA7DA861845}" srcOrd="0" destOrd="0" presId="urn:microsoft.com/office/officeart/2005/8/layout/hProcess11"/>
    <dgm:cxn modelId="{B32FF1BE-431C-4288-802A-C8FD0A79FB28}" type="presParOf" srcId="{7771DCF3-4E8B-464F-9856-1DA7DA861845}" destId="{7BB64889-871E-4C28-8763-F2FA3F6E6002}" srcOrd="0" destOrd="0" presId="urn:microsoft.com/office/officeart/2005/8/layout/hProcess11"/>
    <dgm:cxn modelId="{A9C4BBC5-8A99-4354-977A-041AC0BA51A6}" type="presParOf" srcId="{7771DCF3-4E8B-464F-9856-1DA7DA861845}" destId="{C5A5BE23-A7F9-48C2-9D02-B202237B578F}" srcOrd="1" destOrd="0" presId="urn:microsoft.com/office/officeart/2005/8/layout/hProcess11"/>
    <dgm:cxn modelId="{3C3F1B6F-000B-43ED-9D89-422884BF4804}" type="presParOf" srcId="{7771DCF3-4E8B-464F-9856-1DA7DA861845}" destId="{01118ED6-93C4-4570-803E-CB766A2BAFA6}" srcOrd="2" destOrd="0" presId="urn:microsoft.com/office/officeart/2005/8/layout/hProcess11"/>
    <dgm:cxn modelId="{28CF9273-878E-4DE5-B00B-AB01156AD1BB}" type="presParOf" srcId="{7665AADF-45A0-4FC7-B850-B9FBE4320E20}" destId="{B21C0096-2ED6-453D-B0AD-8241E143C30B}" srcOrd="1" destOrd="0" presId="urn:microsoft.com/office/officeart/2005/8/layout/hProcess11"/>
    <dgm:cxn modelId="{B71AF28D-F540-4316-990A-01A5A99F00F1}" type="presParOf" srcId="{7665AADF-45A0-4FC7-B850-B9FBE4320E20}" destId="{59041392-78B4-4848-9EBE-84FDB81C7268}" srcOrd="2" destOrd="0" presId="urn:microsoft.com/office/officeart/2005/8/layout/hProcess11"/>
    <dgm:cxn modelId="{48267455-AD3E-4F7A-B8FB-790F267B62EB}" type="presParOf" srcId="{59041392-78B4-4848-9EBE-84FDB81C7268}" destId="{914BADAD-13F6-4428-BA67-785AAE165084}" srcOrd="0" destOrd="0" presId="urn:microsoft.com/office/officeart/2005/8/layout/hProcess11"/>
    <dgm:cxn modelId="{9F7B5E6C-84A1-407F-9477-685DE6BB6B5F}" type="presParOf" srcId="{59041392-78B4-4848-9EBE-84FDB81C7268}" destId="{C0DE2E3D-C789-47AC-BFB3-110C6083D955}" srcOrd="1" destOrd="0" presId="urn:microsoft.com/office/officeart/2005/8/layout/hProcess11"/>
    <dgm:cxn modelId="{B73A364C-CE97-46C3-9F2D-3D1605A7FAF6}" type="presParOf" srcId="{59041392-78B4-4848-9EBE-84FDB81C7268}" destId="{AED21602-3B0F-4CB9-8283-B959120CF865}" srcOrd="2" destOrd="0" presId="urn:microsoft.com/office/officeart/2005/8/layout/hProcess11"/>
    <dgm:cxn modelId="{A420BD05-C349-489D-BB22-C1E2F1497530}" type="presParOf" srcId="{7665AADF-45A0-4FC7-B850-B9FBE4320E20}" destId="{3E980228-073A-4107-9873-A3DA75E8AFC3}" srcOrd="3" destOrd="0" presId="urn:microsoft.com/office/officeart/2005/8/layout/hProcess11"/>
    <dgm:cxn modelId="{DA2F3F71-2F23-4817-93D3-E7BEAA3F1FBC}" type="presParOf" srcId="{7665AADF-45A0-4FC7-B850-B9FBE4320E20}" destId="{B5C5367A-45AA-454D-B519-571D2B9C0431}" srcOrd="4" destOrd="0" presId="urn:microsoft.com/office/officeart/2005/8/layout/hProcess11"/>
    <dgm:cxn modelId="{45FBD9EB-69B5-4E0A-9695-AE59EAA3ED62}" type="presParOf" srcId="{B5C5367A-45AA-454D-B519-571D2B9C0431}" destId="{49DA251E-A1AE-4088-AD07-5F32279B4A4F}" srcOrd="0" destOrd="0" presId="urn:microsoft.com/office/officeart/2005/8/layout/hProcess11"/>
    <dgm:cxn modelId="{8EE8736F-C15D-49C6-B819-06B7E604A0F5}" type="presParOf" srcId="{B5C5367A-45AA-454D-B519-571D2B9C0431}" destId="{E33C75F3-7D8E-46D3-980C-7F466EF72F75}" srcOrd="1" destOrd="0" presId="urn:microsoft.com/office/officeart/2005/8/layout/hProcess11"/>
    <dgm:cxn modelId="{6FCBBD1B-567F-46DD-947F-AA385F9D8001}" type="presParOf" srcId="{B5C5367A-45AA-454D-B519-571D2B9C0431}" destId="{44FD8952-9BCC-45E3-AF85-CDAC2714B3B8}" srcOrd="2" destOrd="0" presId="urn:microsoft.com/office/officeart/2005/8/layout/hProcess11"/>
    <dgm:cxn modelId="{4F276A11-DD56-4D26-A3E3-E2A1D11B5AF7}" type="presParOf" srcId="{7665AADF-45A0-4FC7-B850-B9FBE4320E20}" destId="{D940904C-5108-4F57-86A2-AD0C8AD8A6CC}" srcOrd="5" destOrd="0" presId="urn:microsoft.com/office/officeart/2005/8/layout/hProcess11"/>
    <dgm:cxn modelId="{C37F2F83-5FB6-4205-AA16-D166F32BDB81}" type="presParOf" srcId="{7665AADF-45A0-4FC7-B850-B9FBE4320E20}" destId="{869E3850-86B9-4790-A8FA-683D23A73D7F}" srcOrd="6" destOrd="0" presId="urn:microsoft.com/office/officeart/2005/8/layout/hProcess11"/>
    <dgm:cxn modelId="{AA9C290B-002E-4B11-914F-A6384B27EB28}" type="presParOf" srcId="{869E3850-86B9-4790-A8FA-683D23A73D7F}" destId="{1C64A975-9C47-4300-B441-8DE6B2796141}" srcOrd="0" destOrd="0" presId="urn:microsoft.com/office/officeart/2005/8/layout/hProcess11"/>
    <dgm:cxn modelId="{DB665EE7-9951-4BDA-B525-C3048080CD64}" type="presParOf" srcId="{869E3850-86B9-4790-A8FA-683D23A73D7F}" destId="{F30E8547-6F05-4939-86ED-CFEFAFA1E818}" srcOrd="1" destOrd="0" presId="urn:microsoft.com/office/officeart/2005/8/layout/hProcess11"/>
    <dgm:cxn modelId="{E9CEC0B5-E2BB-482A-ADA8-1A2EB79A888D}" type="presParOf" srcId="{869E3850-86B9-4790-A8FA-683D23A73D7F}" destId="{02F409A9-C264-4EB1-BEE8-F2F2E80059F4}" srcOrd="2" destOrd="0" presId="urn:microsoft.com/office/officeart/2005/8/layout/hProcess11"/>
    <dgm:cxn modelId="{413F1759-4F62-4F8A-8C6B-AFF4AF278402}" type="presParOf" srcId="{7665AADF-45A0-4FC7-B850-B9FBE4320E20}" destId="{5AA9B121-F736-48C5-8081-0D404FD83D92}" srcOrd="7" destOrd="0" presId="urn:microsoft.com/office/officeart/2005/8/layout/hProcess11"/>
    <dgm:cxn modelId="{83820FC0-FB23-4946-A7E5-6E51C229E04E}" type="presParOf" srcId="{7665AADF-45A0-4FC7-B850-B9FBE4320E20}" destId="{1D3D1637-E469-44E6-AF3B-C9DC624C3ADD}" srcOrd="8" destOrd="0" presId="urn:microsoft.com/office/officeart/2005/8/layout/hProcess11"/>
    <dgm:cxn modelId="{7BCB11F8-8A5F-403E-933B-458CC0C4C7CF}" type="presParOf" srcId="{1D3D1637-E469-44E6-AF3B-C9DC624C3ADD}" destId="{A76E1DE3-7E13-470F-9046-1B6CECA9B175}" srcOrd="0" destOrd="0" presId="urn:microsoft.com/office/officeart/2005/8/layout/hProcess11"/>
    <dgm:cxn modelId="{6D350862-8DF5-4390-95A2-75185CCDE11A}" type="presParOf" srcId="{1D3D1637-E469-44E6-AF3B-C9DC624C3ADD}" destId="{44AC00A2-B701-460F-976A-36848FA619FE}" srcOrd="1" destOrd="0" presId="urn:microsoft.com/office/officeart/2005/8/layout/hProcess11"/>
    <dgm:cxn modelId="{E888E22C-06AF-489A-B655-0E1E1642F68A}" type="presParOf" srcId="{1D3D1637-E469-44E6-AF3B-C9DC624C3ADD}" destId="{71A3CF76-380F-4E76-BA03-7E27C0652D48}"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C0896-E6DA-4E38-B766-63F4A022EE3E}">
      <dsp:nvSpPr>
        <dsp:cNvPr id="0" name=""/>
        <dsp:cNvSpPr/>
      </dsp:nvSpPr>
      <dsp:spPr>
        <a:xfrm>
          <a:off x="0" y="1133475"/>
          <a:ext cx="8915400" cy="151130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F22774-ADC7-41FA-A2EB-71CA06B26934}">
      <dsp:nvSpPr>
        <dsp:cNvPr id="0" name=""/>
        <dsp:cNvSpPr/>
      </dsp:nvSpPr>
      <dsp:spPr>
        <a:xfrm>
          <a:off x="2203" y="0"/>
          <a:ext cx="1283112"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t>Read in the data</a:t>
          </a:r>
        </a:p>
      </dsp:txBody>
      <dsp:txXfrm>
        <a:off x="2203" y="0"/>
        <a:ext cx="1283112" cy="1511300"/>
      </dsp:txXfrm>
    </dsp:sp>
    <dsp:sp modelId="{E2978235-EC32-4BBA-B664-D1AF6F6919D3}">
      <dsp:nvSpPr>
        <dsp:cNvPr id="0" name=""/>
        <dsp:cNvSpPr/>
      </dsp:nvSpPr>
      <dsp:spPr>
        <a:xfrm>
          <a:off x="454847"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7668A2-DEBC-447E-AC03-2A036E1EBE10}">
      <dsp:nvSpPr>
        <dsp:cNvPr id="0" name=""/>
        <dsp:cNvSpPr/>
      </dsp:nvSpPr>
      <dsp:spPr>
        <a:xfrm>
          <a:off x="1349471" y="2266950"/>
          <a:ext cx="1283112"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Rename fields to common ontologies</a:t>
          </a:r>
        </a:p>
      </dsp:txBody>
      <dsp:txXfrm>
        <a:off x="1349471" y="2266950"/>
        <a:ext cx="1283112" cy="1511300"/>
      </dsp:txXfrm>
    </dsp:sp>
    <dsp:sp modelId="{D5E74C49-E8A0-42C1-8E89-83EA56A0B0CA}">
      <dsp:nvSpPr>
        <dsp:cNvPr id="0" name=""/>
        <dsp:cNvSpPr/>
      </dsp:nvSpPr>
      <dsp:spPr>
        <a:xfrm>
          <a:off x="1802115"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2D0A90-BE70-42C8-AD0C-11B8CB3738E0}">
      <dsp:nvSpPr>
        <dsp:cNvPr id="0" name=""/>
        <dsp:cNvSpPr/>
      </dsp:nvSpPr>
      <dsp:spPr>
        <a:xfrm>
          <a:off x="2696739" y="0"/>
          <a:ext cx="1283112"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t>Check for null values in data</a:t>
          </a:r>
        </a:p>
      </dsp:txBody>
      <dsp:txXfrm>
        <a:off x="2696739" y="0"/>
        <a:ext cx="1283112" cy="1511300"/>
      </dsp:txXfrm>
    </dsp:sp>
    <dsp:sp modelId="{4E88B132-1DCF-4466-BEF0-32C4213DB20D}">
      <dsp:nvSpPr>
        <dsp:cNvPr id="0" name=""/>
        <dsp:cNvSpPr/>
      </dsp:nvSpPr>
      <dsp:spPr>
        <a:xfrm>
          <a:off x="3149383"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A9ADB4-7773-421B-A8A6-BF13FDE06021}">
      <dsp:nvSpPr>
        <dsp:cNvPr id="0" name=""/>
        <dsp:cNvSpPr/>
      </dsp:nvSpPr>
      <dsp:spPr>
        <a:xfrm>
          <a:off x="4044007" y="2266950"/>
          <a:ext cx="1283112"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Replace null values</a:t>
          </a:r>
        </a:p>
      </dsp:txBody>
      <dsp:txXfrm>
        <a:off x="4044007" y="2266950"/>
        <a:ext cx="1283112" cy="1511300"/>
      </dsp:txXfrm>
    </dsp:sp>
    <dsp:sp modelId="{7BA6496C-0073-4C90-9566-17CDFE1B3CA9}">
      <dsp:nvSpPr>
        <dsp:cNvPr id="0" name=""/>
        <dsp:cNvSpPr/>
      </dsp:nvSpPr>
      <dsp:spPr>
        <a:xfrm>
          <a:off x="4496651"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C20D8A-3164-4061-A3C9-78E5C4E651CC}">
      <dsp:nvSpPr>
        <dsp:cNvPr id="0" name=""/>
        <dsp:cNvSpPr/>
      </dsp:nvSpPr>
      <dsp:spPr>
        <a:xfrm>
          <a:off x="5391275" y="0"/>
          <a:ext cx="1283112"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t>Confirmation of cleansed data</a:t>
          </a:r>
        </a:p>
      </dsp:txBody>
      <dsp:txXfrm>
        <a:off x="5391275" y="0"/>
        <a:ext cx="1283112" cy="1511300"/>
      </dsp:txXfrm>
    </dsp:sp>
    <dsp:sp modelId="{11C076D0-33FC-4774-8883-BA34CB71E8D4}">
      <dsp:nvSpPr>
        <dsp:cNvPr id="0" name=""/>
        <dsp:cNvSpPr/>
      </dsp:nvSpPr>
      <dsp:spPr>
        <a:xfrm>
          <a:off x="5843919"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FBE5C3-9B74-46C1-BEAC-EC3BC3CA90C5}">
      <dsp:nvSpPr>
        <dsp:cNvPr id="0" name=""/>
        <dsp:cNvSpPr/>
      </dsp:nvSpPr>
      <dsp:spPr>
        <a:xfrm>
          <a:off x="6738543" y="2266950"/>
          <a:ext cx="1283112"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Saved output of cleansed data</a:t>
          </a:r>
        </a:p>
      </dsp:txBody>
      <dsp:txXfrm>
        <a:off x="6738543" y="2266950"/>
        <a:ext cx="1283112" cy="1511300"/>
      </dsp:txXfrm>
    </dsp:sp>
    <dsp:sp modelId="{30756EDE-56B7-43A3-91C5-14E94DAC7F6B}">
      <dsp:nvSpPr>
        <dsp:cNvPr id="0" name=""/>
        <dsp:cNvSpPr/>
      </dsp:nvSpPr>
      <dsp:spPr>
        <a:xfrm>
          <a:off x="7191187"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92269-DA3F-49BE-8A92-A8689F63B1CF}">
      <dsp:nvSpPr>
        <dsp:cNvPr id="0" name=""/>
        <dsp:cNvSpPr/>
      </dsp:nvSpPr>
      <dsp:spPr>
        <a:xfrm>
          <a:off x="0" y="1133475"/>
          <a:ext cx="8915400" cy="151130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A9A7FF-6BB3-4A7C-BAF7-FB93447ABD4A}">
      <dsp:nvSpPr>
        <dsp:cNvPr id="0" name=""/>
        <dsp:cNvSpPr/>
      </dsp:nvSpPr>
      <dsp:spPr>
        <a:xfrm>
          <a:off x="2203" y="0"/>
          <a:ext cx="1283112"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t>Unique Counting</a:t>
          </a:r>
        </a:p>
      </dsp:txBody>
      <dsp:txXfrm>
        <a:off x="2203" y="0"/>
        <a:ext cx="1283112" cy="1511300"/>
      </dsp:txXfrm>
    </dsp:sp>
    <dsp:sp modelId="{EC4EA2CB-977B-46FE-86A5-A642BE740AFE}">
      <dsp:nvSpPr>
        <dsp:cNvPr id="0" name=""/>
        <dsp:cNvSpPr/>
      </dsp:nvSpPr>
      <dsp:spPr>
        <a:xfrm>
          <a:off x="454847"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B76181-2587-4DED-B5A5-C7FA0360DC8B}">
      <dsp:nvSpPr>
        <dsp:cNvPr id="0" name=""/>
        <dsp:cNvSpPr/>
      </dsp:nvSpPr>
      <dsp:spPr>
        <a:xfrm>
          <a:off x="1349471" y="2266950"/>
          <a:ext cx="1283112"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Focus on backordered products</a:t>
          </a:r>
        </a:p>
      </dsp:txBody>
      <dsp:txXfrm>
        <a:off x="1349471" y="2266950"/>
        <a:ext cx="1283112" cy="1511300"/>
      </dsp:txXfrm>
    </dsp:sp>
    <dsp:sp modelId="{D4DF4D9D-2248-4AF8-8F41-9FA1A169C4E4}">
      <dsp:nvSpPr>
        <dsp:cNvPr id="0" name=""/>
        <dsp:cNvSpPr/>
      </dsp:nvSpPr>
      <dsp:spPr>
        <a:xfrm>
          <a:off x="1802115"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D072A6-9D2C-4793-9D3C-86110C4F9CCA}">
      <dsp:nvSpPr>
        <dsp:cNvPr id="0" name=""/>
        <dsp:cNvSpPr/>
      </dsp:nvSpPr>
      <dsp:spPr>
        <a:xfrm>
          <a:off x="2696739" y="0"/>
          <a:ext cx="1283112"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t>Calculate Probability</a:t>
          </a:r>
        </a:p>
      </dsp:txBody>
      <dsp:txXfrm>
        <a:off x="2696739" y="0"/>
        <a:ext cx="1283112" cy="1511300"/>
      </dsp:txXfrm>
    </dsp:sp>
    <dsp:sp modelId="{C4AB9651-6830-4B81-B7D1-F460E9FA8582}">
      <dsp:nvSpPr>
        <dsp:cNvPr id="0" name=""/>
        <dsp:cNvSpPr/>
      </dsp:nvSpPr>
      <dsp:spPr>
        <a:xfrm>
          <a:off x="3149383"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64E3C9-F2FC-4232-B029-6F8D73D038DA}">
      <dsp:nvSpPr>
        <dsp:cNvPr id="0" name=""/>
        <dsp:cNvSpPr/>
      </dsp:nvSpPr>
      <dsp:spPr>
        <a:xfrm>
          <a:off x="4044007" y="2266950"/>
          <a:ext cx="1283112"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Calculate Averages</a:t>
          </a:r>
        </a:p>
      </dsp:txBody>
      <dsp:txXfrm>
        <a:off x="4044007" y="2266950"/>
        <a:ext cx="1283112" cy="1511300"/>
      </dsp:txXfrm>
    </dsp:sp>
    <dsp:sp modelId="{25F19C38-8BFC-4E54-A43A-88F67DE48A7D}">
      <dsp:nvSpPr>
        <dsp:cNvPr id="0" name=""/>
        <dsp:cNvSpPr/>
      </dsp:nvSpPr>
      <dsp:spPr>
        <a:xfrm>
          <a:off x="4496651"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C95392-E49F-4909-B5C7-57B5B3E5C0BF}">
      <dsp:nvSpPr>
        <dsp:cNvPr id="0" name=""/>
        <dsp:cNvSpPr/>
      </dsp:nvSpPr>
      <dsp:spPr>
        <a:xfrm>
          <a:off x="5391275" y="0"/>
          <a:ext cx="1283112"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t>Analyze trends</a:t>
          </a:r>
        </a:p>
      </dsp:txBody>
      <dsp:txXfrm>
        <a:off x="5391275" y="0"/>
        <a:ext cx="1283112" cy="1511300"/>
      </dsp:txXfrm>
    </dsp:sp>
    <dsp:sp modelId="{B4CEB987-B60D-4EEA-9AE7-ED75AA85AB31}">
      <dsp:nvSpPr>
        <dsp:cNvPr id="0" name=""/>
        <dsp:cNvSpPr/>
      </dsp:nvSpPr>
      <dsp:spPr>
        <a:xfrm>
          <a:off x="5843919"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E3CE7D-DCED-44EF-8061-421E0E7697B9}">
      <dsp:nvSpPr>
        <dsp:cNvPr id="0" name=""/>
        <dsp:cNvSpPr/>
      </dsp:nvSpPr>
      <dsp:spPr>
        <a:xfrm>
          <a:off x="6738543" y="2266950"/>
          <a:ext cx="1283112"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Visualize data &amp; trends</a:t>
          </a:r>
        </a:p>
      </dsp:txBody>
      <dsp:txXfrm>
        <a:off x="6738543" y="2266950"/>
        <a:ext cx="1283112" cy="1511300"/>
      </dsp:txXfrm>
    </dsp:sp>
    <dsp:sp modelId="{7C2D9520-61D7-4A8C-BA47-715248812D44}">
      <dsp:nvSpPr>
        <dsp:cNvPr id="0" name=""/>
        <dsp:cNvSpPr/>
      </dsp:nvSpPr>
      <dsp:spPr>
        <a:xfrm>
          <a:off x="7191187"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634CD-FCE9-40AE-9776-47405C2248DF}">
      <dsp:nvSpPr>
        <dsp:cNvPr id="0" name=""/>
        <dsp:cNvSpPr/>
      </dsp:nvSpPr>
      <dsp:spPr>
        <a:xfrm>
          <a:off x="0" y="1133475"/>
          <a:ext cx="8915400" cy="151130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B64889-871E-4C28-8763-F2FA3F6E6002}">
      <dsp:nvSpPr>
        <dsp:cNvPr id="0" name=""/>
        <dsp:cNvSpPr/>
      </dsp:nvSpPr>
      <dsp:spPr>
        <a:xfrm>
          <a:off x="3526" y="0"/>
          <a:ext cx="1541693"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t>Logistic Regression</a:t>
          </a:r>
        </a:p>
      </dsp:txBody>
      <dsp:txXfrm>
        <a:off x="3526" y="0"/>
        <a:ext cx="1541693" cy="1511300"/>
      </dsp:txXfrm>
    </dsp:sp>
    <dsp:sp modelId="{C5A5BE23-A7F9-48C2-9D02-B202237B578F}">
      <dsp:nvSpPr>
        <dsp:cNvPr id="0" name=""/>
        <dsp:cNvSpPr/>
      </dsp:nvSpPr>
      <dsp:spPr>
        <a:xfrm>
          <a:off x="585460"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4BADAD-13F6-4428-BA67-785AAE165084}">
      <dsp:nvSpPr>
        <dsp:cNvPr id="0" name=""/>
        <dsp:cNvSpPr/>
      </dsp:nvSpPr>
      <dsp:spPr>
        <a:xfrm>
          <a:off x="1622304" y="2266950"/>
          <a:ext cx="1541693"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kern="1200" dirty="0"/>
            <a:t>Build a model</a:t>
          </a:r>
        </a:p>
      </dsp:txBody>
      <dsp:txXfrm>
        <a:off x="1622304" y="2266950"/>
        <a:ext cx="1541693" cy="1511300"/>
      </dsp:txXfrm>
    </dsp:sp>
    <dsp:sp modelId="{C0DE2E3D-C789-47AC-BFB3-110C6083D955}">
      <dsp:nvSpPr>
        <dsp:cNvPr id="0" name=""/>
        <dsp:cNvSpPr/>
      </dsp:nvSpPr>
      <dsp:spPr>
        <a:xfrm>
          <a:off x="2204239"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DA251E-A1AE-4088-AD07-5F32279B4A4F}">
      <dsp:nvSpPr>
        <dsp:cNvPr id="0" name=""/>
        <dsp:cNvSpPr/>
      </dsp:nvSpPr>
      <dsp:spPr>
        <a:xfrm>
          <a:off x="3241083" y="0"/>
          <a:ext cx="1541693"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t>Model Assessment</a:t>
          </a:r>
        </a:p>
      </dsp:txBody>
      <dsp:txXfrm>
        <a:off x="3241083" y="0"/>
        <a:ext cx="1541693" cy="1511300"/>
      </dsp:txXfrm>
    </dsp:sp>
    <dsp:sp modelId="{E33C75F3-7D8E-46D3-980C-7F466EF72F75}">
      <dsp:nvSpPr>
        <dsp:cNvPr id="0" name=""/>
        <dsp:cNvSpPr/>
      </dsp:nvSpPr>
      <dsp:spPr>
        <a:xfrm>
          <a:off x="3823017"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64A975-9C47-4300-B441-8DE6B2796141}">
      <dsp:nvSpPr>
        <dsp:cNvPr id="0" name=""/>
        <dsp:cNvSpPr/>
      </dsp:nvSpPr>
      <dsp:spPr>
        <a:xfrm>
          <a:off x="4859861" y="2266950"/>
          <a:ext cx="1541693"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kern="1200" dirty="0"/>
            <a:t>Model Measure (ROC curve)</a:t>
          </a:r>
        </a:p>
      </dsp:txBody>
      <dsp:txXfrm>
        <a:off x="4859861" y="2266950"/>
        <a:ext cx="1541693" cy="1511300"/>
      </dsp:txXfrm>
    </dsp:sp>
    <dsp:sp modelId="{F30E8547-6F05-4939-86ED-CFEFAFA1E818}">
      <dsp:nvSpPr>
        <dsp:cNvPr id="0" name=""/>
        <dsp:cNvSpPr/>
      </dsp:nvSpPr>
      <dsp:spPr>
        <a:xfrm>
          <a:off x="5441795"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6E1DE3-7E13-470F-9046-1B6CECA9B175}">
      <dsp:nvSpPr>
        <dsp:cNvPr id="0" name=""/>
        <dsp:cNvSpPr/>
      </dsp:nvSpPr>
      <dsp:spPr>
        <a:xfrm>
          <a:off x="6478640" y="0"/>
          <a:ext cx="1541693"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t>Apply out of sample metrics</a:t>
          </a:r>
        </a:p>
      </dsp:txBody>
      <dsp:txXfrm>
        <a:off x="6478640" y="0"/>
        <a:ext cx="1541693" cy="1511300"/>
      </dsp:txXfrm>
    </dsp:sp>
    <dsp:sp modelId="{44AC00A2-B701-460F-976A-36848FA619FE}">
      <dsp:nvSpPr>
        <dsp:cNvPr id="0" name=""/>
        <dsp:cNvSpPr/>
      </dsp:nvSpPr>
      <dsp:spPr>
        <a:xfrm>
          <a:off x="7060574" y="1700212"/>
          <a:ext cx="377825" cy="37782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10/28/2017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Foundations of Data Science</a:t>
            </a:r>
            <a:endParaRPr lang="en-US" sz="4800" b="1" dirty="0"/>
          </a:p>
        </p:txBody>
      </p:sp>
      <p:sp>
        <p:nvSpPr>
          <p:cNvPr id="3" name="Subtitle 2"/>
          <p:cNvSpPr>
            <a:spLocks noGrp="1"/>
          </p:cNvSpPr>
          <p:nvPr>
            <p:ph type="subTitle" idx="1"/>
          </p:nvPr>
        </p:nvSpPr>
        <p:spPr/>
        <p:txBody>
          <a:bodyPr/>
          <a:lstStyle/>
          <a:p>
            <a:r>
              <a:rPr lang="en-US" dirty="0"/>
              <a:t>Final Presentation</a:t>
            </a:r>
          </a:p>
          <a:p>
            <a:r>
              <a:rPr lang="en-US" dirty="0"/>
              <a:t>Joe Marco</a:t>
            </a:r>
            <a:endParaRPr lang="en-US" dirty="0"/>
          </a:p>
        </p:txBody>
      </p:sp>
    </p:spTree>
    <p:extLst>
      <p:ext uri="{BB962C8B-B14F-4D97-AF65-F5344CB8AC3E}">
        <p14:creationId xmlns:p14="http://schemas.microsoft.com/office/powerpoint/2010/main" val="1850722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Statistics, trends, probability, &amp; visual analysis</a:t>
            </a:r>
            <a:endParaRPr lang="en-US" dirty="0"/>
          </a:p>
        </p:txBody>
      </p:sp>
      <p:pic>
        <p:nvPicPr>
          <p:cNvPr id="4" name="Picture 3"/>
          <p:cNvPicPr>
            <a:picLocks noChangeAspect="1"/>
          </p:cNvPicPr>
          <p:nvPr/>
        </p:nvPicPr>
        <p:blipFill>
          <a:blip r:embed="rId2"/>
          <a:stretch>
            <a:fillRect/>
          </a:stretch>
        </p:blipFill>
        <p:spPr>
          <a:xfrm>
            <a:off x="4074486" y="1994053"/>
            <a:ext cx="5845801" cy="4149572"/>
          </a:xfrm>
          <a:prstGeom prst="rect">
            <a:avLst/>
          </a:prstGeom>
        </p:spPr>
      </p:pic>
    </p:spTree>
    <p:extLst>
      <p:ext uri="{BB962C8B-B14F-4D97-AF65-F5344CB8AC3E}">
        <p14:creationId xmlns:p14="http://schemas.microsoft.com/office/powerpoint/2010/main" val="2014142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Statistics, trends, probability, &amp; visual analysis</a:t>
            </a:r>
            <a:endParaRPr lang="en-US" dirty="0"/>
          </a:p>
        </p:txBody>
      </p:sp>
      <p:pic>
        <p:nvPicPr>
          <p:cNvPr id="3" name="Picture 2"/>
          <p:cNvPicPr>
            <a:picLocks noChangeAspect="1"/>
          </p:cNvPicPr>
          <p:nvPr/>
        </p:nvPicPr>
        <p:blipFill>
          <a:blip r:embed="rId2"/>
          <a:stretch>
            <a:fillRect/>
          </a:stretch>
        </p:blipFill>
        <p:spPr>
          <a:xfrm>
            <a:off x="3468190" y="1905000"/>
            <a:ext cx="6467475" cy="4495800"/>
          </a:xfrm>
          <a:prstGeom prst="rect">
            <a:avLst/>
          </a:prstGeom>
        </p:spPr>
      </p:pic>
    </p:spTree>
    <p:extLst>
      <p:ext uri="{BB962C8B-B14F-4D97-AF65-F5344CB8AC3E}">
        <p14:creationId xmlns:p14="http://schemas.microsoft.com/office/powerpoint/2010/main" val="8336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Statistics, trends, probability, &amp; visual analysis</a:t>
            </a:r>
            <a:endParaRPr lang="en-US" dirty="0"/>
          </a:p>
        </p:txBody>
      </p:sp>
      <p:pic>
        <p:nvPicPr>
          <p:cNvPr id="3" name="Picture 2"/>
          <p:cNvPicPr>
            <a:picLocks noChangeAspect="1"/>
          </p:cNvPicPr>
          <p:nvPr/>
        </p:nvPicPr>
        <p:blipFill>
          <a:blip r:embed="rId2"/>
          <a:stretch>
            <a:fillRect/>
          </a:stretch>
        </p:blipFill>
        <p:spPr>
          <a:xfrm>
            <a:off x="3605034" y="1905000"/>
            <a:ext cx="6270612" cy="4267831"/>
          </a:xfrm>
          <a:prstGeom prst="rect">
            <a:avLst/>
          </a:prstGeom>
        </p:spPr>
      </p:pic>
    </p:spTree>
    <p:extLst>
      <p:ext uri="{BB962C8B-B14F-4D97-AF65-F5344CB8AC3E}">
        <p14:creationId xmlns:p14="http://schemas.microsoft.com/office/powerpoint/2010/main" val="1424913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Predictions</a:t>
            </a:r>
            <a:endParaRPr lang="en-US" dirty="0"/>
          </a:p>
        </p:txBody>
      </p:sp>
      <p:pic>
        <p:nvPicPr>
          <p:cNvPr id="3" name="Picture 2"/>
          <p:cNvPicPr>
            <a:picLocks noChangeAspect="1"/>
          </p:cNvPicPr>
          <p:nvPr/>
        </p:nvPicPr>
        <p:blipFill>
          <a:blip r:embed="rId2"/>
          <a:stretch>
            <a:fillRect/>
          </a:stretch>
        </p:blipFill>
        <p:spPr>
          <a:xfrm>
            <a:off x="3349337" y="1905000"/>
            <a:ext cx="6324600" cy="4229100"/>
          </a:xfrm>
          <a:prstGeom prst="rect">
            <a:avLst/>
          </a:prstGeom>
        </p:spPr>
      </p:pic>
    </p:spTree>
    <p:extLst>
      <p:ext uri="{BB962C8B-B14F-4D97-AF65-F5344CB8AC3E}">
        <p14:creationId xmlns:p14="http://schemas.microsoft.com/office/powerpoint/2010/main" val="188277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Predictions</a:t>
            </a:r>
            <a:endParaRPr lang="en-US" dirty="0"/>
          </a:p>
        </p:txBody>
      </p:sp>
      <p:pic>
        <p:nvPicPr>
          <p:cNvPr id="4" name="Picture 3"/>
          <p:cNvPicPr>
            <a:picLocks noChangeAspect="1"/>
          </p:cNvPicPr>
          <p:nvPr/>
        </p:nvPicPr>
        <p:blipFill>
          <a:blip r:embed="rId2"/>
          <a:stretch>
            <a:fillRect/>
          </a:stretch>
        </p:blipFill>
        <p:spPr>
          <a:xfrm>
            <a:off x="3309340" y="1388125"/>
            <a:ext cx="5917171" cy="5230487"/>
          </a:xfrm>
          <a:prstGeom prst="rect">
            <a:avLst/>
          </a:prstGeom>
        </p:spPr>
      </p:pic>
    </p:spTree>
    <p:extLst>
      <p:ext uri="{BB962C8B-B14F-4D97-AF65-F5344CB8AC3E}">
        <p14:creationId xmlns:p14="http://schemas.microsoft.com/office/powerpoint/2010/main" val="3376995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and Recommendations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0582496"/>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1261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and Recommendations</a:t>
            </a:r>
            <a:endParaRPr lang="en-US" dirty="0"/>
          </a:p>
        </p:txBody>
      </p:sp>
      <p:sp>
        <p:nvSpPr>
          <p:cNvPr id="3" name="Content Placeholder 2"/>
          <p:cNvSpPr>
            <a:spLocks noGrp="1"/>
          </p:cNvSpPr>
          <p:nvPr>
            <p:ph idx="1"/>
          </p:nvPr>
        </p:nvSpPr>
        <p:spPr/>
        <p:txBody>
          <a:bodyPr>
            <a:normAutofit lnSpcReduction="10000"/>
          </a:bodyPr>
          <a:lstStyle/>
          <a:p>
            <a:r>
              <a:rPr lang="en-US" dirty="0"/>
              <a:t>A trained model can accurately identify likelihood of product backorders based off inventory levels and lead time.</a:t>
            </a:r>
          </a:p>
          <a:p>
            <a:r>
              <a:rPr lang="en-US" dirty="0"/>
              <a:t>In practice, the probabilities returned from the logistic regression model can be used to prioritize how “AT RISK” your supply chain pipeline could be due to lead time &amp; inventory issues.</a:t>
            </a:r>
          </a:p>
          <a:p>
            <a:r>
              <a:rPr lang="en-US" dirty="0"/>
              <a:t>This model can be used to feed another out of sample set of data, from any big business, in which we stated a list of products, their lead time to delivery, and their inventory to get some rough predictions on likelihood of backorders.</a:t>
            </a:r>
          </a:p>
          <a:p>
            <a:r>
              <a:rPr lang="en-US" dirty="0"/>
              <a:t>We can assume that if our predicted true backorders were a larger number, then we would have an issue that we could act on and increase/replenish inventory, or look into product transport and see how we can cut down lead time.</a:t>
            </a:r>
          </a:p>
        </p:txBody>
      </p:sp>
    </p:spTree>
    <p:extLst>
      <p:ext uri="{BB962C8B-B14F-4D97-AF65-F5344CB8AC3E}">
        <p14:creationId xmlns:p14="http://schemas.microsoft.com/office/powerpoint/2010/main" val="51453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we go from here?</a:t>
            </a:r>
            <a:endParaRPr lang="en-US" dirty="0"/>
          </a:p>
        </p:txBody>
      </p:sp>
      <p:sp>
        <p:nvSpPr>
          <p:cNvPr id="3" name="Content Placeholder 2"/>
          <p:cNvSpPr>
            <a:spLocks noGrp="1"/>
          </p:cNvSpPr>
          <p:nvPr>
            <p:ph idx="1"/>
          </p:nvPr>
        </p:nvSpPr>
        <p:spPr/>
        <p:txBody>
          <a:bodyPr>
            <a:normAutofit/>
          </a:bodyPr>
          <a:lstStyle/>
          <a:p>
            <a:r>
              <a:rPr lang="en-US" dirty="0"/>
              <a:t>The best recommendation I could give off the analysis and interpretations we have done is to place heavy focus on inventory and lead time around your product data. Using existing models and those outlined in this project, we can continuously measure our business performance. </a:t>
            </a:r>
          </a:p>
          <a:p>
            <a:r>
              <a:rPr lang="en-US" dirty="0"/>
              <a:t>Let’s keep in mind a very important concept. DATA SCIENCE and MACHINE LEARNING are not a foolproof solution. Any initiatives around Machine learning and data science should ALWAYS be cross verified with other solutions to ensure proper business decisions. </a:t>
            </a:r>
          </a:p>
        </p:txBody>
      </p:sp>
    </p:spTree>
    <p:extLst>
      <p:ext uri="{BB962C8B-B14F-4D97-AF65-F5344CB8AC3E}">
        <p14:creationId xmlns:p14="http://schemas.microsoft.com/office/powerpoint/2010/main" val="38317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Backorders, the BILLION dollar issue</a:t>
            </a:r>
          </a:p>
        </p:txBody>
      </p:sp>
      <p:sp>
        <p:nvSpPr>
          <p:cNvPr id="3" name="Content Placeholder 2"/>
          <p:cNvSpPr>
            <a:spLocks noGrp="1"/>
          </p:cNvSpPr>
          <p:nvPr>
            <p:ph idx="1"/>
          </p:nvPr>
        </p:nvSpPr>
        <p:spPr/>
        <p:txBody>
          <a:bodyPr>
            <a:normAutofit/>
          </a:bodyPr>
          <a:lstStyle/>
          <a:p>
            <a:pPr marL="0" indent="0">
              <a:buNone/>
            </a:pPr>
            <a:r>
              <a:rPr lang="en-US" dirty="0"/>
              <a:t>Project Approach:</a:t>
            </a:r>
          </a:p>
          <a:p>
            <a:r>
              <a:rPr lang="en-US" dirty="0"/>
              <a:t>Executive Overview </a:t>
            </a:r>
          </a:p>
          <a:p>
            <a:r>
              <a:rPr lang="en-US" dirty="0"/>
              <a:t>The Plan</a:t>
            </a:r>
          </a:p>
          <a:p>
            <a:r>
              <a:rPr lang="en-US" dirty="0"/>
              <a:t>The Data</a:t>
            </a:r>
          </a:p>
          <a:p>
            <a:r>
              <a:rPr lang="en-US" dirty="0"/>
              <a:t>Data Wrangling</a:t>
            </a:r>
          </a:p>
          <a:p>
            <a:r>
              <a:rPr lang="en-US" dirty="0"/>
              <a:t>Statistics, trends, probability, &amp; visual analysis</a:t>
            </a:r>
          </a:p>
          <a:p>
            <a:r>
              <a:rPr lang="en-US" dirty="0"/>
              <a:t>Machine Learning and Predictions</a:t>
            </a:r>
          </a:p>
          <a:p>
            <a:r>
              <a:rPr lang="en-US" dirty="0"/>
              <a:t>Conclusions and Recommendations</a:t>
            </a:r>
            <a:endParaRPr lang="en-US" dirty="0"/>
          </a:p>
        </p:txBody>
      </p:sp>
    </p:spTree>
    <p:extLst>
      <p:ext uri="{BB962C8B-B14F-4D97-AF65-F5344CB8AC3E}">
        <p14:creationId xmlns:p14="http://schemas.microsoft.com/office/powerpoint/2010/main" val="94961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lstStyle/>
          <a:p>
            <a:r>
              <a:rPr lang="en-US" dirty="0"/>
              <a:t>This completed capstone report is intended for interpretation for business members, not s much for data scientists. As such the level of detail in terms of the methods applied and code specifics will be interpreted at a high level. The capstone report was a project </a:t>
            </a:r>
            <a:r>
              <a:rPr lang="en-US" dirty="0" err="1"/>
              <a:t>wrapup</a:t>
            </a:r>
            <a:r>
              <a:rPr lang="en-US" dirty="0"/>
              <a:t> from the author (Joe Marco), who had limited R &amp; data science knowledge prior to this initiative</a:t>
            </a:r>
            <a:r>
              <a:rPr lang="en-US"/>
              <a:t>. </a:t>
            </a:r>
            <a:endParaRPr lang="en-US" dirty="0"/>
          </a:p>
        </p:txBody>
      </p:sp>
    </p:spTree>
    <p:extLst>
      <p:ext uri="{BB962C8B-B14F-4D97-AF65-F5344CB8AC3E}">
        <p14:creationId xmlns:p14="http://schemas.microsoft.com/office/powerpoint/2010/main" val="59598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Overview</a:t>
            </a:r>
          </a:p>
        </p:txBody>
      </p:sp>
      <p:sp>
        <p:nvSpPr>
          <p:cNvPr id="3" name="Content Placeholder 2"/>
          <p:cNvSpPr>
            <a:spLocks noGrp="1"/>
          </p:cNvSpPr>
          <p:nvPr>
            <p:ph idx="1"/>
          </p:nvPr>
        </p:nvSpPr>
        <p:spPr/>
        <p:txBody>
          <a:bodyPr>
            <a:normAutofit fontScale="92500" lnSpcReduction="20000"/>
          </a:bodyPr>
          <a:lstStyle/>
          <a:p>
            <a:r>
              <a:rPr lang="en-US" dirty="0"/>
              <a:t>The all too frequent feeling of searching for hours online for the perfect item, only to click the "add to cart" option or order button, to find out the product is on "backorder". Sometimes we do not even have this option when searching in a retail store, if a product is sold out, we simply move on 9 times out of 10. But what exactly is backorder?</a:t>
            </a:r>
          </a:p>
          <a:p>
            <a:r>
              <a:rPr lang="en-US" dirty="0"/>
              <a:t>Stock-outs cause a projected $25 billion in losses for individual businesses every year. To a struggling business, simply being out of merchandise doesn’t just put an immediate dent in finances, it can also mean adverse long-term impact such as loss of market share due to customer dissatisfaction, loss of patronage, and negative word-of-mouth.</a:t>
            </a:r>
          </a:p>
          <a:p>
            <a:r>
              <a:rPr lang="en-US" b="1" u="sng" dirty="0"/>
              <a:t>The Goal: </a:t>
            </a:r>
            <a:r>
              <a:rPr lang="en-US" dirty="0"/>
              <a:t>With this capstone report, I will be attempting to show you exactly the steps you can take (from a data point of view) to evaluate your supply chain information (inventory, lead time, sales predictions, etc.) and build predictive models that show how AT RISK your company may be for product backorder issues, ultimately contributing to a negative impact on your business. </a:t>
            </a:r>
            <a:endParaRPr lang="en-US" dirty="0"/>
          </a:p>
        </p:txBody>
      </p:sp>
    </p:spTree>
    <p:extLst>
      <p:ext uri="{BB962C8B-B14F-4D97-AF65-F5344CB8AC3E}">
        <p14:creationId xmlns:p14="http://schemas.microsoft.com/office/powerpoint/2010/main" val="347994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Plan</a:t>
            </a:r>
            <a:endParaRPr lang="en-US" dirty="0"/>
          </a:p>
        </p:txBody>
      </p:sp>
      <p:sp>
        <p:nvSpPr>
          <p:cNvPr id="3" name="Content Placeholder 2"/>
          <p:cNvSpPr>
            <a:spLocks noGrp="1"/>
          </p:cNvSpPr>
          <p:nvPr>
            <p:ph idx="1"/>
          </p:nvPr>
        </p:nvSpPr>
        <p:spPr/>
        <p:txBody>
          <a:bodyPr/>
          <a:lstStyle/>
          <a:p>
            <a:r>
              <a:rPr lang="en-US" dirty="0"/>
              <a:t>What can I predict based of a reference data set?</a:t>
            </a:r>
          </a:p>
          <a:p>
            <a:r>
              <a:rPr lang="en-US" dirty="0"/>
              <a:t>What can I measure based off my output?</a:t>
            </a:r>
          </a:p>
          <a:p>
            <a:r>
              <a:rPr lang="en-US" dirty="0"/>
              <a:t>What actions should be taken by a business based off my output?</a:t>
            </a:r>
          </a:p>
          <a:p>
            <a:r>
              <a:rPr lang="en-US" dirty="0"/>
              <a:t>We will attempt to predict back orders based off historical data</a:t>
            </a:r>
          </a:p>
          <a:p>
            <a:r>
              <a:rPr lang="en-US" dirty="0"/>
              <a:t>We will Utilize key pieces of data like inventory levels and lead time to analyze predictions of backorders</a:t>
            </a:r>
          </a:p>
          <a:p>
            <a:r>
              <a:rPr lang="en-US" dirty="0"/>
              <a:t>We will focus on products that have sales in recent months, and have a high consumer need so that are model is optimized for "in demand products"</a:t>
            </a:r>
            <a:endParaRPr lang="en-US" dirty="0"/>
          </a:p>
        </p:txBody>
      </p:sp>
    </p:spTree>
    <p:extLst>
      <p:ext uri="{BB962C8B-B14F-4D97-AF65-F5344CB8AC3E}">
        <p14:creationId xmlns:p14="http://schemas.microsoft.com/office/powerpoint/2010/main" val="370188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endParaRPr lang="en-US" dirty="0"/>
          </a:p>
        </p:txBody>
      </p:sp>
      <p:sp>
        <p:nvSpPr>
          <p:cNvPr id="3" name="Content Placeholder 2"/>
          <p:cNvSpPr>
            <a:spLocks noGrp="1"/>
          </p:cNvSpPr>
          <p:nvPr>
            <p:ph idx="1"/>
          </p:nvPr>
        </p:nvSpPr>
        <p:spPr/>
        <p:txBody>
          <a:bodyPr>
            <a:normAutofit/>
          </a:bodyPr>
          <a:lstStyle/>
          <a:p>
            <a:r>
              <a:rPr lang="en-US" dirty="0"/>
              <a:t>I will be leveraging existing product backorder data that highlights a variety of information around products, and will usually exist in business systems. A snapshot of the data can be seen below. For information refer to references.</a:t>
            </a:r>
          </a:p>
          <a:p>
            <a:r>
              <a:rPr lang="en-US" dirty="0"/>
              <a:t>1,000,000 + Rows of product supply chain information</a:t>
            </a:r>
          </a:p>
          <a:p>
            <a:r>
              <a:rPr lang="en-US" dirty="0"/>
              <a:t>Limitations:</a:t>
            </a:r>
          </a:p>
          <a:p>
            <a:pPr lvl="1"/>
            <a:r>
              <a:rPr lang="en-US" dirty="0"/>
              <a:t>We do not have dollar sales figures, meaning no way to </a:t>
            </a:r>
            <a:r>
              <a:rPr lang="en-US" dirty="0" err="1"/>
              <a:t>guage</a:t>
            </a:r>
            <a:r>
              <a:rPr lang="en-US" dirty="0"/>
              <a:t> potential impact of revenue/profit based off backorder issues</a:t>
            </a:r>
          </a:p>
          <a:p>
            <a:pPr lvl="1"/>
            <a:r>
              <a:rPr lang="en-US" dirty="0"/>
              <a:t>We do not have “Source (supplier)” information to be able to determine which suppliers by name are contributing to backorder issues, although we could likely find some commonalities to assume which </a:t>
            </a:r>
            <a:r>
              <a:rPr lang="en-US" dirty="0" err="1"/>
              <a:t>skus</a:t>
            </a:r>
            <a:r>
              <a:rPr lang="en-US" dirty="0"/>
              <a:t> come from the same source</a:t>
            </a:r>
          </a:p>
          <a:p>
            <a:pPr lvl="1"/>
            <a:endParaRPr lang="en-US" dirty="0"/>
          </a:p>
        </p:txBody>
      </p:sp>
    </p:spTree>
    <p:extLst>
      <p:ext uri="{BB962C8B-B14F-4D97-AF65-F5344CB8AC3E}">
        <p14:creationId xmlns:p14="http://schemas.microsoft.com/office/powerpoint/2010/main" val="130511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(definitions)</a:t>
            </a:r>
          </a:p>
        </p:txBody>
      </p:sp>
      <p:sp>
        <p:nvSpPr>
          <p:cNvPr id="3" name="Content Placeholder 2"/>
          <p:cNvSpPr>
            <a:spLocks noGrp="1"/>
          </p:cNvSpPr>
          <p:nvPr>
            <p:ph idx="1"/>
          </p:nvPr>
        </p:nvSpPr>
        <p:spPr>
          <a:xfrm>
            <a:off x="2589212" y="1311564"/>
            <a:ext cx="8915400" cy="5546436"/>
          </a:xfrm>
        </p:spPr>
        <p:txBody>
          <a:bodyPr>
            <a:normAutofit fontScale="47500" lnSpcReduction="20000"/>
          </a:bodyPr>
          <a:lstStyle/>
          <a:p>
            <a:r>
              <a:rPr lang="en-US" dirty="0" err="1"/>
              <a:t>sku</a:t>
            </a:r>
            <a:r>
              <a:rPr lang="en-US" dirty="0"/>
              <a:t> - Random ID for the product</a:t>
            </a:r>
          </a:p>
          <a:p>
            <a:r>
              <a:rPr lang="en-US" dirty="0" err="1"/>
              <a:t>national_inv</a:t>
            </a:r>
            <a:r>
              <a:rPr lang="en-US" dirty="0"/>
              <a:t> - Current inventory level for the part</a:t>
            </a:r>
          </a:p>
          <a:p>
            <a:r>
              <a:rPr lang="en-US" dirty="0" err="1"/>
              <a:t>lead_time</a:t>
            </a:r>
            <a:r>
              <a:rPr lang="en-US" dirty="0"/>
              <a:t> - Transit time for product (if available)</a:t>
            </a:r>
          </a:p>
          <a:p>
            <a:r>
              <a:rPr lang="en-US" dirty="0"/>
              <a:t>forecast_3_</a:t>
            </a:r>
            <a:r>
              <a:rPr lang="en-US" dirty="0"/>
              <a:t>in_transit_qty - Amount of product in transit from source</a:t>
            </a:r>
          </a:p>
          <a:p>
            <a:r>
              <a:rPr lang="en-US" dirty="0"/>
              <a:t>month - Forecast sales for the next 3 months</a:t>
            </a:r>
          </a:p>
          <a:p>
            <a:r>
              <a:rPr lang="en-US" dirty="0"/>
              <a:t>forecast_6_month - Forecast sales for the next 6 months</a:t>
            </a:r>
          </a:p>
          <a:p>
            <a:r>
              <a:rPr lang="en-US" dirty="0"/>
              <a:t>forecast_9_month - Forecast sales for the next 9 months</a:t>
            </a:r>
          </a:p>
          <a:p>
            <a:r>
              <a:rPr lang="en-US" dirty="0"/>
              <a:t>sales_1_month - Sales quantity for the prior 1 month time period</a:t>
            </a:r>
          </a:p>
          <a:p>
            <a:r>
              <a:rPr lang="en-US" dirty="0"/>
              <a:t>sales_3_month - Sales quantity for the prior 3 month time period</a:t>
            </a:r>
          </a:p>
          <a:p>
            <a:r>
              <a:rPr lang="en-US" dirty="0"/>
              <a:t>sales_6_month - Sales quantity for the prior 6 month time period</a:t>
            </a:r>
          </a:p>
          <a:p>
            <a:r>
              <a:rPr lang="en-US" dirty="0"/>
              <a:t>sales_9_month - Sales quantity for the prior 9 month time period</a:t>
            </a:r>
          </a:p>
          <a:p>
            <a:r>
              <a:rPr lang="en-US" dirty="0" err="1"/>
              <a:t>min_bank</a:t>
            </a:r>
            <a:r>
              <a:rPr lang="en-US" dirty="0"/>
              <a:t> - Minimum recommend amount to stock</a:t>
            </a:r>
          </a:p>
          <a:p>
            <a:r>
              <a:rPr lang="en-US" dirty="0" err="1"/>
              <a:t>potential_issue</a:t>
            </a:r>
            <a:r>
              <a:rPr lang="en-US" dirty="0"/>
              <a:t> - Source issue for part identified</a:t>
            </a:r>
          </a:p>
          <a:p>
            <a:r>
              <a:rPr lang="en-US" dirty="0" err="1"/>
              <a:t>pieces_past_due</a:t>
            </a:r>
            <a:r>
              <a:rPr lang="en-US" dirty="0"/>
              <a:t> - Parts overdue from source</a:t>
            </a:r>
          </a:p>
          <a:p>
            <a:r>
              <a:rPr lang="en-US" dirty="0"/>
              <a:t>perf_6_month_avg - Source performance for prior 6 month period</a:t>
            </a:r>
          </a:p>
          <a:p>
            <a:r>
              <a:rPr lang="en-US" dirty="0"/>
              <a:t>perf_12_month_avg - Source performance for prior 12 month period</a:t>
            </a:r>
          </a:p>
          <a:p>
            <a:r>
              <a:rPr lang="en-US" dirty="0" err="1"/>
              <a:t>local_bo_qty</a:t>
            </a:r>
            <a:r>
              <a:rPr lang="en-US" dirty="0"/>
              <a:t> - Amount of stock orders overdue</a:t>
            </a:r>
          </a:p>
          <a:p>
            <a:r>
              <a:rPr lang="en-US" dirty="0" err="1"/>
              <a:t>deck_risk</a:t>
            </a:r>
            <a:r>
              <a:rPr lang="en-US" dirty="0"/>
              <a:t> - Part risk flag</a:t>
            </a:r>
          </a:p>
          <a:p>
            <a:r>
              <a:rPr lang="en-US" dirty="0" err="1"/>
              <a:t>oe_constraint</a:t>
            </a:r>
            <a:r>
              <a:rPr lang="en-US" dirty="0"/>
              <a:t> - Part risk flag</a:t>
            </a:r>
          </a:p>
          <a:p>
            <a:r>
              <a:rPr lang="en-US" dirty="0" err="1"/>
              <a:t>ppap_risk</a:t>
            </a:r>
            <a:r>
              <a:rPr lang="en-US" dirty="0"/>
              <a:t> - Part risk flag</a:t>
            </a:r>
          </a:p>
          <a:p>
            <a:r>
              <a:rPr lang="en-US" dirty="0" err="1"/>
              <a:t>stop_auto_buy</a:t>
            </a:r>
            <a:r>
              <a:rPr lang="en-US" dirty="0"/>
              <a:t> - Part risk flag</a:t>
            </a:r>
          </a:p>
          <a:p>
            <a:r>
              <a:rPr lang="en-US" dirty="0" err="1"/>
              <a:t>rev_stop</a:t>
            </a:r>
            <a:r>
              <a:rPr lang="en-US" dirty="0"/>
              <a:t> - Part risk flag</a:t>
            </a:r>
          </a:p>
          <a:p>
            <a:r>
              <a:rPr lang="en-US" dirty="0" err="1"/>
              <a:t>went_on_backorder</a:t>
            </a:r>
            <a:r>
              <a:rPr lang="en-US" dirty="0"/>
              <a:t> - Product actually went on backorder. This is the target value.</a:t>
            </a:r>
          </a:p>
          <a:p>
            <a:pPr lvl="1"/>
            <a:endParaRPr lang="en-US" dirty="0"/>
          </a:p>
        </p:txBody>
      </p:sp>
    </p:spTree>
    <p:extLst>
      <p:ext uri="{BB962C8B-B14F-4D97-AF65-F5344CB8AC3E}">
        <p14:creationId xmlns:p14="http://schemas.microsoft.com/office/powerpoint/2010/main" val="3906168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6451250"/>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589212" y="6068291"/>
            <a:ext cx="7219805" cy="369332"/>
          </a:xfrm>
          <a:prstGeom prst="rect">
            <a:avLst/>
          </a:prstGeom>
          <a:noFill/>
        </p:spPr>
        <p:txBody>
          <a:bodyPr wrap="square" rtlCol="0">
            <a:spAutoFit/>
          </a:bodyPr>
          <a:lstStyle/>
          <a:p>
            <a:r>
              <a:rPr lang="en-US" dirty="0"/>
              <a:t>*** Refer to Capstone report for specifics on above process</a:t>
            </a:r>
          </a:p>
        </p:txBody>
      </p:sp>
    </p:spTree>
    <p:extLst>
      <p:ext uri="{BB962C8B-B14F-4D97-AF65-F5344CB8AC3E}">
        <p14:creationId xmlns:p14="http://schemas.microsoft.com/office/powerpoint/2010/main" val="175020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Statistics, trends, probability, &amp; visual analysis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99746824"/>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589212" y="6068291"/>
            <a:ext cx="7219805" cy="646331"/>
          </a:xfrm>
          <a:prstGeom prst="rect">
            <a:avLst/>
          </a:prstGeom>
          <a:noFill/>
        </p:spPr>
        <p:txBody>
          <a:bodyPr wrap="square" rtlCol="0">
            <a:spAutoFit/>
          </a:bodyPr>
          <a:lstStyle/>
          <a:p>
            <a:r>
              <a:rPr lang="en-US" dirty="0"/>
              <a:t>*** Refer to Capstone report for specifics on above process &amp; visualizations</a:t>
            </a:r>
          </a:p>
        </p:txBody>
      </p:sp>
    </p:spTree>
    <p:extLst>
      <p:ext uri="{BB962C8B-B14F-4D97-AF65-F5344CB8AC3E}">
        <p14:creationId xmlns:p14="http://schemas.microsoft.com/office/powerpoint/2010/main" val="2790631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1183</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Foundations of Data Science</vt:lpstr>
      <vt:lpstr>Backorders, the BILLION dollar issue</vt:lpstr>
      <vt:lpstr>Disclaimer</vt:lpstr>
      <vt:lpstr>Executive Overview</vt:lpstr>
      <vt:lpstr>The Plan</vt:lpstr>
      <vt:lpstr>The Data</vt:lpstr>
      <vt:lpstr>The Data (definitions)</vt:lpstr>
      <vt:lpstr>Data Wrangling</vt:lpstr>
      <vt:lpstr>Statistics, trends, probability, &amp; visual analysis</vt:lpstr>
      <vt:lpstr>Statistics, trends, probability, &amp; visual analysis</vt:lpstr>
      <vt:lpstr>Statistics, trends, probability, &amp; visual analysis</vt:lpstr>
      <vt:lpstr>Statistics, trends, probability, &amp; visual analysis</vt:lpstr>
      <vt:lpstr>Machine Learning and Predictions</vt:lpstr>
      <vt:lpstr>Machine Learning and Predictions</vt:lpstr>
      <vt:lpstr>Conclusions and Recommendations</vt:lpstr>
      <vt:lpstr>Conclusions and Recommendations</vt:lpstr>
      <vt:lpstr>Where do we go from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Data Science</dc:title>
  <dc:creator>Marco, Joseph [CPCUS]</dc:creator>
  <cp:lastModifiedBy>Marco, Joseph [CPCUS]</cp:lastModifiedBy>
  <cp:revision>6</cp:revision>
  <dcterms:created xsi:type="dcterms:W3CDTF">2017-10-28T19:21:59Z</dcterms:created>
  <dcterms:modified xsi:type="dcterms:W3CDTF">2017-10-28T20:08:01Z</dcterms:modified>
</cp:coreProperties>
</file>