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4B90A64E.xml" ContentType="application/vnd.ms-powerpoint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7772400" cy="100584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1FFE0-86C0-7580-C798-D0CFDEB4859C}" name="MARTINEZ SALCEDO, JOSEPH" initials="MSJ" userId="S::jmart130@odu.edu::4d2c8988-b1c0-4e9d-83be-da9944182c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4D4"/>
    <a:srgbClr val="E4E4E4"/>
    <a:srgbClr val="DFDDDD"/>
    <a:srgbClr val="AF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B2D8A-B62E-4439-A282-AA7D22E51204}" v="2" dt="2023-10-06T19:00:05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5097" autoAdjust="0"/>
  </p:normalViewPr>
  <p:slideViewPr>
    <p:cSldViewPr snapToGrid="0">
      <p:cViewPr>
        <p:scale>
          <a:sx n="125" d="100"/>
          <a:sy n="125" d="100"/>
        </p:scale>
        <p:origin x="77" y="-3240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 SALCEDO, JOSEPH" userId="4d2c8988-b1c0-4e9d-83be-da9944182c7d" providerId="ADAL" clId="{281B2D8A-B62E-4439-A282-AA7D22E51204}"/>
    <pc:docChg chg="undo custSel modSld">
      <pc:chgData name="MARTINEZ SALCEDO, JOSEPH" userId="4d2c8988-b1c0-4e9d-83be-da9944182c7d" providerId="ADAL" clId="{281B2D8A-B62E-4439-A282-AA7D22E51204}" dt="2023-10-06T19:16:15.596" v="6" actId="14100"/>
      <pc:docMkLst>
        <pc:docMk/>
      </pc:docMkLst>
      <pc:sldChg chg="addSp modSp mod">
        <pc:chgData name="MARTINEZ SALCEDO, JOSEPH" userId="4d2c8988-b1c0-4e9d-83be-da9944182c7d" providerId="ADAL" clId="{281B2D8A-B62E-4439-A282-AA7D22E51204}" dt="2023-10-06T19:16:15.596" v="6" actId="14100"/>
        <pc:sldMkLst>
          <pc:docMk/>
          <pc:sldMk cId="1267770958" sldId="257"/>
        </pc:sldMkLst>
        <pc:grpChg chg="mod">
          <ac:chgData name="MARTINEZ SALCEDO, JOSEPH" userId="4d2c8988-b1c0-4e9d-83be-da9944182c7d" providerId="ADAL" clId="{281B2D8A-B62E-4439-A282-AA7D22E51204}" dt="2023-10-06T19:16:15.596" v="6" actId="14100"/>
          <ac:grpSpMkLst>
            <pc:docMk/>
            <pc:sldMk cId="1267770958" sldId="257"/>
            <ac:grpSpMk id="3" creationId="{BAD4DFB3-1A2F-230A-34D8-B8B1F3BD2E0B}"/>
          </ac:grpSpMkLst>
        </pc:grpChg>
        <pc:picChg chg="add mod">
          <ac:chgData name="MARTINEZ SALCEDO, JOSEPH" userId="4d2c8988-b1c0-4e9d-83be-da9944182c7d" providerId="ADAL" clId="{281B2D8A-B62E-4439-A282-AA7D22E51204}" dt="2023-10-06T19:00:05.396" v="1"/>
          <ac:picMkLst>
            <pc:docMk/>
            <pc:sldMk cId="1267770958" sldId="257"/>
            <ac:picMk id="2" creationId="{49F4EBED-648F-8165-D407-E915F6639C05}"/>
          </ac:picMkLst>
        </pc:picChg>
      </pc:sldChg>
      <pc:sldChg chg="modSp mod">
        <pc:chgData name="MARTINEZ SALCEDO, JOSEPH" userId="4d2c8988-b1c0-4e9d-83be-da9944182c7d" providerId="ADAL" clId="{281B2D8A-B62E-4439-A282-AA7D22E51204}" dt="2023-10-06T19:04:33.652" v="3" actId="1076"/>
        <pc:sldMkLst>
          <pc:docMk/>
          <pc:sldMk cId="4122734062" sldId="258"/>
        </pc:sldMkLst>
        <pc:cxnChg chg="mod">
          <ac:chgData name="MARTINEZ SALCEDO, JOSEPH" userId="4d2c8988-b1c0-4e9d-83be-da9944182c7d" providerId="ADAL" clId="{281B2D8A-B62E-4439-A282-AA7D22E51204}" dt="2023-10-06T19:04:33.652" v="3" actId="1076"/>
          <ac:cxnSpMkLst>
            <pc:docMk/>
            <pc:sldMk cId="4122734062" sldId="258"/>
            <ac:cxnSpMk id="4" creationId="{12F25743-1870-9F76-62C9-1FB1D3C2655A}"/>
          </ac:cxnSpMkLst>
        </pc:cxnChg>
      </pc:sldChg>
    </pc:docChg>
  </pc:docChgLst>
  <pc:docChgLst>
    <pc:chgData name="MARTINEZ SALCEDO, JOSEPH" userId="4d2c8988-b1c0-4e9d-83be-da9944182c7d" providerId="ADAL" clId="{B25FA922-0C8B-47D3-BCE7-719F4CD38748}"/>
    <pc:docChg chg="undo custSel addSld modSld">
      <pc:chgData name="MARTINEZ SALCEDO, JOSEPH" userId="4d2c8988-b1c0-4e9d-83be-da9944182c7d" providerId="ADAL" clId="{B25FA922-0C8B-47D3-BCE7-719F4CD38748}" dt="2023-09-12T23:44:56.420" v="1144" actId="20577"/>
      <pc:docMkLst>
        <pc:docMk/>
      </pc:docMkLst>
      <pc:sldChg chg="addSp delSp modSp mod addCm modCm">
        <pc:chgData name="MARTINEZ SALCEDO, JOSEPH" userId="4d2c8988-b1c0-4e9d-83be-da9944182c7d" providerId="ADAL" clId="{B25FA922-0C8B-47D3-BCE7-719F4CD38748}" dt="2023-09-12T23:44:56.420" v="1144" actId="20577"/>
        <pc:sldMkLst>
          <pc:docMk/>
          <pc:sldMk cId="1267770958" sldId="257"/>
        </pc:sldMkLst>
        <pc:spChg chg="mod">
          <ac:chgData name="MARTINEZ SALCEDO, JOSEPH" userId="4d2c8988-b1c0-4e9d-83be-da9944182c7d" providerId="ADAL" clId="{B25FA922-0C8B-47D3-BCE7-719F4CD38748}" dt="2023-09-12T23:44:56.420" v="1144" actId="20577"/>
          <ac:spMkLst>
            <pc:docMk/>
            <pc:sldMk cId="1267770958" sldId="257"/>
            <ac:spMk id="4" creationId="{23325A1C-52D1-6771-1FC5-A1A0AA7BDE8E}"/>
          </ac:spMkLst>
        </pc:spChg>
        <pc:spChg chg="mod">
          <ac:chgData name="MARTINEZ SALCEDO, JOSEPH" userId="4d2c8988-b1c0-4e9d-83be-da9944182c7d" providerId="ADAL" clId="{B25FA922-0C8B-47D3-BCE7-719F4CD38748}" dt="2023-09-12T23:39:43.742" v="1086" actId="20577"/>
          <ac:spMkLst>
            <pc:docMk/>
            <pc:sldMk cId="1267770958" sldId="257"/>
            <ac:spMk id="7" creationId="{C45BB696-8A88-49EF-961F-B2C5C20010F6}"/>
          </ac:spMkLst>
        </pc:spChg>
        <pc:spChg chg="mod">
          <ac:chgData name="MARTINEZ SALCEDO, JOSEPH" userId="4d2c8988-b1c0-4e9d-83be-da9944182c7d" providerId="ADAL" clId="{B25FA922-0C8B-47D3-BCE7-719F4CD38748}" dt="2023-09-08T21:07:55.925" v="541" actId="948"/>
          <ac:spMkLst>
            <pc:docMk/>
            <pc:sldMk cId="1267770958" sldId="257"/>
            <ac:spMk id="8" creationId="{9DDF6408-A9CF-E40A-7BD7-E76FC66D10D3}"/>
          </ac:spMkLst>
        </pc:spChg>
        <pc:spChg chg="mod">
          <ac:chgData name="MARTINEZ SALCEDO, JOSEPH" userId="4d2c8988-b1c0-4e9d-83be-da9944182c7d" providerId="ADAL" clId="{B25FA922-0C8B-47D3-BCE7-719F4CD38748}" dt="2023-09-09T00:27:04.580" v="1082" actId="13926"/>
          <ac:spMkLst>
            <pc:docMk/>
            <pc:sldMk cId="1267770958" sldId="257"/>
            <ac:spMk id="56" creationId="{3369ACDC-CAB6-4C0A-98DE-AE0EF521F7B9}"/>
          </ac:spMkLst>
        </pc:spChg>
        <pc:grpChg chg="add mod">
          <ac:chgData name="MARTINEZ SALCEDO, JOSEPH" userId="4d2c8988-b1c0-4e9d-83be-da9944182c7d" providerId="ADAL" clId="{B25FA922-0C8B-47D3-BCE7-719F4CD38748}" dt="2023-09-12T23:43:15.923" v="1127" actId="571"/>
          <ac:grpSpMkLst>
            <pc:docMk/>
            <pc:sldMk cId="1267770958" sldId="257"/>
            <ac:grpSpMk id="3" creationId="{BAD4DFB3-1A2F-230A-34D8-B8B1F3BD2E0B}"/>
          </ac:grpSpMkLst>
        </pc:grpChg>
        <pc:grpChg chg="add del mod">
          <ac:chgData name="MARTINEZ SALCEDO, JOSEPH" userId="4d2c8988-b1c0-4e9d-83be-da9944182c7d" providerId="ADAL" clId="{B25FA922-0C8B-47D3-BCE7-719F4CD38748}" dt="2023-09-12T23:41:58.540" v="1097" actId="21"/>
          <ac:grpSpMkLst>
            <pc:docMk/>
            <pc:sldMk cId="1267770958" sldId="257"/>
            <ac:grpSpMk id="6" creationId="{B9FE5873-FBEB-8A9E-6FD0-A048518445FA}"/>
          </ac:grpSpMkLst>
        </pc:grpChg>
        <pc:grpChg chg="mod">
          <ac:chgData name="MARTINEZ SALCEDO, JOSEPH" userId="4d2c8988-b1c0-4e9d-83be-da9944182c7d" providerId="ADAL" clId="{B25FA922-0C8B-47D3-BCE7-719F4CD38748}" dt="2023-09-12T23:42:32.344" v="1117" actId="1076"/>
          <ac:grpSpMkLst>
            <pc:docMk/>
            <pc:sldMk cId="1267770958" sldId="257"/>
            <ac:grpSpMk id="12" creationId="{4785F2FB-8389-B894-A65F-23DCBA27C153}"/>
          </ac:grpSpMkLst>
        </pc:grpChg>
        <pc:graphicFrameChg chg="add del mod modGraphic">
          <ac:chgData name="MARTINEZ SALCEDO, JOSEPH" userId="4d2c8988-b1c0-4e9d-83be-da9944182c7d" providerId="ADAL" clId="{B25FA922-0C8B-47D3-BCE7-719F4CD38748}" dt="2023-09-12T23:43:11.138" v="1126" actId="478"/>
          <ac:graphicFrameMkLst>
            <pc:docMk/>
            <pc:sldMk cId="1267770958" sldId="257"/>
            <ac:graphicFrameMk id="2" creationId="{388B71E9-0BA4-BDF0-0040-489CBC306E24}"/>
          </ac:graphicFrameMkLst>
        </pc:graphicFrameChg>
        <pc:graphicFrameChg chg="mod modGraphic">
          <ac:chgData name="MARTINEZ SALCEDO, JOSEPH" userId="4d2c8988-b1c0-4e9d-83be-da9944182c7d" providerId="ADAL" clId="{B25FA922-0C8B-47D3-BCE7-719F4CD38748}" dt="2023-09-12T23:42:32.344" v="1117" actId="1076"/>
          <ac:graphicFrameMkLst>
            <pc:docMk/>
            <pc:sldMk cId="1267770958" sldId="257"/>
            <ac:graphicFrameMk id="39" creationId="{254D73F8-831F-9BDC-0D15-2BAA9F36D0DB}"/>
          </ac:graphicFrameMkLst>
        </pc:graphicFrameChg>
        <pc:graphicFrameChg chg="del mod">
          <ac:chgData name="MARTINEZ SALCEDO, JOSEPH" userId="4d2c8988-b1c0-4e9d-83be-da9944182c7d" providerId="ADAL" clId="{B25FA922-0C8B-47D3-BCE7-719F4CD38748}" dt="2023-09-12T23:41:28.734" v="1088" actId="478"/>
          <ac:graphicFrameMkLst>
            <pc:docMk/>
            <pc:sldMk cId="1267770958" sldId="257"/>
            <ac:graphicFrameMk id="50" creationId="{6242AA8E-292A-C56C-7782-5F98CA25CB04}"/>
          </ac:graphicFrameMkLst>
        </pc:graphicFrameChg>
        <pc:picChg chg="add del mod">
          <ac:chgData name="MARTINEZ SALCEDO, JOSEPH" userId="4d2c8988-b1c0-4e9d-83be-da9944182c7d" providerId="ADAL" clId="{B25FA922-0C8B-47D3-BCE7-719F4CD38748}" dt="2023-09-09T00:25:42.319" v="1081" actId="478"/>
          <ac:picMkLst>
            <pc:docMk/>
            <pc:sldMk cId="1267770958" sldId="257"/>
            <ac:picMk id="3" creationId="{31943243-D250-E5F6-AC4B-915CDCDFD581}"/>
          </ac:picMkLst>
        </pc:picChg>
        <pc:picChg chg="add del mod">
          <ac:chgData name="MARTINEZ SALCEDO, JOSEPH" userId="4d2c8988-b1c0-4e9d-83be-da9944182c7d" providerId="ADAL" clId="{B25FA922-0C8B-47D3-BCE7-719F4CD38748}" dt="2023-09-09T00:25:33.737" v="1079" actId="478"/>
          <ac:picMkLst>
            <pc:docMk/>
            <pc:sldMk cId="1267770958" sldId="257"/>
            <ac:picMk id="5" creationId="{1C4AC706-94CF-A23C-661D-56A534DF5ED1}"/>
          </ac:picMkLst>
        </pc:picChg>
        <pc:cxnChg chg="mod">
          <ac:chgData name="MARTINEZ SALCEDO, JOSEPH" userId="4d2c8988-b1c0-4e9d-83be-da9944182c7d" providerId="ADAL" clId="{B25FA922-0C8B-47D3-BCE7-719F4CD38748}" dt="2023-09-12T23:43:15.923" v="1127" actId="571"/>
          <ac:cxnSpMkLst>
            <pc:docMk/>
            <pc:sldMk cId="1267770958" sldId="257"/>
            <ac:cxnSpMk id="5" creationId="{E5E0908A-FB78-AFD8-500C-D8BC08E58837}"/>
          </ac:cxnSpMkLst>
        </pc:cxnChg>
        <pc:cxnChg chg="mod">
          <ac:chgData name="MARTINEZ SALCEDO, JOSEPH" userId="4d2c8988-b1c0-4e9d-83be-da9944182c7d" providerId="ADAL" clId="{B25FA922-0C8B-47D3-BCE7-719F4CD38748}" dt="2023-09-08T15:07:17.402" v="333"/>
          <ac:cxnSpMkLst>
            <pc:docMk/>
            <pc:sldMk cId="1267770958" sldId="257"/>
            <ac:cxnSpMk id="9" creationId="{06EDE058-0362-29EC-6D28-BBA3C58812F0}"/>
          </ac:cxnSpMkLst>
        </pc:cxnChg>
      </pc:sldChg>
      <pc:sldChg chg="addSp delSp modSp add mod">
        <pc:chgData name="MARTINEZ SALCEDO, JOSEPH" userId="4d2c8988-b1c0-4e9d-83be-da9944182c7d" providerId="ADAL" clId="{B25FA922-0C8B-47D3-BCE7-719F4CD38748}" dt="2023-09-12T23:42:20.820" v="1116" actId="20577"/>
        <pc:sldMkLst>
          <pc:docMk/>
          <pc:sldMk cId="4122734062" sldId="258"/>
        </pc:sldMkLst>
        <pc:spChg chg="mod">
          <ac:chgData name="MARTINEZ SALCEDO, JOSEPH" userId="4d2c8988-b1c0-4e9d-83be-da9944182c7d" providerId="ADAL" clId="{B25FA922-0C8B-47D3-BCE7-719F4CD38748}" dt="2023-09-12T23:41:59.518" v="1098"/>
          <ac:spMkLst>
            <pc:docMk/>
            <pc:sldMk cId="4122734062" sldId="258"/>
            <ac:spMk id="3" creationId="{39029344-4A1C-57FE-2C4C-5A89CC401B46}"/>
          </ac:spMkLst>
        </pc:spChg>
        <pc:spChg chg="del mod">
          <ac:chgData name="MARTINEZ SALCEDO, JOSEPH" userId="4d2c8988-b1c0-4e9d-83be-da9944182c7d" providerId="ADAL" clId="{B25FA922-0C8B-47D3-BCE7-719F4CD38748}" dt="2023-09-12T23:41:47.520" v="1096" actId="478"/>
          <ac:spMkLst>
            <pc:docMk/>
            <pc:sldMk cId="4122734062" sldId="258"/>
            <ac:spMk id="7" creationId="{C45BB696-8A88-49EF-961F-B2C5C20010F6}"/>
          </ac:spMkLst>
        </pc:spChg>
        <pc:spChg chg="mod">
          <ac:chgData name="MARTINEZ SALCEDO, JOSEPH" userId="4d2c8988-b1c0-4e9d-83be-da9944182c7d" providerId="ADAL" clId="{B25FA922-0C8B-47D3-BCE7-719F4CD38748}" dt="2023-09-12T23:42:20.820" v="1116" actId="20577"/>
          <ac:spMkLst>
            <pc:docMk/>
            <pc:sldMk cId="4122734062" sldId="258"/>
            <ac:spMk id="10" creationId="{88D0B414-7636-D959-139C-9A72875A1971}"/>
          </ac:spMkLst>
        </pc:spChg>
        <pc:spChg chg="del">
          <ac:chgData name="MARTINEZ SALCEDO, JOSEPH" userId="4d2c8988-b1c0-4e9d-83be-da9944182c7d" providerId="ADAL" clId="{B25FA922-0C8B-47D3-BCE7-719F4CD38748}" dt="2023-09-12T23:41:46.547" v="1095" actId="478"/>
          <ac:spMkLst>
            <pc:docMk/>
            <pc:sldMk cId="4122734062" sldId="258"/>
            <ac:spMk id="30" creationId="{CBDDD09D-B888-28D4-C762-1FA3081B524F}"/>
          </ac:spMkLst>
        </pc:spChg>
        <pc:spChg chg="mod">
          <ac:chgData name="MARTINEZ SALCEDO, JOSEPH" userId="4d2c8988-b1c0-4e9d-83be-da9944182c7d" providerId="ADAL" clId="{B25FA922-0C8B-47D3-BCE7-719F4CD38748}" dt="2023-09-12T23:41:37.375" v="1089" actId="6549"/>
          <ac:spMkLst>
            <pc:docMk/>
            <pc:sldMk cId="4122734062" sldId="258"/>
            <ac:spMk id="56" creationId="{3369ACDC-CAB6-4C0A-98DE-AE0EF521F7B9}"/>
          </ac:spMkLst>
        </pc:spChg>
        <pc:grpChg chg="add mod">
          <ac:chgData name="MARTINEZ SALCEDO, JOSEPH" userId="4d2c8988-b1c0-4e9d-83be-da9944182c7d" providerId="ADAL" clId="{B25FA922-0C8B-47D3-BCE7-719F4CD38748}" dt="2023-09-12T23:41:59.518" v="1098"/>
          <ac:grpSpMkLst>
            <pc:docMk/>
            <pc:sldMk cId="4122734062" sldId="258"/>
            <ac:grpSpMk id="2" creationId="{89C3FE36-9956-A846-F090-FBF688E39CDD}"/>
          </ac:grpSpMkLst>
        </pc:grpChg>
        <pc:grpChg chg="add mod">
          <ac:chgData name="MARTINEZ SALCEDO, JOSEPH" userId="4d2c8988-b1c0-4e9d-83be-da9944182c7d" providerId="ADAL" clId="{B25FA922-0C8B-47D3-BCE7-719F4CD38748}" dt="2023-09-12T23:42:08.893" v="1099" actId="571"/>
          <ac:grpSpMkLst>
            <pc:docMk/>
            <pc:sldMk cId="4122734062" sldId="258"/>
            <ac:grpSpMk id="5" creationId="{04CDCD14-E5A2-1636-4FA9-8DA6148E3801}"/>
          </ac:grpSpMkLst>
        </pc:grpChg>
        <pc:grpChg chg="del">
          <ac:chgData name="MARTINEZ SALCEDO, JOSEPH" userId="4d2c8988-b1c0-4e9d-83be-da9944182c7d" providerId="ADAL" clId="{B25FA922-0C8B-47D3-BCE7-719F4CD38748}" dt="2023-09-12T23:41:42.106" v="1092" actId="478"/>
          <ac:grpSpMkLst>
            <pc:docMk/>
            <pc:sldMk cId="4122734062" sldId="258"/>
            <ac:grpSpMk id="6" creationId="{B9FE5873-FBEB-8A9E-6FD0-A048518445FA}"/>
          </ac:grpSpMkLst>
        </pc:grpChg>
        <pc:grpChg chg="del">
          <ac:chgData name="MARTINEZ SALCEDO, JOSEPH" userId="4d2c8988-b1c0-4e9d-83be-da9944182c7d" providerId="ADAL" clId="{B25FA922-0C8B-47D3-BCE7-719F4CD38748}" dt="2023-09-12T23:41:39.042" v="1090" actId="478"/>
          <ac:grpSpMkLst>
            <pc:docMk/>
            <pc:sldMk cId="4122734062" sldId="258"/>
            <ac:grpSpMk id="12" creationId="{4785F2FB-8389-B894-A65F-23DCBA27C153}"/>
          </ac:grpSpMkLst>
        </pc:grpChg>
        <pc:graphicFrameChg chg="del">
          <ac:chgData name="MARTINEZ SALCEDO, JOSEPH" userId="4d2c8988-b1c0-4e9d-83be-da9944182c7d" providerId="ADAL" clId="{B25FA922-0C8B-47D3-BCE7-719F4CD38748}" dt="2023-09-12T23:41:41.142" v="1091" actId="478"/>
          <ac:graphicFrameMkLst>
            <pc:docMk/>
            <pc:sldMk cId="4122734062" sldId="258"/>
            <ac:graphicFrameMk id="39" creationId="{254D73F8-831F-9BDC-0D15-2BAA9F36D0DB}"/>
          </ac:graphicFrameMkLst>
        </pc:graphicFrameChg>
        <pc:cxnChg chg="mod">
          <ac:chgData name="MARTINEZ SALCEDO, JOSEPH" userId="4d2c8988-b1c0-4e9d-83be-da9944182c7d" providerId="ADAL" clId="{B25FA922-0C8B-47D3-BCE7-719F4CD38748}" dt="2023-09-12T23:41:59.518" v="1098"/>
          <ac:cxnSpMkLst>
            <pc:docMk/>
            <pc:sldMk cId="4122734062" sldId="258"/>
            <ac:cxnSpMk id="4" creationId="{12F25743-1870-9F76-62C9-1FB1D3C2655A}"/>
          </ac:cxnSpMkLst>
        </pc:cxnChg>
        <pc:cxnChg chg="mod">
          <ac:chgData name="MARTINEZ SALCEDO, JOSEPH" userId="4d2c8988-b1c0-4e9d-83be-da9944182c7d" providerId="ADAL" clId="{B25FA922-0C8B-47D3-BCE7-719F4CD38748}" dt="2023-09-12T23:42:08.893" v="1099" actId="571"/>
          <ac:cxnSpMkLst>
            <pc:docMk/>
            <pc:sldMk cId="4122734062" sldId="258"/>
            <ac:cxnSpMk id="11" creationId="{77993428-7C1A-9381-DF3B-4813063B1FDC}"/>
          </ac:cxnSpMkLst>
        </pc:cxnChg>
      </pc:sldChg>
    </pc:docChg>
  </pc:docChgLst>
  <pc:docChgLst>
    <pc:chgData name="MARTINEZ SALCEDO, JOSEPH" userId="4d2c8988-b1c0-4e9d-83be-da9944182c7d" providerId="ADAL" clId="{3877148B-1379-408C-B211-B392572AD465}"/>
    <pc:docChg chg="undo custSel addSld delSld modSld">
      <pc:chgData name="MARTINEZ SALCEDO, JOSEPH" userId="4d2c8988-b1c0-4e9d-83be-da9944182c7d" providerId="ADAL" clId="{3877148B-1379-408C-B211-B392572AD465}" dt="2023-06-01T18:02:46.030" v="901" actId="14100"/>
      <pc:docMkLst>
        <pc:docMk/>
      </pc:docMkLst>
      <pc:sldChg chg="addSp delSp modSp mod">
        <pc:chgData name="MARTINEZ SALCEDO, JOSEPH" userId="4d2c8988-b1c0-4e9d-83be-da9944182c7d" providerId="ADAL" clId="{3877148B-1379-408C-B211-B392572AD465}" dt="2023-06-01T18:02:46.030" v="901" actId="14100"/>
        <pc:sldMkLst>
          <pc:docMk/>
          <pc:sldMk cId="1267770958" sldId="257"/>
        </pc:sldMkLst>
        <pc:spChg chg="mod">
          <ac:chgData name="MARTINEZ SALCEDO, JOSEPH" userId="4d2c8988-b1c0-4e9d-83be-da9944182c7d" providerId="ADAL" clId="{3877148B-1379-408C-B211-B392572AD465}" dt="2023-06-01T17:00:07.070" v="892" actId="20577"/>
          <ac:spMkLst>
            <pc:docMk/>
            <pc:sldMk cId="1267770958" sldId="257"/>
            <ac:spMk id="10" creationId="{63A2191C-0DF4-2FEC-0B6B-7B9E3E2658BA}"/>
          </ac:spMkLst>
        </pc:spChg>
        <pc:spChg chg="mod">
          <ac:chgData name="MARTINEZ SALCEDO, JOSEPH" userId="4d2c8988-b1c0-4e9d-83be-da9944182c7d" providerId="ADAL" clId="{3877148B-1379-408C-B211-B392572AD465}" dt="2023-06-01T16:35:46.081" v="766" actId="20577"/>
          <ac:spMkLst>
            <pc:docMk/>
            <pc:sldMk cId="1267770958" sldId="257"/>
            <ac:spMk id="11" creationId="{743B5319-0F25-4E79-6934-897360554528}"/>
          </ac:spMkLst>
        </pc:spChg>
        <pc:spChg chg="mod">
          <ac:chgData name="MARTINEZ SALCEDO, JOSEPH" userId="4d2c8988-b1c0-4e9d-83be-da9944182c7d" providerId="ADAL" clId="{3877148B-1379-408C-B211-B392572AD465}" dt="2023-06-01T16:32:59.867" v="732" actId="165"/>
          <ac:spMkLst>
            <pc:docMk/>
            <pc:sldMk cId="1267770958" sldId="257"/>
            <ac:spMk id="22" creationId="{97A90E2F-41B2-7433-D73C-3DF4B3226C04}"/>
          </ac:spMkLst>
        </pc:spChg>
        <pc:spChg chg="mod">
          <ac:chgData name="MARTINEZ SALCEDO, JOSEPH" userId="4d2c8988-b1c0-4e9d-83be-da9944182c7d" providerId="ADAL" clId="{3877148B-1379-408C-B211-B392572AD465}" dt="2023-06-01T16:32:59.867" v="732" actId="165"/>
          <ac:spMkLst>
            <pc:docMk/>
            <pc:sldMk cId="1267770958" sldId="257"/>
            <ac:spMk id="23" creationId="{34B5077E-F8C2-B1DB-9261-D8B9DFF68505}"/>
          </ac:spMkLst>
        </pc:spChg>
        <pc:spChg chg="mod">
          <ac:chgData name="MARTINEZ SALCEDO, JOSEPH" userId="4d2c8988-b1c0-4e9d-83be-da9944182c7d" providerId="ADAL" clId="{3877148B-1379-408C-B211-B392572AD465}" dt="2023-06-01T16:44:23.261" v="820" actId="14100"/>
          <ac:spMkLst>
            <pc:docMk/>
            <pc:sldMk cId="1267770958" sldId="257"/>
            <ac:spMk id="26" creationId="{BD815A2C-8E8D-81B6-6342-200B4E960F6F}"/>
          </ac:spMkLst>
        </pc:spChg>
        <pc:spChg chg="mod">
          <ac:chgData name="MARTINEZ SALCEDO, JOSEPH" userId="4d2c8988-b1c0-4e9d-83be-da9944182c7d" providerId="ADAL" clId="{3877148B-1379-408C-B211-B392572AD465}" dt="2023-06-01T16:32:59.867" v="732" actId="165"/>
          <ac:spMkLst>
            <pc:docMk/>
            <pc:sldMk cId="1267770958" sldId="257"/>
            <ac:spMk id="27" creationId="{4D1932B0-0BB4-4C9E-2AC6-4395CD305581}"/>
          </ac:spMkLst>
        </pc:spChg>
        <pc:spChg chg="mod">
          <ac:chgData name="MARTINEZ SALCEDO, JOSEPH" userId="4d2c8988-b1c0-4e9d-83be-da9944182c7d" providerId="ADAL" clId="{3877148B-1379-408C-B211-B392572AD465}" dt="2023-06-01T18:02:46.030" v="901" actId="14100"/>
          <ac:spMkLst>
            <pc:docMk/>
            <pc:sldMk cId="1267770958" sldId="257"/>
            <ac:spMk id="54" creationId="{9858B4DB-058C-4391-BA49-3669E1710B22}"/>
          </ac:spMkLst>
        </pc:spChg>
        <pc:spChg chg="mod">
          <ac:chgData name="MARTINEZ SALCEDO, JOSEPH" userId="4d2c8988-b1c0-4e9d-83be-da9944182c7d" providerId="ADAL" clId="{3877148B-1379-408C-B211-B392572AD465}" dt="2023-06-01T16:00:34.555" v="147"/>
          <ac:spMkLst>
            <pc:docMk/>
            <pc:sldMk cId="1267770958" sldId="257"/>
            <ac:spMk id="56" creationId="{3369ACDC-CAB6-4C0A-98DE-AE0EF521F7B9}"/>
          </ac:spMkLst>
        </pc:spChg>
        <pc:spChg chg="mod">
          <ac:chgData name="MARTINEZ SALCEDO, JOSEPH" userId="4d2c8988-b1c0-4e9d-83be-da9944182c7d" providerId="ADAL" clId="{3877148B-1379-408C-B211-B392572AD465}" dt="2023-06-01T16:45:11.835" v="864" actId="20577"/>
          <ac:spMkLst>
            <pc:docMk/>
            <pc:sldMk cId="1267770958" sldId="257"/>
            <ac:spMk id="57" creationId="{A60A7575-AA75-41D6-B4A5-EF8BE0A7CF7E}"/>
          </ac:spMkLst>
        </pc:spChg>
        <pc:spChg chg="mod">
          <ac:chgData name="MARTINEZ SALCEDO, JOSEPH" userId="4d2c8988-b1c0-4e9d-83be-da9944182c7d" providerId="ADAL" clId="{3877148B-1379-408C-B211-B392572AD465}" dt="2023-06-01T16:01:38.916" v="162" actId="20577"/>
          <ac:spMkLst>
            <pc:docMk/>
            <pc:sldMk cId="1267770958" sldId="257"/>
            <ac:spMk id="58" creationId="{498466BC-F496-4937-A448-55B5A88D54B8}"/>
          </ac:spMkLst>
        </pc:spChg>
        <pc:spChg chg="mod">
          <ac:chgData name="MARTINEZ SALCEDO, JOSEPH" userId="4d2c8988-b1c0-4e9d-83be-da9944182c7d" providerId="ADAL" clId="{3877148B-1379-408C-B211-B392572AD465}" dt="2023-06-01T18:02:43.096" v="900" actId="1076"/>
          <ac:spMkLst>
            <pc:docMk/>
            <pc:sldMk cId="1267770958" sldId="257"/>
            <ac:spMk id="79" creationId="{978BC72F-0D90-4B60-A250-E554089EBDF4}"/>
          </ac:spMkLst>
        </pc:spChg>
        <pc:spChg chg="del">
          <ac:chgData name="MARTINEZ SALCEDO, JOSEPH" userId="4d2c8988-b1c0-4e9d-83be-da9944182c7d" providerId="ADAL" clId="{3877148B-1379-408C-B211-B392572AD465}" dt="2023-06-01T18:02:19.512" v="895" actId="478"/>
          <ac:spMkLst>
            <pc:docMk/>
            <pc:sldMk cId="1267770958" sldId="257"/>
            <ac:spMk id="89" creationId="{EF50F418-5372-4E28-B0AD-40832AB2D64A}"/>
          </ac:spMkLst>
        </pc:spChg>
        <pc:spChg chg="del">
          <ac:chgData name="MARTINEZ SALCEDO, JOSEPH" userId="4d2c8988-b1c0-4e9d-83be-da9944182c7d" providerId="ADAL" clId="{3877148B-1379-408C-B211-B392572AD465}" dt="2023-06-01T18:02:22.911" v="896" actId="478"/>
          <ac:spMkLst>
            <pc:docMk/>
            <pc:sldMk cId="1267770958" sldId="257"/>
            <ac:spMk id="93" creationId="{29B86C2B-124B-4E18-8D18-63F6433D7532}"/>
          </ac:spMkLst>
        </pc:spChg>
        <pc:spChg chg="mod">
          <ac:chgData name="MARTINEZ SALCEDO, JOSEPH" userId="4d2c8988-b1c0-4e9d-83be-da9944182c7d" providerId="ADAL" clId="{3877148B-1379-408C-B211-B392572AD465}" dt="2023-06-01T18:02:43.096" v="900" actId="1076"/>
          <ac:spMkLst>
            <pc:docMk/>
            <pc:sldMk cId="1267770958" sldId="257"/>
            <ac:spMk id="104" creationId="{775A2419-B056-4B9E-A417-4468E9FBA8EF}"/>
          </ac:spMkLst>
        </pc:spChg>
        <pc:spChg chg="mod">
          <ac:chgData name="MARTINEZ SALCEDO, JOSEPH" userId="4d2c8988-b1c0-4e9d-83be-da9944182c7d" providerId="ADAL" clId="{3877148B-1379-408C-B211-B392572AD465}" dt="2023-06-01T18:02:43.096" v="900" actId="1076"/>
          <ac:spMkLst>
            <pc:docMk/>
            <pc:sldMk cId="1267770958" sldId="257"/>
            <ac:spMk id="112" creationId="{0A4B751B-EE08-4DFB-92C9-A5FEB12DD325}"/>
          </ac:spMkLst>
        </pc:spChg>
        <pc:spChg chg="mod">
          <ac:chgData name="MARTINEZ SALCEDO, JOSEPH" userId="4d2c8988-b1c0-4e9d-83be-da9944182c7d" providerId="ADAL" clId="{3877148B-1379-408C-B211-B392572AD465}" dt="2023-06-01T16:05:01.168" v="236" actId="179"/>
          <ac:spMkLst>
            <pc:docMk/>
            <pc:sldMk cId="1267770958" sldId="257"/>
            <ac:spMk id="116" creationId="{51123E29-2369-43D7-81A4-B07785BE48BA}"/>
          </ac:spMkLst>
        </pc:spChg>
        <pc:spChg chg="mod">
          <ac:chgData name="MARTINEZ SALCEDO, JOSEPH" userId="4d2c8988-b1c0-4e9d-83be-da9944182c7d" providerId="ADAL" clId="{3877148B-1379-408C-B211-B392572AD465}" dt="2023-06-01T15:48:48.114" v="38" actId="165"/>
          <ac:spMkLst>
            <pc:docMk/>
            <pc:sldMk cId="1267770958" sldId="257"/>
            <ac:spMk id="117" creationId="{FE7A2186-08EE-46B7-874F-8874558ED732}"/>
          </ac:spMkLst>
        </pc:spChg>
        <pc:spChg chg="mod">
          <ac:chgData name="MARTINEZ SALCEDO, JOSEPH" userId="4d2c8988-b1c0-4e9d-83be-da9944182c7d" providerId="ADAL" clId="{3877148B-1379-408C-B211-B392572AD465}" dt="2023-06-01T15:48:48.114" v="38" actId="165"/>
          <ac:spMkLst>
            <pc:docMk/>
            <pc:sldMk cId="1267770958" sldId="257"/>
            <ac:spMk id="118" creationId="{2D9CC3FB-5297-40E1-A797-600C4A13172E}"/>
          </ac:spMkLst>
        </pc:spChg>
        <pc:grpChg chg="mod">
          <ac:chgData name="MARTINEZ SALCEDO, JOSEPH" userId="4d2c8988-b1c0-4e9d-83be-da9944182c7d" providerId="ADAL" clId="{3877148B-1379-408C-B211-B392572AD465}" dt="2023-06-01T15:58:25.307" v="119" actId="1076"/>
          <ac:grpSpMkLst>
            <pc:docMk/>
            <pc:sldMk cId="1267770958" sldId="257"/>
            <ac:grpSpMk id="3" creationId="{4CF9DD82-14E9-41D3-B496-78A9B6E0BA38}"/>
          </ac:grpSpMkLst>
        </pc:grpChg>
        <pc:grpChg chg="del mod topLvl">
          <ac:chgData name="MARTINEZ SALCEDO, JOSEPH" userId="4d2c8988-b1c0-4e9d-83be-da9944182c7d" providerId="ADAL" clId="{3877148B-1379-408C-B211-B392572AD465}" dt="2023-06-01T15:48:55.127" v="39" actId="21"/>
          <ac:grpSpMkLst>
            <pc:docMk/>
            <pc:sldMk cId="1267770958" sldId="257"/>
            <ac:grpSpMk id="4" creationId="{D942D072-BE60-4B22-A605-A6BE77361558}"/>
          </ac:grpSpMkLst>
        </pc:grpChg>
        <pc:grpChg chg="mod topLvl">
          <ac:chgData name="MARTINEZ SALCEDO, JOSEPH" userId="4d2c8988-b1c0-4e9d-83be-da9944182c7d" providerId="ADAL" clId="{3877148B-1379-408C-B211-B392572AD465}" dt="2023-06-01T16:44:32.089" v="822" actId="164"/>
          <ac:grpSpMkLst>
            <pc:docMk/>
            <pc:sldMk cId="1267770958" sldId="257"/>
            <ac:grpSpMk id="5" creationId="{A91D3B99-6735-455E-A81C-5A4D2285E09A}"/>
          </ac:grpSpMkLst>
        </pc:grpChg>
        <pc:grpChg chg="mod topLvl">
          <ac:chgData name="MARTINEZ SALCEDO, JOSEPH" userId="4d2c8988-b1c0-4e9d-83be-da9944182c7d" providerId="ADAL" clId="{3877148B-1379-408C-B211-B392572AD465}" dt="2023-06-01T16:44:32.089" v="822" actId="164"/>
          <ac:grpSpMkLst>
            <pc:docMk/>
            <pc:sldMk cId="1267770958" sldId="257"/>
            <ac:grpSpMk id="6" creationId="{D319CB4E-C044-49EF-94A6-AF344CC8D5CB}"/>
          </ac:grpSpMkLst>
        </pc:grpChg>
        <pc:grpChg chg="add mod">
          <ac:chgData name="MARTINEZ SALCEDO, JOSEPH" userId="4d2c8988-b1c0-4e9d-83be-da9944182c7d" providerId="ADAL" clId="{3877148B-1379-408C-B211-B392572AD465}" dt="2023-06-01T16:44:32.089" v="822" actId="164"/>
          <ac:grpSpMkLst>
            <pc:docMk/>
            <pc:sldMk cId="1267770958" sldId="257"/>
            <ac:grpSpMk id="8" creationId="{5BFD0583-DE5D-46B7-6172-2EB7AC38A614}"/>
          </ac:grpSpMkLst>
        </pc:grpChg>
        <pc:grpChg chg="del">
          <ac:chgData name="MARTINEZ SALCEDO, JOSEPH" userId="4d2c8988-b1c0-4e9d-83be-da9944182c7d" providerId="ADAL" clId="{3877148B-1379-408C-B211-B392572AD465}" dt="2023-06-01T15:48:48.114" v="38" actId="165"/>
          <ac:grpSpMkLst>
            <pc:docMk/>
            <pc:sldMk cId="1267770958" sldId="257"/>
            <ac:grpSpMk id="9" creationId="{550B2259-2643-49C2-81AF-3F6841E1660D}"/>
          </ac:grpSpMkLst>
        </pc:grpChg>
        <pc:grpChg chg="add del mod">
          <ac:chgData name="MARTINEZ SALCEDO, JOSEPH" userId="4d2c8988-b1c0-4e9d-83be-da9944182c7d" providerId="ADAL" clId="{3877148B-1379-408C-B211-B392572AD465}" dt="2023-06-01T16:32:59.867" v="732" actId="165"/>
          <ac:grpSpMkLst>
            <pc:docMk/>
            <pc:sldMk cId="1267770958" sldId="257"/>
            <ac:grpSpMk id="12" creationId="{C8ED4A27-F633-66AC-69A8-8F182C42BD16}"/>
          </ac:grpSpMkLst>
        </pc:grpChg>
        <pc:grpChg chg="mod topLvl">
          <ac:chgData name="MARTINEZ SALCEDO, JOSEPH" userId="4d2c8988-b1c0-4e9d-83be-da9944182c7d" providerId="ADAL" clId="{3877148B-1379-408C-B211-B392572AD465}" dt="2023-06-01T16:33:22.600" v="735" actId="164"/>
          <ac:grpSpMkLst>
            <pc:docMk/>
            <pc:sldMk cId="1267770958" sldId="257"/>
            <ac:grpSpMk id="13" creationId="{64852985-88B0-7A64-0D79-AC1D429F0AC1}"/>
          </ac:grpSpMkLst>
        </pc:grpChg>
        <pc:grpChg chg="mod topLvl">
          <ac:chgData name="MARTINEZ SALCEDO, JOSEPH" userId="4d2c8988-b1c0-4e9d-83be-da9944182c7d" providerId="ADAL" clId="{3877148B-1379-408C-B211-B392572AD465}" dt="2023-06-01T16:33:22.600" v="735" actId="164"/>
          <ac:grpSpMkLst>
            <pc:docMk/>
            <pc:sldMk cId="1267770958" sldId="257"/>
            <ac:grpSpMk id="14" creationId="{F5015394-150E-F238-1A65-2D074D7D3454}"/>
          </ac:grpSpMkLst>
        </pc:grpChg>
        <pc:grpChg chg="mod">
          <ac:chgData name="MARTINEZ SALCEDO, JOSEPH" userId="4d2c8988-b1c0-4e9d-83be-da9944182c7d" providerId="ADAL" clId="{3877148B-1379-408C-B211-B392572AD465}" dt="2023-06-01T16:32:59.867" v="732" actId="165"/>
          <ac:grpSpMkLst>
            <pc:docMk/>
            <pc:sldMk cId="1267770958" sldId="257"/>
            <ac:grpSpMk id="15" creationId="{62C2E718-2A66-B9C0-B73E-138CDBF5320E}"/>
          </ac:grpSpMkLst>
        </pc:grpChg>
        <pc:grpChg chg="mod">
          <ac:chgData name="MARTINEZ SALCEDO, JOSEPH" userId="4d2c8988-b1c0-4e9d-83be-da9944182c7d" providerId="ADAL" clId="{3877148B-1379-408C-B211-B392572AD465}" dt="2023-06-01T16:32:59.867" v="732" actId="165"/>
          <ac:grpSpMkLst>
            <pc:docMk/>
            <pc:sldMk cId="1267770958" sldId="257"/>
            <ac:grpSpMk id="18" creationId="{6E4899C2-511E-9EB7-998D-CDF707D46214}"/>
          </ac:grpSpMkLst>
        </pc:grpChg>
        <pc:grpChg chg="mod">
          <ac:chgData name="MARTINEZ SALCEDO, JOSEPH" userId="4d2c8988-b1c0-4e9d-83be-da9944182c7d" providerId="ADAL" clId="{3877148B-1379-408C-B211-B392572AD465}" dt="2023-06-01T16:32:59.867" v="732" actId="165"/>
          <ac:grpSpMkLst>
            <pc:docMk/>
            <pc:sldMk cId="1267770958" sldId="257"/>
            <ac:grpSpMk id="19" creationId="{45A16E25-366B-16A8-710A-47936F9F3AAF}"/>
          </ac:grpSpMkLst>
        </pc:grpChg>
        <pc:grpChg chg="mod">
          <ac:chgData name="MARTINEZ SALCEDO, JOSEPH" userId="4d2c8988-b1c0-4e9d-83be-da9944182c7d" providerId="ADAL" clId="{3877148B-1379-408C-B211-B392572AD465}" dt="2023-06-01T16:32:59.867" v="732" actId="165"/>
          <ac:grpSpMkLst>
            <pc:docMk/>
            <pc:sldMk cId="1267770958" sldId="257"/>
            <ac:grpSpMk id="24" creationId="{BD2E0A16-7713-3AF3-2182-511A56972C1E}"/>
          </ac:grpSpMkLst>
        </pc:grpChg>
        <pc:grpChg chg="add mod">
          <ac:chgData name="MARTINEZ SALCEDO, JOSEPH" userId="4d2c8988-b1c0-4e9d-83be-da9944182c7d" providerId="ADAL" clId="{3877148B-1379-408C-B211-B392572AD465}" dt="2023-06-01T16:44:50.292" v="855" actId="1035"/>
          <ac:grpSpMkLst>
            <pc:docMk/>
            <pc:sldMk cId="1267770958" sldId="257"/>
            <ac:grpSpMk id="30" creationId="{26AFBD4E-45BE-D3C3-C5F6-4F7BB0584888}"/>
          </ac:grpSpMkLst>
        </pc:grpChg>
        <pc:grpChg chg="add mod">
          <ac:chgData name="MARTINEZ SALCEDO, JOSEPH" userId="4d2c8988-b1c0-4e9d-83be-da9944182c7d" providerId="ADAL" clId="{3877148B-1379-408C-B211-B392572AD465}" dt="2023-06-01T16:44:36.797" v="834" actId="1036"/>
          <ac:grpSpMkLst>
            <pc:docMk/>
            <pc:sldMk cId="1267770958" sldId="257"/>
            <ac:grpSpMk id="33" creationId="{51ADB6C8-4680-FED7-8190-AD019DA1EE32}"/>
          </ac:grpSpMkLst>
        </pc:grpChg>
        <pc:grpChg chg="del">
          <ac:chgData name="MARTINEZ SALCEDO, JOSEPH" userId="4d2c8988-b1c0-4e9d-83be-da9944182c7d" providerId="ADAL" clId="{3877148B-1379-408C-B211-B392572AD465}" dt="2023-06-01T18:02:22.911" v="896" actId="478"/>
          <ac:grpSpMkLst>
            <pc:docMk/>
            <pc:sldMk cId="1267770958" sldId="257"/>
            <ac:grpSpMk id="40" creationId="{945E14B9-2DD8-4AD8-8C0C-1EFF71C3F793}"/>
          </ac:grpSpMkLst>
        </pc:grpChg>
        <pc:picChg chg="mod">
          <ac:chgData name="MARTINEZ SALCEDO, JOSEPH" userId="4d2c8988-b1c0-4e9d-83be-da9944182c7d" providerId="ADAL" clId="{3877148B-1379-408C-B211-B392572AD465}" dt="2023-06-01T16:32:59.867" v="732" actId="165"/>
          <ac:picMkLst>
            <pc:docMk/>
            <pc:sldMk cId="1267770958" sldId="257"/>
            <ac:picMk id="17" creationId="{1D3C34BC-9E99-2824-38BF-B86C6BBDA5B7}"/>
          </ac:picMkLst>
        </pc:picChg>
        <pc:picChg chg="mod">
          <ac:chgData name="MARTINEZ SALCEDO, JOSEPH" userId="4d2c8988-b1c0-4e9d-83be-da9944182c7d" providerId="ADAL" clId="{3877148B-1379-408C-B211-B392572AD465}" dt="2023-06-01T16:32:59.867" v="732" actId="165"/>
          <ac:picMkLst>
            <pc:docMk/>
            <pc:sldMk cId="1267770958" sldId="257"/>
            <ac:picMk id="20" creationId="{48482851-80CC-DFF5-6967-6E4387589B9B}"/>
          </ac:picMkLst>
        </pc:picChg>
        <pc:picChg chg="mod">
          <ac:chgData name="MARTINEZ SALCEDO, JOSEPH" userId="4d2c8988-b1c0-4e9d-83be-da9944182c7d" providerId="ADAL" clId="{3877148B-1379-408C-B211-B392572AD465}" dt="2023-06-01T16:32:59.867" v="732" actId="165"/>
          <ac:picMkLst>
            <pc:docMk/>
            <pc:sldMk cId="1267770958" sldId="257"/>
            <ac:picMk id="21" creationId="{E493B5FC-37AF-AAB4-8921-AD51A37D2381}"/>
          </ac:picMkLst>
        </pc:picChg>
        <pc:picChg chg="mod">
          <ac:chgData name="MARTINEZ SALCEDO, JOSEPH" userId="4d2c8988-b1c0-4e9d-83be-da9944182c7d" providerId="ADAL" clId="{3877148B-1379-408C-B211-B392572AD465}" dt="2023-06-01T18:02:43.096" v="900" actId="1076"/>
          <ac:picMkLst>
            <pc:docMk/>
            <pc:sldMk cId="1267770958" sldId="257"/>
            <ac:picMk id="31" creationId="{8FD33CF0-AE3F-4695-83E9-DA653F79A22E}"/>
          </ac:picMkLst>
        </pc:picChg>
        <pc:picChg chg="del">
          <ac:chgData name="MARTINEZ SALCEDO, JOSEPH" userId="4d2c8988-b1c0-4e9d-83be-da9944182c7d" providerId="ADAL" clId="{3877148B-1379-408C-B211-B392572AD465}" dt="2023-06-01T18:02:25.797" v="897" actId="478"/>
          <ac:picMkLst>
            <pc:docMk/>
            <pc:sldMk cId="1267770958" sldId="257"/>
            <ac:picMk id="36" creationId="{C0349073-5B82-41A0-B785-643C539E416B}"/>
          </ac:picMkLst>
        </pc:picChg>
        <pc:picChg chg="mod">
          <ac:chgData name="MARTINEZ SALCEDO, JOSEPH" userId="4d2c8988-b1c0-4e9d-83be-da9944182c7d" providerId="ADAL" clId="{3877148B-1379-408C-B211-B392572AD465}" dt="2023-06-01T18:02:43.096" v="900" actId="1076"/>
          <ac:picMkLst>
            <pc:docMk/>
            <pc:sldMk cId="1267770958" sldId="257"/>
            <ac:picMk id="38" creationId="{32ACB6D6-356C-47BE-8B1E-334406111354}"/>
          </ac:picMkLst>
        </pc:picChg>
        <pc:picChg chg="mod">
          <ac:chgData name="MARTINEZ SALCEDO, JOSEPH" userId="4d2c8988-b1c0-4e9d-83be-da9944182c7d" providerId="ADAL" clId="{3877148B-1379-408C-B211-B392572AD465}" dt="2023-06-01T18:02:43.096" v="900" actId="1076"/>
          <ac:picMkLst>
            <pc:docMk/>
            <pc:sldMk cId="1267770958" sldId="257"/>
            <ac:picMk id="43" creationId="{F8750C7C-2C0E-488A-8ED2-2069964836C3}"/>
          </ac:picMkLst>
        </pc:picChg>
        <pc:cxnChg chg="mod">
          <ac:chgData name="MARTINEZ SALCEDO, JOSEPH" userId="4d2c8988-b1c0-4e9d-83be-da9944182c7d" providerId="ADAL" clId="{3877148B-1379-408C-B211-B392572AD465}" dt="2023-06-01T16:32:59.867" v="732" actId="165"/>
          <ac:cxnSpMkLst>
            <pc:docMk/>
            <pc:sldMk cId="1267770958" sldId="257"/>
            <ac:cxnSpMk id="16" creationId="{9D5286FF-233F-3B10-DE7D-415A44C9D4C4}"/>
          </ac:cxnSpMkLst>
        </pc:cxnChg>
        <pc:cxnChg chg="mod">
          <ac:chgData name="MARTINEZ SALCEDO, JOSEPH" userId="4d2c8988-b1c0-4e9d-83be-da9944182c7d" providerId="ADAL" clId="{3877148B-1379-408C-B211-B392572AD465}" dt="2023-06-01T16:32:59.867" v="732" actId="165"/>
          <ac:cxnSpMkLst>
            <pc:docMk/>
            <pc:sldMk cId="1267770958" sldId="257"/>
            <ac:cxnSpMk id="25" creationId="{B303E938-5176-8098-422D-4D14815A8164}"/>
          </ac:cxnSpMkLst>
        </pc:cxnChg>
        <pc:cxnChg chg="mod">
          <ac:chgData name="MARTINEZ SALCEDO, JOSEPH" userId="4d2c8988-b1c0-4e9d-83be-da9944182c7d" providerId="ADAL" clId="{3877148B-1379-408C-B211-B392572AD465}" dt="2023-06-01T15:48:48.114" v="38" actId="165"/>
          <ac:cxnSpMkLst>
            <pc:docMk/>
            <pc:sldMk cId="1267770958" sldId="257"/>
            <ac:cxnSpMk id="120" creationId="{CEBDD04F-DBC2-4833-8E6C-E84095EDA1F3}"/>
          </ac:cxnSpMkLst>
        </pc:cxnChg>
      </pc:sldChg>
      <pc:sldChg chg="addSp delSp modSp mod">
        <pc:chgData name="MARTINEZ SALCEDO, JOSEPH" userId="4d2c8988-b1c0-4e9d-83be-da9944182c7d" providerId="ADAL" clId="{3877148B-1379-408C-B211-B392572AD465}" dt="2023-06-01T17:00:24.408" v="894" actId="20577"/>
        <pc:sldMkLst>
          <pc:docMk/>
          <pc:sldMk cId="1720929601" sldId="258"/>
        </pc:sldMkLst>
        <pc:spChg chg="mod">
          <ac:chgData name="MARTINEZ SALCEDO, JOSEPH" userId="4d2c8988-b1c0-4e9d-83be-da9944182c7d" providerId="ADAL" clId="{3877148B-1379-408C-B211-B392572AD465}" dt="2023-06-01T16:53:31.270" v="877" actId="15"/>
          <ac:spMkLst>
            <pc:docMk/>
            <pc:sldMk cId="1720929601" sldId="258"/>
            <ac:spMk id="3" creationId="{C7AAE4AE-E5E6-2195-3094-81A7950FA6CC}"/>
          </ac:spMkLst>
        </pc:spChg>
        <pc:spChg chg="mod">
          <ac:chgData name="MARTINEZ SALCEDO, JOSEPH" userId="4d2c8988-b1c0-4e9d-83be-da9944182c7d" providerId="ADAL" clId="{3877148B-1379-408C-B211-B392572AD465}" dt="2023-06-01T17:00:24.408" v="894" actId="20577"/>
          <ac:spMkLst>
            <pc:docMk/>
            <pc:sldMk cId="1720929601" sldId="258"/>
            <ac:spMk id="4" creationId="{CE9FF481-1DF4-CB65-DEC3-CF9B6568969F}"/>
          </ac:spMkLst>
        </pc:spChg>
        <pc:spChg chg="mod">
          <ac:chgData name="MARTINEZ SALCEDO, JOSEPH" userId="4d2c8988-b1c0-4e9d-83be-da9944182c7d" providerId="ADAL" clId="{3877148B-1379-408C-B211-B392572AD465}" dt="2023-06-01T16:31:52.401" v="725" actId="14100"/>
          <ac:spMkLst>
            <pc:docMk/>
            <pc:sldMk cId="1720929601" sldId="258"/>
            <ac:spMk id="7" creationId="{075EAE3E-CB9B-4DE0-AF52-89CC35B313E1}"/>
          </ac:spMkLst>
        </pc:spChg>
        <pc:spChg chg="mod">
          <ac:chgData name="MARTINEZ SALCEDO, JOSEPH" userId="4d2c8988-b1c0-4e9d-83be-da9944182c7d" providerId="ADAL" clId="{3877148B-1379-408C-B211-B392572AD465}" dt="2023-06-01T16:36:46.137" v="780" actId="1036"/>
          <ac:spMkLst>
            <pc:docMk/>
            <pc:sldMk cId="1720929601" sldId="258"/>
            <ac:spMk id="8" creationId="{75DA9E4A-6EC2-E1F1-705E-D0343E1BEFEA}"/>
          </ac:spMkLst>
        </pc:spChg>
        <pc:spChg chg="mod">
          <ac:chgData name="MARTINEZ SALCEDO, JOSEPH" userId="4d2c8988-b1c0-4e9d-83be-da9944182c7d" providerId="ADAL" clId="{3877148B-1379-408C-B211-B392572AD465}" dt="2023-06-01T16:08:53.736" v="382"/>
          <ac:spMkLst>
            <pc:docMk/>
            <pc:sldMk cId="1720929601" sldId="258"/>
            <ac:spMk id="14" creationId="{E02F2982-57F2-1909-949C-6CC0DF28B1C7}"/>
          </ac:spMkLst>
        </pc:spChg>
        <pc:spChg chg="mod">
          <ac:chgData name="MARTINEZ SALCEDO, JOSEPH" userId="4d2c8988-b1c0-4e9d-83be-da9944182c7d" providerId="ADAL" clId="{3877148B-1379-408C-B211-B392572AD465}" dt="2023-06-01T16:08:53.736" v="382"/>
          <ac:spMkLst>
            <pc:docMk/>
            <pc:sldMk cId="1720929601" sldId="258"/>
            <ac:spMk id="15" creationId="{7A1D08F8-C6D1-A7D9-A9BA-29D6B32FA6A9}"/>
          </ac:spMkLst>
        </pc:spChg>
        <pc:spChg chg="mod">
          <ac:chgData name="MARTINEZ SALCEDO, JOSEPH" userId="4d2c8988-b1c0-4e9d-83be-da9944182c7d" providerId="ADAL" clId="{3877148B-1379-408C-B211-B392572AD465}" dt="2023-06-01T16:08:53.736" v="382"/>
          <ac:spMkLst>
            <pc:docMk/>
            <pc:sldMk cId="1720929601" sldId="258"/>
            <ac:spMk id="16" creationId="{D10D0EE1-5E39-AF6E-A979-389A80306880}"/>
          </ac:spMkLst>
        </pc:spChg>
        <pc:spChg chg="mod">
          <ac:chgData name="MARTINEZ SALCEDO, JOSEPH" userId="4d2c8988-b1c0-4e9d-83be-da9944182c7d" providerId="ADAL" clId="{3877148B-1379-408C-B211-B392572AD465}" dt="2023-06-01T16:20:33.058" v="567"/>
          <ac:spMkLst>
            <pc:docMk/>
            <pc:sldMk cId="1720929601" sldId="258"/>
            <ac:spMk id="20" creationId="{828F768B-5370-883E-E1AC-D197CB4FD464}"/>
          </ac:spMkLst>
        </pc:spChg>
        <pc:spChg chg="mod">
          <ac:chgData name="MARTINEZ SALCEDO, JOSEPH" userId="4d2c8988-b1c0-4e9d-83be-da9944182c7d" providerId="ADAL" clId="{3877148B-1379-408C-B211-B392572AD465}" dt="2023-06-01T16:37:21.434" v="784" actId="14100"/>
          <ac:spMkLst>
            <pc:docMk/>
            <pc:sldMk cId="1720929601" sldId="258"/>
            <ac:spMk id="21" creationId="{3F0EBB1E-9DE8-17FC-067F-EEF7AC34D621}"/>
          </ac:spMkLst>
        </pc:spChg>
        <pc:spChg chg="mod">
          <ac:chgData name="MARTINEZ SALCEDO, JOSEPH" userId="4d2c8988-b1c0-4e9d-83be-da9944182c7d" providerId="ADAL" clId="{3877148B-1379-408C-B211-B392572AD465}" dt="2023-06-01T16:22:29.133" v="595"/>
          <ac:spMkLst>
            <pc:docMk/>
            <pc:sldMk cId="1720929601" sldId="258"/>
            <ac:spMk id="43" creationId="{58BD04DB-04C5-19DC-3414-72BFCFD57D27}"/>
          </ac:spMkLst>
        </pc:spChg>
        <pc:spChg chg="mod">
          <ac:chgData name="MARTINEZ SALCEDO, JOSEPH" userId="4d2c8988-b1c0-4e9d-83be-da9944182c7d" providerId="ADAL" clId="{3877148B-1379-408C-B211-B392572AD465}" dt="2023-06-01T16:22:29.133" v="595"/>
          <ac:spMkLst>
            <pc:docMk/>
            <pc:sldMk cId="1720929601" sldId="258"/>
            <ac:spMk id="44" creationId="{3C266392-E95D-1572-72AC-6381EDB289FD}"/>
          </ac:spMkLst>
        </pc:spChg>
        <pc:spChg chg="mod">
          <ac:chgData name="MARTINEZ SALCEDO, JOSEPH" userId="4d2c8988-b1c0-4e9d-83be-da9944182c7d" providerId="ADAL" clId="{3877148B-1379-408C-B211-B392572AD465}" dt="2023-06-01T16:22:29.133" v="595"/>
          <ac:spMkLst>
            <pc:docMk/>
            <pc:sldMk cId="1720929601" sldId="258"/>
            <ac:spMk id="53" creationId="{CDB61B02-978B-0BC1-8C89-223DC116F0B4}"/>
          </ac:spMkLst>
        </pc:spChg>
        <pc:spChg chg="mod">
          <ac:chgData name="MARTINEZ SALCEDO, JOSEPH" userId="4d2c8988-b1c0-4e9d-83be-da9944182c7d" providerId="ADAL" clId="{3877148B-1379-408C-B211-B392572AD465}" dt="2023-06-01T16:22:29.133" v="595"/>
          <ac:spMkLst>
            <pc:docMk/>
            <pc:sldMk cId="1720929601" sldId="258"/>
            <ac:spMk id="54" creationId="{D2C9955F-181C-67D9-FB87-036D7B7BC321}"/>
          </ac:spMkLst>
        </pc:spChg>
        <pc:spChg chg="add del">
          <ac:chgData name="MARTINEZ SALCEDO, JOSEPH" userId="4d2c8988-b1c0-4e9d-83be-da9944182c7d" providerId="ADAL" clId="{3877148B-1379-408C-B211-B392572AD465}" dt="2023-06-01T16:33:46.242" v="740" actId="22"/>
          <ac:spMkLst>
            <pc:docMk/>
            <pc:sldMk cId="1720929601" sldId="258"/>
            <ac:spMk id="57" creationId="{CE80D817-48C0-29AC-E517-66536E1369E8}"/>
          </ac:spMkLst>
        </pc:spChg>
        <pc:spChg chg="add mod">
          <ac:chgData name="MARTINEZ SALCEDO, JOSEPH" userId="4d2c8988-b1c0-4e9d-83be-da9944182c7d" providerId="ADAL" clId="{3877148B-1379-408C-B211-B392572AD465}" dt="2023-06-01T16:47:22.216" v="875" actId="1038"/>
          <ac:spMkLst>
            <pc:docMk/>
            <pc:sldMk cId="1720929601" sldId="258"/>
            <ac:spMk id="58" creationId="{126423D4-1A6B-5C51-B125-0618001707E3}"/>
          </ac:spMkLst>
        </pc:spChg>
        <pc:grpChg chg="add mod">
          <ac:chgData name="MARTINEZ SALCEDO, JOSEPH" userId="4d2c8988-b1c0-4e9d-83be-da9944182c7d" providerId="ADAL" clId="{3877148B-1379-408C-B211-B392572AD465}" dt="2023-06-01T16:47:22.216" v="875" actId="1038"/>
          <ac:grpSpMkLst>
            <pc:docMk/>
            <pc:sldMk cId="1720929601" sldId="258"/>
            <ac:grpSpMk id="2" creationId="{7B2F572D-F96A-4D21-E3E6-E642A929591E}"/>
          </ac:grpSpMkLst>
        </pc:grpChg>
        <pc:grpChg chg="add mod">
          <ac:chgData name="MARTINEZ SALCEDO, JOSEPH" userId="4d2c8988-b1c0-4e9d-83be-da9944182c7d" providerId="ADAL" clId="{3877148B-1379-408C-B211-B392572AD465}" dt="2023-06-01T16:34:42.662" v="754" actId="1076"/>
          <ac:grpSpMkLst>
            <pc:docMk/>
            <pc:sldMk cId="1720929601" sldId="258"/>
            <ac:grpSpMk id="5" creationId="{5A4654C0-A181-7150-13FF-036EE5FC4228}"/>
          </ac:grpSpMkLst>
        </pc:grpChg>
        <pc:grpChg chg="mod">
          <ac:chgData name="MARTINEZ SALCEDO, JOSEPH" userId="4d2c8988-b1c0-4e9d-83be-da9944182c7d" providerId="ADAL" clId="{3877148B-1379-408C-B211-B392572AD465}" dt="2023-06-01T16:04:29.676" v="232"/>
          <ac:grpSpMkLst>
            <pc:docMk/>
            <pc:sldMk cId="1720929601" sldId="258"/>
            <ac:grpSpMk id="6" creationId="{7DDB3888-0923-B16B-9B4F-28E750F47CF7}"/>
          </ac:grpSpMkLst>
        </pc:grpChg>
        <pc:grpChg chg="add del mod">
          <ac:chgData name="MARTINEZ SALCEDO, JOSEPH" userId="4d2c8988-b1c0-4e9d-83be-da9944182c7d" providerId="ADAL" clId="{3877148B-1379-408C-B211-B392572AD465}" dt="2023-06-01T16:20:27.666" v="564" actId="21"/>
          <ac:grpSpMkLst>
            <pc:docMk/>
            <pc:sldMk cId="1720929601" sldId="258"/>
            <ac:grpSpMk id="10" creationId="{2A9C8880-2DD9-2865-2762-7D565604FDFE}"/>
          </ac:grpSpMkLst>
        </pc:grpChg>
        <pc:grpChg chg="mod">
          <ac:chgData name="MARTINEZ SALCEDO, JOSEPH" userId="4d2c8988-b1c0-4e9d-83be-da9944182c7d" providerId="ADAL" clId="{3877148B-1379-408C-B211-B392572AD465}" dt="2023-06-01T16:08:53.736" v="382"/>
          <ac:grpSpMkLst>
            <pc:docMk/>
            <pc:sldMk cId="1720929601" sldId="258"/>
            <ac:grpSpMk id="11" creationId="{109A134C-BB42-8327-940F-411765A6F0C3}"/>
          </ac:grpSpMkLst>
        </pc:grpChg>
        <pc:grpChg chg="mod">
          <ac:chgData name="MARTINEZ SALCEDO, JOSEPH" userId="4d2c8988-b1c0-4e9d-83be-da9944182c7d" providerId="ADAL" clId="{3877148B-1379-408C-B211-B392572AD465}" dt="2023-06-01T16:08:53.736" v="382"/>
          <ac:grpSpMkLst>
            <pc:docMk/>
            <pc:sldMk cId="1720929601" sldId="258"/>
            <ac:grpSpMk id="13" creationId="{80B20AAA-251D-802F-A7B8-8F4871302567}"/>
          </ac:grpSpMkLst>
        </pc:grpChg>
        <pc:grpChg chg="add mod">
          <ac:chgData name="MARTINEZ SALCEDO, JOSEPH" userId="4d2c8988-b1c0-4e9d-83be-da9944182c7d" providerId="ADAL" clId="{3877148B-1379-408C-B211-B392572AD465}" dt="2023-06-01T16:36:34.401" v="777" actId="1036"/>
          <ac:grpSpMkLst>
            <pc:docMk/>
            <pc:sldMk cId="1720929601" sldId="258"/>
            <ac:grpSpMk id="17" creationId="{A9410C50-679F-1978-D8DB-D1230E35CB53}"/>
          </ac:grpSpMkLst>
        </pc:grpChg>
        <pc:grpChg chg="mod">
          <ac:chgData name="MARTINEZ SALCEDO, JOSEPH" userId="4d2c8988-b1c0-4e9d-83be-da9944182c7d" providerId="ADAL" clId="{3877148B-1379-408C-B211-B392572AD465}" dt="2023-06-01T16:20:33.058" v="567"/>
          <ac:grpSpMkLst>
            <pc:docMk/>
            <pc:sldMk cId="1720929601" sldId="258"/>
            <ac:grpSpMk id="18" creationId="{C55E58D1-C9EA-98C8-C945-BCCAF2476AD2}"/>
          </ac:grpSpMkLst>
        </pc:grpChg>
        <pc:grpChg chg="add mod">
          <ac:chgData name="MARTINEZ SALCEDO, JOSEPH" userId="4d2c8988-b1c0-4e9d-83be-da9944182c7d" providerId="ADAL" clId="{3877148B-1379-408C-B211-B392572AD465}" dt="2023-06-01T16:32:45.161" v="728" actId="164"/>
          <ac:grpSpMkLst>
            <pc:docMk/>
            <pc:sldMk cId="1720929601" sldId="258"/>
            <ac:grpSpMk id="22" creationId="{CF19E136-987B-F3E2-E79A-C5E66616D5CC}"/>
          </ac:grpSpMkLst>
        </pc:grpChg>
        <pc:grpChg chg="mod">
          <ac:chgData name="MARTINEZ SALCEDO, JOSEPH" userId="4d2c8988-b1c0-4e9d-83be-da9944182c7d" providerId="ADAL" clId="{3877148B-1379-408C-B211-B392572AD465}" dt="2023-06-01T16:22:29.133" v="595"/>
          <ac:grpSpMkLst>
            <pc:docMk/>
            <pc:sldMk cId="1720929601" sldId="258"/>
            <ac:grpSpMk id="23" creationId="{5CFEDE37-4D1C-E9BA-1CC4-74077FB5C2FA}"/>
          </ac:grpSpMkLst>
        </pc:grpChg>
        <pc:grpChg chg="mod">
          <ac:chgData name="MARTINEZ SALCEDO, JOSEPH" userId="4d2c8988-b1c0-4e9d-83be-da9944182c7d" providerId="ADAL" clId="{3877148B-1379-408C-B211-B392572AD465}" dt="2023-06-01T16:23:45.486" v="627" actId="1035"/>
          <ac:grpSpMkLst>
            <pc:docMk/>
            <pc:sldMk cId="1720929601" sldId="258"/>
            <ac:grpSpMk id="25" creationId="{4DE32F66-209C-438B-B254-2C1655A117C0}"/>
          </ac:grpSpMkLst>
        </pc:grpChg>
        <pc:grpChg chg="del">
          <ac:chgData name="MARTINEZ SALCEDO, JOSEPH" userId="4d2c8988-b1c0-4e9d-83be-da9944182c7d" providerId="ADAL" clId="{3877148B-1379-408C-B211-B392572AD465}" dt="2023-06-01T15:48:16.745" v="37" actId="478"/>
          <ac:grpSpMkLst>
            <pc:docMk/>
            <pc:sldMk cId="1720929601" sldId="258"/>
            <ac:grpSpMk id="28" creationId="{90F35AB6-FFAD-47D3-94D7-DB2F6A83CEF8}"/>
          </ac:grpSpMkLst>
        </pc:grpChg>
        <pc:grpChg chg="del">
          <ac:chgData name="MARTINEZ SALCEDO, JOSEPH" userId="4d2c8988-b1c0-4e9d-83be-da9944182c7d" providerId="ADAL" clId="{3877148B-1379-408C-B211-B392572AD465}" dt="2023-06-01T15:48:09.372" v="36" actId="478"/>
          <ac:grpSpMkLst>
            <pc:docMk/>
            <pc:sldMk cId="1720929601" sldId="258"/>
            <ac:grpSpMk id="38" creationId="{327FB567-E5E7-464D-B1FF-A0FF7873496A}"/>
          </ac:grpSpMkLst>
        </pc:grpChg>
        <pc:grpChg chg="add mod">
          <ac:chgData name="MARTINEZ SALCEDO, JOSEPH" userId="4d2c8988-b1c0-4e9d-83be-da9944182c7d" providerId="ADAL" clId="{3877148B-1379-408C-B211-B392572AD465}" dt="2023-06-01T16:32:45.161" v="728" actId="164"/>
          <ac:grpSpMkLst>
            <pc:docMk/>
            <pc:sldMk cId="1720929601" sldId="258"/>
            <ac:grpSpMk id="45" creationId="{78F79C56-7011-02D7-C0F2-15C0082BF9EB}"/>
          </ac:grpSpMkLst>
        </pc:grpChg>
        <pc:grpChg chg="mod">
          <ac:chgData name="MARTINEZ SALCEDO, JOSEPH" userId="4d2c8988-b1c0-4e9d-83be-da9944182c7d" providerId="ADAL" clId="{3877148B-1379-408C-B211-B392572AD465}" dt="2023-06-01T16:22:29.133" v="595"/>
          <ac:grpSpMkLst>
            <pc:docMk/>
            <pc:sldMk cId="1720929601" sldId="258"/>
            <ac:grpSpMk id="46" creationId="{3A05E5A3-EF16-9E2E-3E3D-F7D266F04745}"/>
          </ac:grpSpMkLst>
        </pc:grpChg>
        <pc:grpChg chg="mod">
          <ac:chgData name="MARTINEZ SALCEDO, JOSEPH" userId="4d2c8988-b1c0-4e9d-83be-da9944182c7d" providerId="ADAL" clId="{3877148B-1379-408C-B211-B392572AD465}" dt="2023-06-01T16:22:29.133" v="595"/>
          <ac:grpSpMkLst>
            <pc:docMk/>
            <pc:sldMk cId="1720929601" sldId="258"/>
            <ac:grpSpMk id="49" creationId="{98699B5E-07EC-F288-71CF-288E5DB0D01D}"/>
          </ac:grpSpMkLst>
        </pc:grpChg>
        <pc:grpChg chg="mod">
          <ac:chgData name="MARTINEZ SALCEDO, JOSEPH" userId="4d2c8988-b1c0-4e9d-83be-da9944182c7d" providerId="ADAL" clId="{3877148B-1379-408C-B211-B392572AD465}" dt="2023-06-01T16:22:29.133" v="595"/>
          <ac:grpSpMkLst>
            <pc:docMk/>
            <pc:sldMk cId="1720929601" sldId="258"/>
            <ac:grpSpMk id="50" creationId="{B320BA8E-D1B4-2BC0-A2D3-79FC3E81AC88}"/>
          </ac:grpSpMkLst>
        </pc:grpChg>
        <pc:grpChg chg="add del mod">
          <ac:chgData name="MARTINEZ SALCEDO, JOSEPH" userId="4d2c8988-b1c0-4e9d-83be-da9944182c7d" providerId="ADAL" clId="{3877148B-1379-408C-B211-B392572AD465}" dt="2023-06-01T16:32:45.867" v="729" actId="21"/>
          <ac:grpSpMkLst>
            <pc:docMk/>
            <pc:sldMk cId="1720929601" sldId="258"/>
            <ac:grpSpMk id="55" creationId="{A2EB0DB5-E397-20E5-3AD1-10AE7F0A31A7}"/>
          </ac:grpSpMkLst>
        </pc:grpChg>
        <pc:grpChg chg="del">
          <ac:chgData name="MARTINEZ SALCEDO, JOSEPH" userId="4d2c8988-b1c0-4e9d-83be-da9944182c7d" providerId="ADAL" clId="{3877148B-1379-408C-B211-B392572AD465}" dt="2023-06-01T15:48:09.372" v="36" actId="478"/>
          <ac:grpSpMkLst>
            <pc:docMk/>
            <pc:sldMk cId="1720929601" sldId="258"/>
            <ac:grpSpMk id="70" creationId="{E1D61E5D-D785-4C19-AE8F-C5CA159ED684}"/>
          </ac:grpSpMkLst>
        </pc:grpChg>
        <pc:grpChg chg="del">
          <ac:chgData name="MARTINEZ SALCEDO, JOSEPH" userId="4d2c8988-b1c0-4e9d-83be-da9944182c7d" providerId="ADAL" clId="{3877148B-1379-408C-B211-B392572AD465}" dt="2023-06-01T15:48:09.372" v="36" actId="478"/>
          <ac:grpSpMkLst>
            <pc:docMk/>
            <pc:sldMk cId="1720929601" sldId="258"/>
            <ac:grpSpMk id="86" creationId="{4EDD7E3D-F46C-4DC1-9E84-8988A2DE8453}"/>
          </ac:grpSpMkLst>
        </pc:grpChg>
        <pc:grpChg chg="del">
          <ac:chgData name="MARTINEZ SALCEDO, JOSEPH" userId="4d2c8988-b1c0-4e9d-83be-da9944182c7d" providerId="ADAL" clId="{3877148B-1379-408C-B211-B392572AD465}" dt="2023-06-01T15:48:16.745" v="37" actId="478"/>
          <ac:grpSpMkLst>
            <pc:docMk/>
            <pc:sldMk cId="1720929601" sldId="258"/>
            <ac:grpSpMk id="114" creationId="{22776DF2-0013-4E16-BA20-4B5A34D5FB22}"/>
          </ac:grpSpMkLst>
        </pc:grpChg>
        <pc:grpChg chg="del">
          <ac:chgData name="MARTINEZ SALCEDO, JOSEPH" userId="4d2c8988-b1c0-4e9d-83be-da9944182c7d" providerId="ADAL" clId="{3877148B-1379-408C-B211-B392572AD465}" dt="2023-06-01T15:48:09.372" v="36" actId="478"/>
          <ac:grpSpMkLst>
            <pc:docMk/>
            <pc:sldMk cId="1720929601" sldId="258"/>
            <ac:grpSpMk id="122" creationId="{8FA52D1F-D3D8-43AF-A26E-F63DDD0017BF}"/>
          </ac:grpSpMkLst>
        </pc:grpChg>
        <pc:picChg chg="mod">
          <ac:chgData name="MARTINEZ SALCEDO, JOSEPH" userId="4d2c8988-b1c0-4e9d-83be-da9944182c7d" providerId="ADAL" clId="{3877148B-1379-408C-B211-B392572AD465}" dt="2023-06-01T16:22:29.133" v="595"/>
          <ac:picMkLst>
            <pc:docMk/>
            <pc:sldMk cId="1720929601" sldId="258"/>
            <ac:picMk id="48" creationId="{09A86AFB-D0C3-A361-56DE-433F611C4A7D}"/>
          </ac:picMkLst>
        </pc:picChg>
        <pc:picChg chg="mod">
          <ac:chgData name="MARTINEZ SALCEDO, JOSEPH" userId="4d2c8988-b1c0-4e9d-83be-da9944182c7d" providerId="ADAL" clId="{3877148B-1379-408C-B211-B392572AD465}" dt="2023-06-01T16:22:29.133" v="595"/>
          <ac:picMkLst>
            <pc:docMk/>
            <pc:sldMk cId="1720929601" sldId="258"/>
            <ac:picMk id="51" creationId="{CA9F7031-A58F-0A2D-65F5-B0C6244F2174}"/>
          </ac:picMkLst>
        </pc:picChg>
        <pc:picChg chg="mod">
          <ac:chgData name="MARTINEZ SALCEDO, JOSEPH" userId="4d2c8988-b1c0-4e9d-83be-da9944182c7d" providerId="ADAL" clId="{3877148B-1379-408C-B211-B392572AD465}" dt="2023-06-01T16:22:29.133" v="595"/>
          <ac:picMkLst>
            <pc:docMk/>
            <pc:sldMk cId="1720929601" sldId="258"/>
            <ac:picMk id="52" creationId="{60CC1EB1-1EC1-F160-48D0-1AD6869B7003}"/>
          </ac:picMkLst>
        </pc:picChg>
        <pc:cxnChg chg="mod">
          <ac:chgData name="MARTINEZ SALCEDO, JOSEPH" userId="4d2c8988-b1c0-4e9d-83be-da9944182c7d" providerId="ADAL" clId="{3877148B-1379-408C-B211-B392572AD465}" dt="2023-06-01T16:04:29.676" v="232"/>
          <ac:cxnSpMkLst>
            <pc:docMk/>
            <pc:sldMk cId="1720929601" sldId="258"/>
            <ac:cxnSpMk id="9" creationId="{8F524526-120F-C069-55B9-42BD778A1E38}"/>
          </ac:cxnSpMkLst>
        </pc:cxnChg>
        <pc:cxnChg chg="mod">
          <ac:chgData name="MARTINEZ SALCEDO, JOSEPH" userId="4d2c8988-b1c0-4e9d-83be-da9944182c7d" providerId="ADAL" clId="{3877148B-1379-408C-B211-B392572AD465}" dt="2023-06-01T16:08:53.736" v="382"/>
          <ac:cxnSpMkLst>
            <pc:docMk/>
            <pc:sldMk cId="1720929601" sldId="258"/>
            <ac:cxnSpMk id="12" creationId="{2F1D2BF4-9C14-7173-AC1E-300BB65EB5B4}"/>
          </ac:cxnSpMkLst>
        </pc:cxnChg>
        <pc:cxnChg chg="mod">
          <ac:chgData name="MARTINEZ SALCEDO, JOSEPH" userId="4d2c8988-b1c0-4e9d-83be-da9944182c7d" providerId="ADAL" clId="{3877148B-1379-408C-B211-B392572AD465}" dt="2023-06-01T16:20:33.058" v="567"/>
          <ac:cxnSpMkLst>
            <pc:docMk/>
            <pc:sldMk cId="1720929601" sldId="258"/>
            <ac:cxnSpMk id="19" creationId="{66DEDF52-8F24-EA16-8A9C-448D7D81FACF}"/>
          </ac:cxnSpMkLst>
        </pc:cxnChg>
        <pc:cxnChg chg="mod">
          <ac:chgData name="MARTINEZ SALCEDO, JOSEPH" userId="4d2c8988-b1c0-4e9d-83be-da9944182c7d" providerId="ADAL" clId="{3877148B-1379-408C-B211-B392572AD465}" dt="2023-06-01T16:22:29.133" v="595"/>
          <ac:cxnSpMkLst>
            <pc:docMk/>
            <pc:sldMk cId="1720929601" sldId="258"/>
            <ac:cxnSpMk id="24" creationId="{EC9C5359-0169-93DB-09F5-04AD806423B3}"/>
          </ac:cxnSpMkLst>
        </pc:cxnChg>
        <pc:cxnChg chg="mod">
          <ac:chgData name="MARTINEZ SALCEDO, JOSEPH" userId="4d2c8988-b1c0-4e9d-83be-da9944182c7d" providerId="ADAL" clId="{3877148B-1379-408C-B211-B392572AD465}" dt="2023-06-01T16:22:29.133" v="595"/>
          <ac:cxnSpMkLst>
            <pc:docMk/>
            <pc:sldMk cId="1720929601" sldId="258"/>
            <ac:cxnSpMk id="47" creationId="{983E2466-C10F-43FB-8BAC-350795E3805E}"/>
          </ac:cxnSpMkLst>
        </pc:cxnChg>
      </pc:sldChg>
      <pc:sldChg chg="addSp delSp modSp add del mod">
        <pc:chgData name="MARTINEZ SALCEDO, JOSEPH" userId="4d2c8988-b1c0-4e9d-83be-da9944182c7d" providerId="ADAL" clId="{3877148B-1379-408C-B211-B392572AD465}" dt="2023-06-01T16:26:49.661" v="675" actId="2696"/>
        <pc:sldMkLst>
          <pc:docMk/>
          <pc:sldMk cId="3543726262" sldId="259"/>
        </pc:sldMkLst>
        <pc:spChg chg="mod">
          <ac:chgData name="MARTINEZ SALCEDO, JOSEPH" userId="4d2c8988-b1c0-4e9d-83be-da9944182c7d" providerId="ADAL" clId="{3877148B-1379-408C-B211-B392572AD465}" dt="2023-06-01T16:10:26.367" v="391"/>
          <ac:spMkLst>
            <pc:docMk/>
            <pc:sldMk cId="3543726262" sldId="259"/>
            <ac:spMk id="6" creationId="{6749775E-D3C4-A254-0B25-9335AEFBDC42}"/>
          </ac:spMkLst>
        </pc:spChg>
        <pc:spChg chg="mod">
          <ac:chgData name="MARTINEZ SALCEDO, JOSEPH" userId="4d2c8988-b1c0-4e9d-83be-da9944182c7d" providerId="ADAL" clId="{3877148B-1379-408C-B211-B392572AD465}" dt="2023-06-01T16:10:26.367" v="391"/>
          <ac:spMkLst>
            <pc:docMk/>
            <pc:sldMk cId="3543726262" sldId="259"/>
            <ac:spMk id="7" creationId="{D636164F-14B0-1983-AA9C-EB705967C210}"/>
          </ac:spMkLst>
        </pc:spChg>
        <pc:spChg chg="mod">
          <ac:chgData name="MARTINEZ SALCEDO, JOSEPH" userId="4d2c8988-b1c0-4e9d-83be-da9944182c7d" providerId="ADAL" clId="{3877148B-1379-408C-B211-B392572AD465}" dt="2023-06-01T16:10:26.367" v="391"/>
          <ac:spMkLst>
            <pc:docMk/>
            <pc:sldMk cId="3543726262" sldId="259"/>
            <ac:spMk id="8" creationId="{AA95B5EE-A49C-359E-5C15-EE131655CD99}"/>
          </ac:spMkLst>
        </pc:spChg>
        <pc:spChg chg="add del">
          <ac:chgData name="MARTINEZ SALCEDO, JOSEPH" userId="4d2c8988-b1c0-4e9d-83be-da9944182c7d" providerId="ADAL" clId="{3877148B-1379-408C-B211-B392572AD465}" dt="2023-06-01T16:15:26.059" v="493" actId="478"/>
          <ac:spMkLst>
            <pc:docMk/>
            <pc:sldMk cId="3543726262" sldId="259"/>
            <ac:spMk id="9" creationId="{5639E359-619C-0E9E-CDC0-DE34E04A964B}"/>
          </ac:spMkLst>
        </pc:spChg>
        <pc:spChg chg="mod">
          <ac:chgData name="MARTINEZ SALCEDO, JOSEPH" userId="4d2c8988-b1c0-4e9d-83be-da9944182c7d" providerId="ADAL" clId="{3877148B-1379-408C-B211-B392572AD465}" dt="2023-06-01T16:20:28.864" v="565"/>
          <ac:spMkLst>
            <pc:docMk/>
            <pc:sldMk cId="3543726262" sldId="259"/>
            <ac:spMk id="14" creationId="{028B8C97-F7B5-EEA5-72A5-2A4AF3FC880B}"/>
          </ac:spMkLst>
        </pc:spChg>
        <pc:spChg chg="mod">
          <ac:chgData name="MARTINEZ SALCEDO, JOSEPH" userId="4d2c8988-b1c0-4e9d-83be-da9944182c7d" providerId="ADAL" clId="{3877148B-1379-408C-B211-B392572AD465}" dt="2023-06-01T16:20:28.864" v="565"/>
          <ac:spMkLst>
            <pc:docMk/>
            <pc:sldMk cId="3543726262" sldId="259"/>
            <ac:spMk id="15" creationId="{9822690E-EEE9-30C3-7153-A4D424C37D27}"/>
          </ac:spMkLst>
        </pc:spChg>
        <pc:spChg chg="mod">
          <ac:chgData name="MARTINEZ SALCEDO, JOSEPH" userId="4d2c8988-b1c0-4e9d-83be-da9944182c7d" providerId="ADAL" clId="{3877148B-1379-408C-B211-B392572AD465}" dt="2023-06-01T16:20:28.864" v="565"/>
          <ac:spMkLst>
            <pc:docMk/>
            <pc:sldMk cId="3543726262" sldId="259"/>
            <ac:spMk id="16" creationId="{5018681E-ACF4-6B9F-3FEE-203F76DAAA8A}"/>
          </ac:spMkLst>
        </pc:spChg>
        <pc:spChg chg="mod">
          <ac:chgData name="MARTINEZ SALCEDO, JOSEPH" userId="4d2c8988-b1c0-4e9d-83be-da9944182c7d" providerId="ADAL" clId="{3877148B-1379-408C-B211-B392572AD465}" dt="2023-06-01T16:15:38.068" v="509" actId="14100"/>
          <ac:spMkLst>
            <pc:docMk/>
            <pc:sldMk cId="3543726262" sldId="259"/>
            <ac:spMk id="91" creationId="{D416E453-3EFD-4220-B30E-055C2985E90D}"/>
          </ac:spMkLst>
        </pc:spChg>
        <pc:spChg chg="mod">
          <ac:chgData name="MARTINEZ SALCEDO, JOSEPH" userId="4d2c8988-b1c0-4e9d-83be-da9944182c7d" providerId="ADAL" clId="{3877148B-1379-408C-B211-B392572AD465}" dt="2023-06-01T16:20:20.427" v="563" actId="1076"/>
          <ac:spMkLst>
            <pc:docMk/>
            <pc:sldMk cId="3543726262" sldId="259"/>
            <ac:spMk id="101" creationId="{974D32BC-EF2B-483D-A78F-E69002CE5256}"/>
          </ac:spMkLst>
        </pc:spChg>
        <pc:spChg chg="mod">
          <ac:chgData name="MARTINEZ SALCEDO, JOSEPH" userId="4d2c8988-b1c0-4e9d-83be-da9944182c7d" providerId="ADAL" clId="{3877148B-1379-408C-B211-B392572AD465}" dt="2023-06-01T16:04:23.524" v="230" actId="20577"/>
          <ac:spMkLst>
            <pc:docMk/>
            <pc:sldMk cId="3543726262" sldId="259"/>
            <ac:spMk id="118" creationId="{2D9CC3FB-5297-40E1-A797-600C4A13172E}"/>
          </ac:spMkLst>
        </pc:spChg>
        <pc:spChg chg="mod">
          <ac:chgData name="MARTINEZ SALCEDO, JOSEPH" userId="4d2c8988-b1c0-4e9d-83be-da9944182c7d" providerId="ADAL" clId="{3877148B-1379-408C-B211-B392572AD465}" dt="2023-06-01T16:19:03.484" v="562" actId="20577"/>
          <ac:spMkLst>
            <pc:docMk/>
            <pc:sldMk cId="3543726262" sldId="259"/>
            <ac:spMk id="126" creationId="{2C3AC797-F9B7-444E-B129-8F4603077B60}"/>
          </ac:spMkLst>
        </pc:spChg>
        <pc:spChg chg="mod">
          <ac:chgData name="MARTINEZ SALCEDO, JOSEPH" userId="4d2c8988-b1c0-4e9d-83be-da9944182c7d" providerId="ADAL" clId="{3877148B-1379-408C-B211-B392572AD465}" dt="2023-06-01T16:21:50.519" v="583" actId="20577"/>
          <ac:spMkLst>
            <pc:docMk/>
            <pc:sldMk cId="3543726262" sldId="259"/>
            <ac:spMk id="130" creationId="{57384301-7EB2-499B-8CB1-9AAFB3806110}"/>
          </ac:spMkLst>
        </pc:spChg>
        <pc:grpChg chg="add del mod">
          <ac:chgData name="MARTINEZ SALCEDO, JOSEPH" userId="4d2c8988-b1c0-4e9d-83be-da9944182c7d" providerId="ADAL" clId="{3877148B-1379-408C-B211-B392572AD465}" dt="2023-06-01T16:10:27.218" v="392"/>
          <ac:grpSpMkLst>
            <pc:docMk/>
            <pc:sldMk cId="3543726262" sldId="259"/>
            <ac:grpSpMk id="2" creationId="{AF22BEAD-21F9-22B5-8878-D5785A8ED280}"/>
          </ac:grpSpMkLst>
        </pc:grpChg>
        <pc:grpChg chg="mod">
          <ac:chgData name="MARTINEZ SALCEDO, JOSEPH" userId="4d2c8988-b1c0-4e9d-83be-da9944182c7d" providerId="ADAL" clId="{3877148B-1379-408C-B211-B392572AD465}" dt="2023-06-01T16:10:26.367" v="391"/>
          <ac:grpSpMkLst>
            <pc:docMk/>
            <pc:sldMk cId="3543726262" sldId="259"/>
            <ac:grpSpMk id="3" creationId="{AADF68BE-A1F2-E182-4B62-87148497818A}"/>
          </ac:grpSpMkLst>
        </pc:grpChg>
        <pc:grpChg chg="mod">
          <ac:chgData name="MARTINEZ SALCEDO, JOSEPH" userId="4d2c8988-b1c0-4e9d-83be-da9944182c7d" providerId="ADAL" clId="{3877148B-1379-408C-B211-B392572AD465}" dt="2023-06-01T16:10:26.367" v="391"/>
          <ac:grpSpMkLst>
            <pc:docMk/>
            <pc:sldMk cId="3543726262" sldId="259"/>
            <ac:grpSpMk id="5" creationId="{7FAD105E-717B-2146-934A-45F4BB925647}"/>
          </ac:grpSpMkLst>
        </pc:grpChg>
        <pc:grpChg chg="add mod">
          <ac:chgData name="MARTINEZ SALCEDO, JOSEPH" userId="4d2c8988-b1c0-4e9d-83be-da9944182c7d" providerId="ADAL" clId="{3877148B-1379-408C-B211-B392572AD465}" dt="2023-06-01T16:20:28.864" v="565"/>
          <ac:grpSpMkLst>
            <pc:docMk/>
            <pc:sldMk cId="3543726262" sldId="259"/>
            <ac:grpSpMk id="10" creationId="{45A2DA26-A1E4-5D47-B49D-4662571B3FB4}"/>
          </ac:grpSpMkLst>
        </pc:grpChg>
        <pc:grpChg chg="mod">
          <ac:chgData name="MARTINEZ SALCEDO, JOSEPH" userId="4d2c8988-b1c0-4e9d-83be-da9944182c7d" providerId="ADAL" clId="{3877148B-1379-408C-B211-B392572AD465}" dt="2023-06-01T16:20:28.864" v="565"/>
          <ac:grpSpMkLst>
            <pc:docMk/>
            <pc:sldMk cId="3543726262" sldId="259"/>
            <ac:grpSpMk id="11" creationId="{0861156E-7DCB-1C8D-9114-0541F90580BE}"/>
          </ac:grpSpMkLst>
        </pc:grpChg>
        <pc:grpChg chg="mod">
          <ac:chgData name="MARTINEZ SALCEDO, JOSEPH" userId="4d2c8988-b1c0-4e9d-83be-da9944182c7d" providerId="ADAL" clId="{3877148B-1379-408C-B211-B392572AD465}" dt="2023-06-01T16:20:28.864" v="565"/>
          <ac:grpSpMkLst>
            <pc:docMk/>
            <pc:sldMk cId="3543726262" sldId="259"/>
            <ac:grpSpMk id="13" creationId="{E5AEB062-F3FF-4D45-C4EF-1FD136332A05}"/>
          </ac:grpSpMkLst>
        </pc:grpChg>
        <pc:grpChg chg="del">
          <ac:chgData name="MARTINEZ SALCEDO, JOSEPH" userId="4d2c8988-b1c0-4e9d-83be-da9944182c7d" providerId="ADAL" clId="{3877148B-1379-408C-B211-B392572AD465}" dt="2023-06-01T16:22:27.045" v="594" actId="21"/>
          <ac:grpSpMkLst>
            <pc:docMk/>
            <pc:sldMk cId="3543726262" sldId="259"/>
            <ac:grpSpMk id="28" creationId="{90F35AB6-FFAD-47D3-94D7-DB2F6A83CEF8}"/>
          </ac:grpSpMkLst>
        </pc:grpChg>
        <pc:grpChg chg="del">
          <ac:chgData name="MARTINEZ SALCEDO, JOSEPH" userId="4d2c8988-b1c0-4e9d-83be-da9944182c7d" providerId="ADAL" clId="{3877148B-1379-408C-B211-B392572AD465}" dt="2023-06-01T16:04:28.633" v="231" actId="21"/>
          <ac:grpSpMkLst>
            <pc:docMk/>
            <pc:sldMk cId="3543726262" sldId="259"/>
            <ac:grpSpMk id="38" creationId="{327FB567-E5E7-464D-B1FF-A0FF7873496A}"/>
          </ac:grpSpMkLst>
        </pc:grpChg>
        <pc:grpChg chg="del">
          <ac:chgData name="MARTINEZ SALCEDO, JOSEPH" userId="4d2c8988-b1c0-4e9d-83be-da9944182c7d" providerId="ADAL" clId="{3877148B-1379-408C-B211-B392572AD465}" dt="2023-06-01T16:08:50.730" v="381" actId="21"/>
          <ac:grpSpMkLst>
            <pc:docMk/>
            <pc:sldMk cId="3543726262" sldId="259"/>
            <ac:grpSpMk id="70" creationId="{E1D61E5D-D785-4C19-AE8F-C5CA159ED684}"/>
          </ac:grpSpMkLst>
        </pc:grpChg>
        <pc:grpChg chg="del mod">
          <ac:chgData name="MARTINEZ SALCEDO, JOSEPH" userId="4d2c8988-b1c0-4e9d-83be-da9944182c7d" providerId="ADAL" clId="{3877148B-1379-408C-B211-B392572AD465}" dt="2023-06-01T16:20:31.673" v="566" actId="21"/>
          <ac:grpSpMkLst>
            <pc:docMk/>
            <pc:sldMk cId="3543726262" sldId="259"/>
            <ac:grpSpMk id="86" creationId="{4EDD7E3D-F46C-4DC1-9E84-8988A2DE8453}"/>
          </ac:grpSpMkLst>
        </pc:grpChg>
        <pc:grpChg chg="mod">
          <ac:chgData name="MARTINEZ SALCEDO, JOSEPH" userId="4d2c8988-b1c0-4e9d-83be-da9944182c7d" providerId="ADAL" clId="{3877148B-1379-408C-B211-B392572AD465}" dt="2023-06-01T16:20:48.496" v="569" actId="1076"/>
          <ac:grpSpMkLst>
            <pc:docMk/>
            <pc:sldMk cId="3543726262" sldId="259"/>
            <ac:grpSpMk id="114" creationId="{22776DF2-0013-4E16-BA20-4B5A34D5FB22}"/>
          </ac:grpSpMkLst>
        </pc:grpChg>
        <pc:grpChg chg="del">
          <ac:chgData name="MARTINEZ SALCEDO, JOSEPH" userId="4d2c8988-b1c0-4e9d-83be-da9944182c7d" providerId="ADAL" clId="{3877148B-1379-408C-B211-B392572AD465}" dt="2023-06-01T16:22:27.045" v="594" actId="21"/>
          <ac:grpSpMkLst>
            <pc:docMk/>
            <pc:sldMk cId="3543726262" sldId="259"/>
            <ac:grpSpMk id="122" creationId="{8FA52D1F-D3D8-43AF-A26E-F63DDD0017BF}"/>
          </ac:grpSpMkLst>
        </pc:grpChg>
        <pc:picChg chg="add del">
          <ac:chgData name="MARTINEZ SALCEDO, JOSEPH" userId="4d2c8988-b1c0-4e9d-83be-da9944182c7d" providerId="ADAL" clId="{3877148B-1379-408C-B211-B392572AD465}" dt="2023-06-01T16:15:28.181" v="494" actId="478"/>
          <ac:picMkLst>
            <pc:docMk/>
            <pc:sldMk cId="3543726262" sldId="259"/>
            <ac:picMk id="1026" creationId="{62A74CBF-B4B9-6F50-5274-1B0D504D84CE}"/>
          </ac:picMkLst>
        </pc:picChg>
        <pc:cxnChg chg="mod">
          <ac:chgData name="MARTINEZ SALCEDO, JOSEPH" userId="4d2c8988-b1c0-4e9d-83be-da9944182c7d" providerId="ADAL" clId="{3877148B-1379-408C-B211-B392572AD465}" dt="2023-06-01T16:10:26.367" v="391"/>
          <ac:cxnSpMkLst>
            <pc:docMk/>
            <pc:sldMk cId="3543726262" sldId="259"/>
            <ac:cxnSpMk id="4" creationId="{F5F11271-424B-9EB8-683C-F7F7DA780783}"/>
          </ac:cxnSpMkLst>
        </pc:cxnChg>
        <pc:cxnChg chg="mod">
          <ac:chgData name="MARTINEZ SALCEDO, JOSEPH" userId="4d2c8988-b1c0-4e9d-83be-da9944182c7d" providerId="ADAL" clId="{3877148B-1379-408C-B211-B392572AD465}" dt="2023-06-01T16:20:28.864" v="565"/>
          <ac:cxnSpMkLst>
            <pc:docMk/>
            <pc:sldMk cId="3543726262" sldId="259"/>
            <ac:cxnSpMk id="12" creationId="{1F971F91-E6DB-60A0-ACCD-9D67BB95D0B3}"/>
          </ac:cxnSpMkLst>
        </pc:cxnChg>
      </pc:sldChg>
    </pc:docChg>
  </pc:docChgLst>
  <pc:docChgLst>
    <pc:chgData name="Joseph Martinez Salcedo" userId="f929bd0e-1100-45be-a441-d21b8e25d86f" providerId="ADAL" clId="{DFCF4133-1AF8-4452-AD6C-A86930698233}"/>
    <pc:docChg chg="undo redo custSel delSld modSld">
      <pc:chgData name="Joseph Martinez Salcedo" userId="f929bd0e-1100-45be-a441-d21b8e25d86f" providerId="ADAL" clId="{DFCF4133-1AF8-4452-AD6C-A86930698233}" dt="2023-08-09T20:19:51.833" v="680" actId="20577"/>
      <pc:docMkLst>
        <pc:docMk/>
      </pc:docMkLst>
      <pc:sldChg chg="addSp delSp modSp mod">
        <pc:chgData name="Joseph Martinez Salcedo" userId="f929bd0e-1100-45be-a441-d21b8e25d86f" providerId="ADAL" clId="{DFCF4133-1AF8-4452-AD6C-A86930698233}" dt="2023-08-09T20:19:51.833" v="680" actId="20577"/>
        <pc:sldMkLst>
          <pc:docMk/>
          <pc:sldMk cId="1267770958" sldId="257"/>
        </pc:sldMkLst>
        <pc:spChg chg="add mod">
          <ac:chgData name="Joseph Martinez Salcedo" userId="f929bd0e-1100-45be-a441-d21b8e25d86f" providerId="ADAL" clId="{DFCF4133-1AF8-4452-AD6C-A86930698233}" dt="2023-08-09T19:25:44.586" v="27" actId="571"/>
          <ac:spMkLst>
            <pc:docMk/>
            <pc:sldMk cId="1267770958" sldId="257"/>
            <ac:spMk id="4" creationId="{3DAC8EDA-1369-BC51-A81C-26A5B79985BE}"/>
          </ac:spMkLst>
        </pc:spChg>
        <pc:spChg chg="mod topLvl">
          <ac:chgData name="Joseph Martinez Salcedo" userId="f929bd0e-1100-45be-a441-d21b8e25d86f" providerId="ADAL" clId="{DFCF4133-1AF8-4452-AD6C-A86930698233}" dt="2023-08-09T19:25:03.094" v="10" actId="14100"/>
          <ac:spMkLst>
            <pc:docMk/>
            <pc:sldMk cId="1267770958" sldId="257"/>
            <ac:spMk id="7" creationId="{C45BB696-8A88-49EF-961F-B2C5C20010F6}"/>
          </ac:spMkLst>
        </pc:spChg>
        <pc:spChg chg="add mod">
          <ac:chgData name="Joseph Martinez Salcedo" userId="f929bd0e-1100-45be-a441-d21b8e25d86f" providerId="ADAL" clId="{DFCF4133-1AF8-4452-AD6C-A86930698233}" dt="2023-08-09T20:01:40.548" v="271" actId="20577"/>
          <ac:spMkLst>
            <pc:docMk/>
            <pc:sldMk cId="1267770958" sldId="257"/>
            <ac:spMk id="9" creationId="{77F0DABD-AC51-085D-1DB1-32D4946D8B83}"/>
          </ac:spMkLst>
        </pc:spChg>
        <pc:spChg chg="mod topLvl">
          <ac:chgData name="Joseph Martinez Salcedo" userId="f929bd0e-1100-45be-a441-d21b8e25d86f" providerId="ADAL" clId="{DFCF4133-1AF8-4452-AD6C-A86930698233}" dt="2023-08-09T20:08:37.802" v="373" actId="1076"/>
          <ac:spMkLst>
            <pc:docMk/>
            <pc:sldMk cId="1267770958" sldId="257"/>
            <ac:spMk id="10" creationId="{63A2191C-0DF4-2FEC-0B6B-7B9E3E2658BA}"/>
          </ac:spMkLst>
        </pc:spChg>
        <pc:spChg chg="del mod">
          <ac:chgData name="Joseph Martinez Salcedo" userId="f929bd0e-1100-45be-a441-d21b8e25d86f" providerId="ADAL" clId="{DFCF4133-1AF8-4452-AD6C-A86930698233}" dt="2023-08-09T20:04:02.861" v="308" actId="478"/>
          <ac:spMkLst>
            <pc:docMk/>
            <pc:sldMk cId="1267770958" sldId="257"/>
            <ac:spMk id="11" creationId="{743B5319-0F25-4E79-6934-897360554528}"/>
          </ac:spMkLst>
        </pc:spChg>
        <pc:spChg chg="mod">
          <ac:chgData name="Joseph Martinez Salcedo" userId="f929bd0e-1100-45be-a441-d21b8e25d86f" providerId="ADAL" clId="{DFCF4133-1AF8-4452-AD6C-A86930698233}" dt="2023-08-09T19:26:49.828" v="90" actId="165"/>
          <ac:spMkLst>
            <pc:docMk/>
            <pc:sldMk cId="1267770958" sldId="257"/>
            <ac:spMk id="22" creationId="{97A90E2F-41B2-7433-D73C-3DF4B3226C04}"/>
          </ac:spMkLst>
        </pc:spChg>
        <pc:spChg chg="mod">
          <ac:chgData name="Joseph Martinez Salcedo" userId="f929bd0e-1100-45be-a441-d21b8e25d86f" providerId="ADAL" clId="{DFCF4133-1AF8-4452-AD6C-A86930698233}" dt="2023-08-09T19:31:37.379" v="143" actId="20577"/>
          <ac:spMkLst>
            <pc:docMk/>
            <pc:sldMk cId="1267770958" sldId="257"/>
            <ac:spMk id="23" creationId="{34B5077E-F8C2-B1DB-9261-D8B9DFF68505}"/>
          </ac:spMkLst>
        </pc:spChg>
        <pc:spChg chg="mod">
          <ac:chgData name="Joseph Martinez Salcedo" userId="f929bd0e-1100-45be-a441-d21b8e25d86f" providerId="ADAL" clId="{DFCF4133-1AF8-4452-AD6C-A86930698233}" dt="2023-08-09T20:19:51.833" v="680" actId="20577"/>
          <ac:spMkLst>
            <pc:docMk/>
            <pc:sldMk cId="1267770958" sldId="257"/>
            <ac:spMk id="26" creationId="{BD815A2C-8E8D-81B6-6342-200B4E960F6F}"/>
          </ac:spMkLst>
        </pc:spChg>
        <pc:spChg chg="mod">
          <ac:chgData name="Joseph Martinez Salcedo" userId="f929bd0e-1100-45be-a441-d21b8e25d86f" providerId="ADAL" clId="{DFCF4133-1AF8-4452-AD6C-A86930698233}" dt="2023-08-09T20:13:45.117" v="386" actId="20577"/>
          <ac:spMkLst>
            <pc:docMk/>
            <pc:sldMk cId="1267770958" sldId="257"/>
            <ac:spMk id="27" creationId="{4D1932B0-0BB4-4C9E-2AC6-4395CD305581}"/>
          </ac:spMkLst>
        </pc:spChg>
        <pc:spChg chg="mod">
          <ac:chgData name="Joseph Martinez Salcedo" userId="f929bd0e-1100-45be-a441-d21b8e25d86f" providerId="ADAL" clId="{DFCF4133-1AF8-4452-AD6C-A86930698233}" dt="2023-08-09T20:06:56.163" v="354" actId="20577"/>
          <ac:spMkLst>
            <pc:docMk/>
            <pc:sldMk cId="1267770958" sldId="257"/>
            <ac:spMk id="36" creationId="{4E466C54-E13F-441F-2137-DB818D791358}"/>
          </ac:spMkLst>
        </pc:spChg>
        <pc:spChg chg="mod">
          <ac:chgData name="Joseph Martinez Salcedo" userId="f929bd0e-1100-45be-a441-d21b8e25d86f" providerId="ADAL" clId="{DFCF4133-1AF8-4452-AD6C-A86930698233}" dt="2023-08-09T19:33:34.412" v="161" actId="2711"/>
          <ac:spMkLst>
            <pc:docMk/>
            <pc:sldMk cId="1267770958" sldId="257"/>
            <ac:spMk id="37" creationId="{71F649A5-F480-BFC9-134E-36029920952D}"/>
          </ac:spMkLst>
        </pc:spChg>
        <pc:spChg chg="mod topLvl">
          <ac:chgData name="Joseph Martinez Salcedo" userId="f929bd0e-1100-45be-a441-d21b8e25d86f" providerId="ADAL" clId="{DFCF4133-1AF8-4452-AD6C-A86930698233}" dt="2023-08-09T20:08:01.862" v="367" actId="165"/>
          <ac:spMkLst>
            <pc:docMk/>
            <pc:sldMk cId="1267770958" sldId="257"/>
            <ac:spMk id="48" creationId="{17A4FF8A-FD24-B8FA-1B11-C6807867F85B}"/>
          </ac:spMkLst>
        </pc:spChg>
        <pc:spChg chg="mod topLvl">
          <ac:chgData name="Joseph Martinez Salcedo" userId="f929bd0e-1100-45be-a441-d21b8e25d86f" providerId="ADAL" clId="{DFCF4133-1AF8-4452-AD6C-A86930698233}" dt="2023-08-09T20:08:06.073" v="368" actId="14100"/>
          <ac:spMkLst>
            <pc:docMk/>
            <pc:sldMk cId="1267770958" sldId="257"/>
            <ac:spMk id="49" creationId="{10A0BDD5-5998-EFFD-C959-6AC02927F76A}"/>
          </ac:spMkLst>
        </pc:spChg>
        <pc:spChg chg="add del mod">
          <ac:chgData name="Joseph Martinez Salcedo" userId="f929bd0e-1100-45be-a441-d21b8e25d86f" providerId="ADAL" clId="{DFCF4133-1AF8-4452-AD6C-A86930698233}" dt="2023-08-09T19:24:33.529" v="7" actId="478"/>
          <ac:spMkLst>
            <pc:docMk/>
            <pc:sldMk cId="1267770958" sldId="257"/>
            <ac:spMk id="54" creationId="{9858B4DB-058C-4391-BA49-3669E1710B22}"/>
          </ac:spMkLst>
        </pc:spChg>
        <pc:spChg chg="mod topLvl">
          <ac:chgData name="Joseph Martinez Salcedo" userId="f929bd0e-1100-45be-a441-d21b8e25d86f" providerId="ADAL" clId="{DFCF4133-1AF8-4452-AD6C-A86930698233}" dt="2023-08-09T20:08:27.511" v="372" actId="948"/>
          <ac:spMkLst>
            <pc:docMk/>
            <pc:sldMk cId="1267770958" sldId="257"/>
            <ac:spMk id="56" creationId="{3369ACDC-CAB6-4C0A-98DE-AE0EF521F7B9}"/>
          </ac:spMkLst>
        </pc:spChg>
        <pc:spChg chg="mod">
          <ac:chgData name="Joseph Martinez Salcedo" userId="f929bd0e-1100-45be-a441-d21b8e25d86f" providerId="ADAL" clId="{DFCF4133-1AF8-4452-AD6C-A86930698233}" dt="2023-08-09T19:25:44.586" v="27" actId="571"/>
          <ac:spMkLst>
            <pc:docMk/>
            <pc:sldMk cId="1267770958" sldId="257"/>
            <ac:spMk id="57" creationId="{A60A7575-AA75-41D6-B4A5-EF8BE0A7CF7E}"/>
          </ac:spMkLst>
        </pc:spChg>
        <pc:spChg chg="del mod">
          <ac:chgData name="Joseph Martinez Salcedo" userId="f929bd0e-1100-45be-a441-d21b8e25d86f" providerId="ADAL" clId="{DFCF4133-1AF8-4452-AD6C-A86930698233}" dt="2023-08-09T20:06:06.247" v="349" actId="478"/>
          <ac:spMkLst>
            <pc:docMk/>
            <pc:sldMk cId="1267770958" sldId="257"/>
            <ac:spMk id="58" creationId="{498466BC-F496-4937-A448-55B5A88D54B8}"/>
          </ac:spMkLst>
        </pc:spChg>
        <pc:spChg chg="mod">
          <ac:chgData name="Joseph Martinez Salcedo" userId="f929bd0e-1100-45be-a441-d21b8e25d86f" providerId="ADAL" clId="{DFCF4133-1AF8-4452-AD6C-A86930698233}" dt="2023-08-09T20:09:02.215" v="376" actId="2711"/>
          <ac:spMkLst>
            <pc:docMk/>
            <pc:sldMk cId="1267770958" sldId="257"/>
            <ac:spMk id="60" creationId="{541F7D89-1057-D2A7-CB32-AEEB8B788536}"/>
          </ac:spMkLst>
        </pc:spChg>
        <pc:spChg chg="mod">
          <ac:chgData name="Joseph Martinez Salcedo" userId="f929bd0e-1100-45be-a441-d21b8e25d86f" providerId="ADAL" clId="{DFCF4133-1AF8-4452-AD6C-A86930698233}" dt="2023-08-09T20:09:14.352" v="379" actId="14100"/>
          <ac:spMkLst>
            <pc:docMk/>
            <pc:sldMk cId="1267770958" sldId="257"/>
            <ac:spMk id="61" creationId="{1AC3A1EF-69EC-138F-6F97-ADECEE32BAFE}"/>
          </ac:spMkLst>
        </pc:spChg>
        <pc:spChg chg="mod">
          <ac:chgData name="Joseph Martinez Salcedo" userId="f929bd0e-1100-45be-a441-d21b8e25d86f" providerId="ADAL" clId="{DFCF4133-1AF8-4452-AD6C-A86930698233}" dt="2023-08-09T19:25:44.586" v="27" actId="571"/>
          <ac:spMkLst>
            <pc:docMk/>
            <pc:sldMk cId="1267770958" sldId="257"/>
            <ac:spMk id="63" creationId="{6E56986D-1C38-4D59-AB9D-2A83049B59BC}"/>
          </ac:spMkLst>
        </pc:spChg>
        <pc:spChg chg="mod topLvl">
          <ac:chgData name="Joseph Martinez Salcedo" userId="f929bd0e-1100-45be-a441-d21b8e25d86f" providerId="ADAL" clId="{DFCF4133-1AF8-4452-AD6C-A86930698233}" dt="2023-08-09T19:32:58.796" v="158" actId="1076"/>
          <ac:spMkLst>
            <pc:docMk/>
            <pc:sldMk cId="1267770958" sldId="257"/>
            <ac:spMk id="68" creationId="{DBCC3202-2089-41E2-9434-26598EE839BC}"/>
          </ac:spMkLst>
        </pc:spChg>
        <pc:spChg chg="mod">
          <ac:chgData name="Joseph Martinez Salcedo" userId="f929bd0e-1100-45be-a441-d21b8e25d86f" providerId="ADAL" clId="{DFCF4133-1AF8-4452-AD6C-A86930698233}" dt="2023-08-09T19:24:04.500" v="2" actId="2711"/>
          <ac:spMkLst>
            <pc:docMk/>
            <pc:sldMk cId="1267770958" sldId="257"/>
            <ac:spMk id="76" creationId="{5372EBF6-683E-4C2E-A712-88793DC225E6}"/>
          </ac:spMkLst>
        </pc:spChg>
        <pc:spChg chg="del mod">
          <ac:chgData name="Joseph Martinez Salcedo" userId="f929bd0e-1100-45be-a441-d21b8e25d86f" providerId="ADAL" clId="{DFCF4133-1AF8-4452-AD6C-A86930698233}" dt="2023-08-09T19:30:10.260" v="117" actId="478"/>
          <ac:spMkLst>
            <pc:docMk/>
            <pc:sldMk cId="1267770958" sldId="257"/>
            <ac:spMk id="79" creationId="{978BC72F-0D90-4B60-A250-E554089EBDF4}"/>
          </ac:spMkLst>
        </pc:spChg>
        <pc:spChg chg="mod">
          <ac:chgData name="Joseph Martinez Salcedo" userId="f929bd0e-1100-45be-a441-d21b8e25d86f" providerId="ADAL" clId="{DFCF4133-1AF8-4452-AD6C-A86930698233}" dt="2023-08-09T19:24:04.500" v="2" actId="2711"/>
          <ac:spMkLst>
            <pc:docMk/>
            <pc:sldMk cId="1267770958" sldId="257"/>
            <ac:spMk id="84" creationId="{2A025D2B-9E12-4DBD-B064-16E5F94F7514}"/>
          </ac:spMkLst>
        </pc:spChg>
        <pc:spChg chg="del mod">
          <ac:chgData name="Joseph Martinez Salcedo" userId="f929bd0e-1100-45be-a441-d21b8e25d86f" providerId="ADAL" clId="{DFCF4133-1AF8-4452-AD6C-A86930698233}" dt="2023-08-09T19:29:39.875" v="109" actId="478"/>
          <ac:spMkLst>
            <pc:docMk/>
            <pc:sldMk cId="1267770958" sldId="257"/>
            <ac:spMk id="104" creationId="{775A2419-B056-4B9E-A417-4468E9FBA8EF}"/>
          </ac:spMkLst>
        </pc:spChg>
        <pc:spChg chg="del mod topLvl">
          <ac:chgData name="Joseph Martinez Salcedo" userId="f929bd0e-1100-45be-a441-d21b8e25d86f" providerId="ADAL" clId="{DFCF4133-1AF8-4452-AD6C-A86930698233}" dt="2023-08-09T19:32:28.341" v="156" actId="478"/>
          <ac:spMkLst>
            <pc:docMk/>
            <pc:sldMk cId="1267770958" sldId="257"/>
            <ac:spMk id="112" creationId="{0A4B751B-EE08-4DFB-92C9-A5FEB12DD325}"/>
          </ac:spMkLst>
        </pc:spChg>
        <pc:spChg chg="mod">
          <ac:chgData name="Joseph Martinez Salcedo" userId="f929bd0e-1100-45be-a441-d21b8e25d86f" providerId="ADAL" clId="{DFCF4133-1AF8-4452-AD6C-A86930698233}" dt="2023-08-09T20:08:12.638" v="370" actId="165"/>
          <ac:spMkLst>
            <pc:docMk/>
            <pc:sldMk cId="1267770958" sldId="257"/>
            <ac:spMk id="116" creationId="{51123E29-2369-43D7-81A4-B07785BE48BA}"/>
          </ac:spMkLst>
        </pc:spChg>
        <pc:grpChg chg="del">
          <ac:chgData name="Joseph Martinez Salcedo" userId="f929bd0e-1100-45be-a441-d21b8e25d86f" providerId="ADAL" clId="{DFCF4133-1AF8-4452-AD6C-A86930698233}" dt="2023-08-09T19:24:40.926" v="8" actId="165"/>
          <ac:grpSpMkLst>
            <pc:docMk/>
            <pc:sldMk cId="1267770958" sldId="257"/>
            <ac:grpSpMk id="2" creationId="{283EC4C0-5119-41CE-A4FF-3CD114623E65}"/>
          </ac:grpSpMkLst>
        </pc:grpChg>
        <pc:grpChg chg="mod topLvl">
          <ac:chgData name="Joseph Martinez Salcedo" userId="f929bd0e-1100-45be-a441-d21b8e25d86f" providerId="ADAL" clId="{DFCF4133-1AF8-4452-AD6C-A86930698233}" dt="2023-08-09T20:08:12.638" v="370" actId="165"/>
          <ac:grpSpMkLst>
            <pc:docMk/>
            <pc:sldMk cId="1267770958" sldId="257"/>
            <ac:grpSpMk id="5" creationId="{A91D3B99-6735-455E-A81C-5A4D2285E09A}"/>
          </ac:grpSpMkLst>
        </pc:grpChg>
        <pc:grpChg chg="del">
          <ac:chgData name="Joseph Martinez Salcedo" userId="f929bd0e-1100-45be-a441-d21b8e25d86f" providerId="ADAL" clId="{DFCF4133-1AF8-4452-AD6C-A86930698233}" dt="2023-08-09T20:06:06.247" v="349" actId="478"/>
          <ac:grpSpMkLst>
            <pc:docMk/>
            <pc:sldMk cId="1267770958" sldId="257"/>
            <ac:grpSpMk id="6" creationId="{D319CB4E-C044-49EF-94A6-AF344CC8D5CB}"/>
          </ac:grpSpMkLst>
        </pc:grpChg>
        <pc:grpChg chg="del">
          <ac:chgData name="Joseph Martinez Salcedo" userId="f929bd0e-1100-45be-a441-d21b8e25d86f" providerId="ADAL" clId="{DFCF4133-1AF8-4452-AD6C-A86930698233}" dt="2023-08-09T20:04:02.861" v="308" actId="478"/>
          <ac:grpSpMkLst>
            <pc:docMk/>
            <pc:sldMk cId="1267770958" sldId="257"/>
            <ac:grpSpMk id="8" creationId="{5BFD0583-DE5D-46B7-6172-2EB7AC38A614}"/>
          </ac:grpSpMkLst>
        </pc:grpChg>
        <pc:grpChg chg="mod topLvl">
          <ac:chgData name="Joseph Martinez Salcedo" userId="f929bd0e-1100-45be-a441-d21b8e25d86f" providerId="ADAL" clId="{DFCF4133-1AF8-4452-AD6C-A86930698233}" dt="2023-08-09T20:18:10.536" v="616" actId="1076"/>
          <ac:grpSpMkLst>
            <pc:docMk/>
            <pc:sldMk cId="1267770958" sldId="257"/>
            <ac:grpSpMk id="13" creationId="{64852985-88B0-7A64-0D79-AC1D429F0AC1}"/>
          </ac:grpSpMkLst>
        </pc:grpChg>
        <pc:grpChg chg="mod topLvl">
          <ac:chgData name="Joseph Martinez Salcedo" userId="f929bd0e-1100-45be-a441-d21b8e25d86f" providerId="ADAL" clId="{DFCF4133-1AF8-4452-AD6C-A86930698233}" dt="2023-08-09T20:18:04.465" v="615" actId="1076"/>
          <ac:grpSpMkLst>
            <pc:docMk/>
            <pc:sldMk cId="1267770958" sldId="257"/>
            <ac:grpSpMk id="14" creationId="{F5015394-150E-F238-1A65-2D074D7D3454}"/>
          </ac:grpSpMkLst>
        </pc:grpChg>
        <pc:grpChg chg="mod">
          <ac:chgData name="Joseph Martinez Salcedo" userId="f929bd0e-1100-45be-a441-d21b8e25d86f" providerId="ADAL" clId="{DFCF4133-1AF8-4452-AD6C-A86930698233}" dt="2023-08-09T19:26:49.828" v="90" actId="165"/>
          <ac:grpSpMkLst>
            <pc:docMk/>
            <pc:sldMk cId="1267770958" sldId="257"/>
            <ac:grpSpMk id="15" creationId="{62C2E718-2A66-B9C0-B73E-138CDBF5320E}"/>
          </ac:grpSpMkLst>
        </pc:grpChg>
        <pc:grpChg chg="mod">
          <ac:chgData name="Joseph Martinez Salcedo" userId="f929bd0e-1100-45be-a441-d21b8e25d86f" providerId="ADAL" clId="{DFCF4133-1AF8-4452-AD6C-A86930698233}" dt="2023-08-09T19:26:49.828" v="90" actId="165"/>
          <ac:grpSpMkLst>
            <pc:docMk/>
            <pc:sldMk cId="1267770958" sldId="257"/>
            <ac:grpSpMk id="18" creationId="{6E4899C2-511E-9EB7-998D-CDF707D46214}"/>
          </ac:grpSpMkLst>
        </pc:grpChg>
        <pc:grpChg chg="mod">
          <ac:chgData name="Joseph Martinez Salcedo" userId="f929bd0e-1100-45be-a441-d21b8e25d86f" providerId="ADAL" clId="{DFCF4133-1AF8-4452-AD6C-A86930698233}" dt="2023-08-09T19:26:49.828" v="90" actId="165"/>
          <ac:grpSpMkLst>
            <pc:docMk/>
            <pc:sldMk cId="1267770958" sldId="257"/>
            <ac:grpSpMk id="19" creationId="{45A16E25-366B-16A8-710A-47936F9F3AAF}"/>
          </ac:grpSpMkLst>
        </pc:grpChg>
        <pc:grpChg chg="mod">
          <ac:chgData name="Joseph Martinez Salcedo" userId="f929bd0e-1100-45be-a441-d21b8e25d86f" providerId="ADAL" clId="{DFCF4133-1AF8-4452-AD6C-A86930698233}" dt="2023-08-09T19:26:49.828" v="90" actId="165"/>
          <ac:grpSpMkLst>
            <pc:docMk/>
            <pc:sldMk cId="1267770958" sldId="257"/>
            <ac:grpSpMk id="24" creationId="{BD2E0A16-7713-3AF3-2182-511A56972C1E}"/>
          </ac:grpSpMkLst>
        </pc:grpChg>
        <pc:grpChg chg="del mod topLvl">
          <ac:chgData name="Joseph Martinez Salcedo" userId="f929bd0e-1100-45be-a441-d21b8e25d86f" providerId="ADAL" clId="{DFCF4133-1AF8-4452-AD6C-A86930698233}" dt="2023-08-09T19:32:04.784" v="147" actId="165"/>
          <ac:grpSpMkLst>
            <pc:docMk/>
            <pc:sldMk cId="1267770958" sldId="257"/>
            <ac:grpSpMk id="29" creationId="{62908B33-4B91-4410-A16D-61E7C7002597}"/>
          </ac:grpSpMkLst>
        </pc:grpChg>
        <pc:grpChg chg="del">
          <ac:chgData name="Joseph Martinez Salcedo" userId="f929bd0e-1100-45be-a441-d21b8e25d86f" providerId="ADAL" clId="{DFCF4133-1AF8-4452-AD6C-A86930698233}" dt="2023-08-09T19:26:49.828" v="90" actId="165"/>
          <ac:grpSpMkLst>
            <pc:docMk/>
            <pc:sldMk cId="1267770958" sldId="257"/>
            <ac:grpSpMk id="30" creationId="{26AFBD4E-45BE-D3C3-C5F6-4F7BB0584888}"/>
          </ac:grpSpMkLst>
        </pc:grpChg>
        <pc:grpChg chg="del mod">
          <ac:chgData name="Joseph Martinez Salcedo" userId="f929bd0e-1100-45be-a441-d21b8e25d86f" providerId="ADAL" clId="{DFCF4133-1AF8-4452-AD6C-A86930698233}" dt="2023-08-09T19:30:10.260" v="117" actId="478"/>
          <ac:grpSpMkLst>
            <pc:docMk/>
            <pc:sldMk cId="1267770958" sldId="257"/>
            <ac:grpSpMk id="32" creationId="{87284E51-E20A-4C16-A066-F7AFBFB46326}"/>
          </ac:grpSpMkLst>
        </pc:grpChg>
        <pc:grpChg chg="del mod">
          <ac:chgData name="Joseph Martinez Salcedo" userId="f929bd0e-1100-45be-a441-d21b8e25d86f" providerId="ADAL" clId="{DFCF4133-1AF8-4452-AD6C-A86930698233}" dt="2023-08-09T20:08:12.638" v="370" actId="165"/>
          <ac:grpSpMkLst>
            <pc:docMk/>
            <pc:sldMk cId="1267770958" sldId="257"/>
            <ac:grpSpMk id="33" creationId="{51ADB6C8-4680-FED7-8190-AD019DA1EE32}"/>
          </ac:grpSpMkLst>
        </pc:grpChg>
        <pc:grpChg chg="add mod">
          <ac:chgData name="Joseph Martinez Salcedo" userId="f929bd0e-1100-45be-a441-d21b8e25d86f" providerId="ADAL" clId="{DFCF4133-1AF8-4452-AD6C-A86930698233}" dt="2023-08-09T20:18:04.465" v="615" actId="1076"/>
          <ac:grpSpMkLst>
            <pc:docMk/>
            <pc:sldMk cId="1267770958" sldId="257"/>
            <ac:grpSpMk id="34" creationId="{B886FD55-30F7-16E6-608D-C9A55C6632C2}"/>
          </ac:grpSpMkLst>
        </pc:grpChg>
        <pc:grpChg chg="mod">
          <ac:chgData name="Joseph Martinez Salcedo" userId="f929bd0e-1100-45be-a441-d21b8e25d86f" providerId="ADAL" clId="{DFCF4133-1AF8-4452-AD6C-A86930698233}" dt="2023-08-09T19:28:38.418" v="99"/>
          <ac:grpSpMkLst>
            <pc:docMk/>
            <pc:sldMk cId="1267770958" sldId="257"/>
            <ac:grpSpMk id="35" creationId="{E1BDEC09-0A8F-05D4-DDA6-4EEF7EAAB755}"/>
          </ac:grpSpMkLst>
        </pc:grpChg>
        <pc:grpChg chg="del mod">
          <ac:chgData name="Joseph Martinez Salcedo" userId="f929bd0e-1100-45be-a441-d21b8e25d86f" providerId="ADAL" clId="{DFCF4133-1AF8-4452-AD6C-A86930698233}" dt="2023-08-09T19:29:39.875" v="109" actId="478"/>
          <ac:grpSpMkLst>
            <pc:docMk/>
            <pc:sldMk cId="1267770958" sldId="257"/>
            <ac:grpSpMk id="39" creationId="{6CDA934D-8B7E-45A8-BC86-390311A727CB}"/>
          </ac:grpSpMkLst>
        </pc:grpChg>
        <pc:grpChg chg="del mod topLvl">
          <ac:chgData name="Joseph Martinez Salcedo" userId="f929bd0e-1100-45be-a441-d21b8e25d86f" providerId="ADAL" clId="{DFCF4133-1AF8-4452-AD6C-A86930698233}" dt="2023-08-09T19:32:24.935" v="154" actId="165"/>
          <ac:grpSpMkLst>
            <pc:docMk/>
            <pc:sldMk cId="1267770958" sldId="257"/>
            <ac:grpSpMk id="44" creationId="{8A2CFD73-3488-4253-9F1D-71EF5B80BE63}"/>
          </ac:grpSpMkLst>
        </pc:grpChg>
        <pc:grpChg chg="add mod">
          <ac:chgData name="Joseph Martinez Salcedo" userId="f929bd0e-1100-45be-a441-d21b8e25d86f" providerId="ADAL" clId="{DFCF4133-1AF8-4452-AD6C-A86930698233}" dt="2023-08-09T19:32:23.449" v="153" actId="338"/>
          <ac:grpSpMkLst>
            <pc:docMk/>
            <pc:sldMk cId="1267770958" sldId="257"/>
            <ac:grpSpMk id="45" creationId="{5EFF156F-8646-A315-75AC-DFDD7E25A9AD}"/>
          </ac:grpSpMkLst>
        </pc:grpChg>
        <pc:grpChg chg="add del mod">
          <ac:chgData name="Joseph Martinez Salcedo" userId="f929bd0e-1100-45be-a441-d21b8e25d86f" providerId="ADAL" clId="{DFCF4133-1AF8-4452-AD6C-A86930698233}" dt="2023-08-09T20:08:01.862" v="367" actId="165"/>
          <ac:grpSpMkLst>
            <pc:docMk/>
            <pc:sldMk cId="1267770958" sldId="257"/>
            <ac:grpSpMk id="47" creationId="{B70E6B9F-F14A-DD8B-987E-A364E84E8B31}"/>
          </ac:grpSpMkLst>
        </pc:grpChg>
        <pc:grpChg chg="add del mod">
          <ac:chgData name="Joseph Martinez Salcedo" userId="f929bd0e-1100-45be-a441-d21b8e25d86f" providerId="ADAL" clId="{DFCF4133-1AF8-4452-AD6C-A86930698233}" dt="2023-08-09T20:09:27.957" v="381" actId="478"/>
          <ac:grpSpMkLst>
            <pc:docMk/>
            <pc:sldMk cId="1267770958" sldId="257"/>
            <ac:grpSpMk id="50" creationId="{8C5A2EA3-E5FE-70D7-B7D4-1E7E86025547}"/>
          </ac:grpSpMkLst>
        </pc:grpChg>
        <pc:grpChg chg="mod">
          <ac:chgData name="Joseph Martinez Salcedo" userId="f929bd0e-1100-45be-a441-d21b8e25d86f" providerId="ADAL" clId="{DFCF4133-1AF8-4452-AD6C-A86930698233}" dt="2023-08-09T20:08:59.355" v="375"/>
          <ac:grpSpMkLst>
            <pc:docMk/>
            <pc:sldMk cId="1267770958" sldId="257"/>
            <ac:grpSpMk id="51" creationId="{EF0D0F2E-3851-45D1-FEBD-51924E17435A}"/>
          </ac:grpSpMkLst>
        </pc:grpChg>
        <pc:grpChg chg="del mod topLvl">
          <ac:chgData name="Joseph Martinez Salcedo" userId="f929bd0e-1100-45be-a441-d21b8e25d86f" providerId="ADAL" clId="{DFCF4133-1AF8-4452-AD6C-A86930698233}" dt="2023-08-09T19:31:59.738" v="146" actId="165"/>
          <ac:grpSpMkLst>
            <pc:docMk/>
            <pc:sldMk cId="1267770958" sldId="257"/>
            <ac:grpSpMk id="52" creationId="{91C25DDB-B218-4A29-B8D3-60F38B4F01CB}"/>
          </ac:grpSpMkLst>
        </pc:grpChg>
        <pc:grpChg chg="del mod topLvl">
          <ac:chgData name="Joseph Martinez Salcedo" userId="f929bd0e-1100-45be-a441-d21b8e25d86f" providerId="ADAL" clId="{DFCF4133-1AF8-4452-AD6C-A86930698233}" dt="2023-08-09T19:32:12.618" v="149" actId="165"/>
          <ac:grpSpMkLst>
            <pc:docMk/>
            <pc:sldMk cId="1267770958" sldId="257"/>
            <ac:grpSpMk id="53" creationId="{2F429068-C18C-4D3D-92B8-B4D52C5F3095}"/>
          </ac:grpSpMkLst>
        </pc:grpChg>
        <pc:grpChg chg="mod">
          <ac:chgData name="Joseph Martinez Salcedo" userId="f929bd0e-1100-45be-a441-d21b8e25d86f" providerId="ADAL" clId="{DFCF4133-1AF8-4452-AD6C-A86930698233}" dt="2023-08-09T19:25:44.586" v="27" actId="571"/>
          <ac:grpSpMkLst>
            <pc:docMk/>
            <pc:sldMk cId="1267770958" sldId="257"/>
            <ac:grpSpMk id="55" creationId="{DC631406-2A6F-4394-AE73-279394EA605A}"/>
          </ac:grpSpMkLst>
        </pc:grpChg>
        <pc:grpChg chg="del mod">
          <ac:chgData name="Joseph Martinez Salcedo" userId="f929bd0e-1100-45be-a441-d21b8e25d86f" providerId="ADAL" clId="{DFCF4133-1AF8-4452-AD6C-A86930698233}" dt="2023-08-09T19:26:38.743" v="89" actId="478"/>
          <ac:grpSpMkLst>
            <pc:docMk/>
            <pc:sldMk cId="1267770958" sldId="257"/>
            <ac:grpSpMk id="66" creationId="{A3B2036B-7544-47F3-8772-C37D7E157D63}"/>
          </ac:grpSpMkLst>
        </pc:grpChg>
        <pc:picChg chg="mod">
          <ac:chgData name="Joseph Martinez Salcedo" userId="f929bd0e-1100-45be-a441-d21b8e25d86f" providerId="ADAL" clId="{DFCF4133-1AF8-4452-AD6C-A86930698233}" dt="2023-08-09T19:26:49.828" v="90" actId="165"/>
          <ac:picMkLst>
            <pc:docMk/>
            <pc:sldMk cId="1267770958" sldId="257"/>
            <ac:picMk id="17" creationId="{1D3C34BC-9E99-2824-38BF-B86C6BBDA5B7}"/>
          </ac:picMkLst>
        </pc:picChg>
        <pc:picChg chg="mod">
          <ac:chgData name="Joseph Martinez Salcedo" userId="f929bd0e-1100-45be-a441-d21b8e25d86f" providerId="ADAL" clId="{DFCF4133-1AF8-4452-AD6C-A86930698233}" dt="2023-08-09T19:26:49.828" v="90" actId="165"/>
          <ac:picMkLst>
            <pc:docMk/>
            <pc:sldMk cId="1267770958" sldId="257"/>
            <ac:picMk id="20" creationId="{48482851-80CC-DFF5-6967-6E4387589B9B}"/>
          </ac:picMkLst>
        </pc:picChg>
        <pc:picChg chg="mod">
          <ac:chgData name="Joseph Martinez Salcedo" userId="f929bd0e-1100-45be-a441-d21b8e25d86f" providerId="ADAL" clId="{DFCF4133-1AF8-4452-AD6C-A86930698233}" dt="2023-08-09T19:26:49.828" v="90" actId="165"/>
          <ac:picMkLst>
            <pc:docMk/>
            <pc:sldMk cId="1267770958" sldId="257"/>
            <ac:picMk id="21" creationId="{E493B5FC-37AF-AAB4-8921-AD51A37D2381}"/>
          </ac:picMkLst>
        </pc:picChg>
        <pc:picChg chg="mod topLvl">
          <ac:chgData name="Joseph Martinez Salcedo" userId="f929bd0e-1100-45be-a441-d21b8e25d86f" providerId="ADAL" clId="{DFCF4133-1AF8-4452-AD6C-A86930698233}" dt="2023-08-09T20:02:28.812" v="295" actId="1038"/>
          <ac:picMkLst>
            <pc:docMk/>
            <pc:sldMk cId="1267770958" sldId="257"/>
            <ac:picMk id="28" creationId="{F9B6FAEC-405E-4CB9-B848-A98D166DA9AC}"/>
          </ac:picMkLst>
        </pc:picChg>
        <pc:picChg chg="mod topLvl">
          <ac:chgData name="Joseph Martinez Salcedo" userId="f929bd0e-1100-45be-a441-d21b8e25d86f" providerId="ADAL" clId="{DFCF4133-1AF8-4452-AD6C-A86930698233}" dt="2023-08-09T20:02:28.812" v="295" actId="1038"/>
          <ac:picMkLst>
            <pc:docMk/>
            <pc:sldMk cId="1267770958" sldId="257"/>
            <ac:picMk id="31" creationId="{8FD33CF0-AE3F-4695-83E9-DA653F79A22E}"/>
          </ac:picMkLst>
        </pc:picChg>
        <pc:picChg chg="mod topLvl">
          <ac:chgData name="Joseph Martinez Salcedo" userId="f929bd0e-1100-45be-a441-d21b8e25d86f" providerId="ADAL" clId="{DFCF4133-1AF8-4452-AD6C-A86930698233}" dt="2023-08-09T20:02:28.812" v="295" actId="1038"/>
          <ac:picMkLst>
            <pc:docMk/>
            <pc:sldMk cId="1267770958" sldId="257"/>
            <ac:picMk id="38" creationId="{32ACB6D6-356C-47BE-8B1E-334406111354}"/>
          </ac:picMkLst>
        </pc:picChg>
        <pc:picChg chg="mod topLvl">
          <ac:chgData name="Joseph Martinez Salcedo" userId="f929bd0e-1100-45be-a441-d21b8e25d86f" providerId="ADAL" clId="{DFCF4133-1AF8-4452-AD6C-A86930698233}" dt="2023-08-09T20:02:28.812" v="295" actId="1038"/>
          <ac:picMkLst>
            <pc:docMk/>
            <pc:sldMk cId="1267770958" sldId="257"/>
            <ac:picMk id="43" creationId="{F8750C7C-2C0E-488A-8ED2-2069964836C3}"/>
          </ac:picMkLst>
        </pc:picChg>
        <pc:cxnChg chg="mod">
          <ac:chgData name="Joseph Martinez Salcedo" userId="f929bd0e-1100-45be-a441-d21b8e25d86f" providerId="ADAL" clId="{DFCF4133-1AF8-4452-AD6C-A86930698233}" dt="2023-08-09T19:31:41.995" v="144" actId="14100"/>
          <ac:cxnSpMkLst>
            <pc:docMk/>
            <pc:sldMk cId="1267770958" sldId="257"/>
            <ac:cxnSpMk id="16" creationId="{9D5286FF-233F-3B10-DE7D-415A44C9D4C4}"/>
          </ac:cxnSpMkLst>
        </pc:cxnChg>
        <pc:cxnChg chg="mod">
          <ac:chgData name="Joseph Martinez Salcedo" userId="f929bd0e-1100-45be-a441-d21b8e25d86f" providerId="ADAL" clId="{DFCF4133-1AF8-4452-AD6C-A86930698233}" dt="2023-08-09T20:18:14.777" v="617" actId="14100"/>
          <ac:cxnSpMkLst>
            <pc:docMk/>
            <pc:sldMk cId="1267770958" sldId="257"/>
            <ac:cxnSpMk id="25" creationId="{B303E938-5176-8098-422D-4D14815A8164}"/>
          </ac:cxnSpMkLst>
        </pc:cxnChg>
        <pc:cxnChg chg="mod">
          <ac:chgData name="Joseph Martinez Salcedo" userId="f929bd0e-1100-45be-a441-d21b8e25d86f" providerId="ADAL" clId="{DFCF4133-1AF8-4452-AD6C-A86930698233}" dt="2023-08-09T19:36:46.506" v="187" actId="14100"/>
          <ac:cxnSpMkLst>
            <pc:docMk/>
            <pc:sldMk cId="1267770958" sldId="257"/>
            <ac:cxnSpMk id="40" creationId="{F56E3257-7413-857D-D20D-2FCEB39A1776}"/>
          </ac:cxnSpMkLst>
        </pc:cxnChg>
        <pc:cxnChg chg="mod">
          <ac:chgData name="Joseph Martinez Salcedo" userId="f929bd0e-1100-45be-a441-d21b8e25d86f" providerId="ADAL" clId="{DFCF4133-1AF8-4452-AD6C-A86930698233}" dt="2023-08-09T20:09:10.620" v="378" actId="14100"/>
          <ac:cxnSpMkLst>
            <pc:docMk/>
            <pc:sldMk cId="1267770958" sldId="257"/>
            <ac:cxnSpMk id="59" creationId="{B10F9C6A-3B22-0BDC-F354-66D8366EBECD}"/>
          </ac:cxnSpMkLst>
        </pc:cxnChg>
        <pc:cxnChg chg="mod">
          <ac:chgData name="Joseph Martinez Salcedo" userId="f929bd0e-1100-45be-a441-d21b8e25d86f" providerId="ADAL" clId="{DFCF4133-1AF8-4452-AD6C-A86930698233}" dt="2023-08-09T19:25:44.586" v="27" actId="571"/>
          <ac:cxnSpMkLst>
            <pc:docMk/>
            <pc:sldMk cId="1267770958" sldId="257"/>
            <ac:cxnSpMk id="119" creationId="{E5F28CF9-B0B5-4F08-9A65-2E687CD3A6DA}"/>
          </ac:cxnSpMkLst>
        </pc:cxnChg>
        <pc:cxnChg chg="mod">
          <ac:chgData name="Joseph Martinez Salcedo" userId="f929bd0e-1100-45be-a441-d21b8e25d86f" providerId="ADAL" clId="{DFCF4133-1AF8-4452-AD6C-A86930698233}" dt="2023-08-09T20:08:12.638" v="370" actId="165"/>
          <ac:cxnSpMkLst>
            <pc:docMk/>
            <pc:sldMk cId="1267770958" sldId="257"/>
            <ac:cxnSpMk id="120" creationId="{CEBDD04F-DBC2-4833-8E6C-E84095EDA1F3}"/>
          </ac:cxnSpMkLst>
        </pc:cxnChg>
      </pc:sldChg>
      <pc:sldChg chg="delSp modSp del mod">
        <pc:chgData name="Joseph Martinez Salcedo" userId="f929bd0e-1100-45be-a441-d21b8e25d86f" providerId="ADAL" clId="{DFCF4133-1AF8-4452-AD6C-A86930698233}" dt="2023-08-09T20:09:46.566" v="382" actId="2696"/>
        <pc:sldMkLst>
          <pc:docMk/>
          <pc:sldMk cId="1720929601" sldId="258"/>
        </pc:sldMkLst>
        <pc:spChg chg="mod">
          <ac:chgData name="Joseph Martinez Salcedo" userId="f929bd0e-1100-45be-a441-d21b8e25d86f" providerId="ADAL" clId="{DFCF4133-1AF8-4452-AD6C-A86930698233}" dt="2023-08-09T20:07:07.907" v="355" actId="21"/>
          <ac:spMkLst>
            <pc:docMk/>
            <pc:sldMk cId="1720929601" sldId="258"/>
            <ac:spMk id="58" creationId="{126423D4-1A6B-5C51-B125-0618001707E3}"/>
          </ac:spMkLst>
        </pc:spChg>
        <pc:grpChg chg="del">
          <ac:chgData name="Joseph Martinez Salcedo" userId="f929bd0e-1100-45be-a441-d21b8e25d86f" providerId="ADAL" clId="{DFCF4133-1AF8-4452-AD6C-A86930698233}" dt="2023-08-09T20:07:30.931" v="359" actId="21"/>
          <ac:grpSpMkLst>
            <pc:docMk/>
            <pc:sldMk cId="1720929601" sldId="258"/>
            <ac:grpSpMk id="2" creationId="{7B2F572D-F96A-4D21-E3E6-E642A929591E}"/>
          </ac:grpSpMkLst>
        </pc:grpChg>
        <pc:grpChg chg="del">
          <ac:chgData name="Joseph Martinez Salcedo" userId="f929bd0e-1100-45be-a441-d21b8e25d86f" providerId="ADAL" clId="{DFCF4133-1AF8-4452-AD6C-A86930698233}" dt="2023-08-09T19:28:37.213" v="98" actId="21"/>
          <ac:grpSpMkLst>
            <pc:docMk/>
            <pc:sldMk cId="1720929601" sldId="258"/>
            <ac:grpSpMk id="5" creationId="{5A4654C0-A181-7150-13FF-036EE5FC4228}"/>
          </ac:grpSpMkLst>
        </pc:grpChg>
        <pc:grpChg chg="del">
          <ac:chgData name="Joseph Martinez Salcedo" userId="f929bd0e-1100-45be-a441-d21b8e25d86f" providerId="ADAL" clId="{DFCF4133-1AF8-4452-AD6C-A86930698233}" dt="2023-08-09T20:08:56.846" v="374" actId="21"/>
          <ac:grpSpMkLst>
            <pc:docMk/>
            <pc:sldMk cId="1720929601" sldId="258"/>
            <ac:grpSpMk id="17" creationId="{A9410C50-679F-1978-D8DB-D1230E35CB53}"/>
          </ac:grpSpMkLst>
        </pc:grpChg>
      </pc:sldChg>
    </pc:docChg>
  </pc:docChgLst>
  <pc:docChgLst>
    <pc:chgData name="MARTINEZ SALCEDO, JOSEPH" userId="4d2c8988-b1c0-4e9d-83be-da9944182c7d" providerId="ADAL" clId="{DFCF4133-1AF8-4452-AD6C-A86930698233}"/>
    <pc:docChg chg="undo redo custSel addSld delSld modSld">
      <pc:chgData name="MARTINEZ SALCEDO, JOSEPH" userId="4d2c8988-b1c0-4e9d-83be-da9944182c7d" providerId="ADAL" clId="{DFCF4133-1AF8-4452-AD6C-A86930698233}" dt="2023-08-23T20:36:31.035" v="3444" actId="1076"/>
      <pc:docMkLst>
        <pc:docMk/>
      </pc:docMkLst>
      <pc:sldChg chg="addSp delSp modSp mod">
        <pc:chgData name="MARTINEZ SALCEDO, JOSEPH" userId="4d2c8988-b1c0-4e9d-83be-da9944182c7d" providerId="ADAL" clId="{DFCF4133-1AF8-4452-AD6C-A86930698233}" dt="2023-08-23T20:36:31.035" v="3444" actId="1076"/>
        <pc:sldMkLst>
          <pc:docMk/>
          <pc:sldMk cId="1267770958" sldId="257"/>
        </pc:sldMkLst>
        <pc:spChg chg="add del mod">
          <ac:chgData name="MARTINEZ SALCEDO, JOSEPH" userId="4d2c8988-b1c0-4e9d-83be-da9944182c7d" providerId="ADAL" clId="{DFCF4133-1AF8-4452-AD6C-A86930698233}" dt="2023-08-23T19:06:00.473" v="2037" actId="478"/>
          <ac:spMkLst>
            <pc:docMk/>
            <pc:sldMk cId="1267770958" sldId="257"/>
            <ac:spMk id="4" creationId="{75D5DB9C-26A9-9DA7-63DD-2D9694253CB6}"/>
          </ac:spMkLst>
        </pc:spChg>
        <pc:spChg chg="add del mod">
          <ac:chgData name="MARTINEZ SALCEDO, JOSEPH" userId="4d2c8988-b1c0-4e9d-83be-da9944182c7d" providerId="ADAL" clId="{DFCF4133-1AF8-4452-AD6C-A86930698233}" dt="2023-08-23T20:36:31.035" v="3444" actId="1076"/>
          <ac:spMkLst>
            <pc:docMk/>
            <pc:sldMk cId="1267770958" sldId="257"/>
            <ac:spMk id="7" creationId="{C45BB696-8A88-49EF-961F-B2C5C20010F6}"/>
          </ac:spMkLst>
        </pc:spChg>
        <pc:spChg chg="add del mod">
          <ac:chgData name="MARTINEZ SALCEDO, JOSEPH" userId="4d2c8988-b1c0-4e9d-83be-da9944182c7d" providerId="ADAL" clId="{DFCF4133-1AF8-4452-AD6C-A86930698233}" dt="2023-08-23T14:45:53.167" v="1092" actId="478"/>
          <ac:spMkLst>
            <pc:docMk/>
            <pc:sldMk cId="1267770958" sldId="257"/>
            <ac:spMk id="9" creationId="{77F0DABD-AC51-085D-1DB1-32D4946D8B83}"/>
          </ac:spMkLst>
        </pc:spChg>
        <pc:spChg chg="add del mod">
          <ac:chgData name="MARTINEZ SALCEDO, JOSEPH" userId="4d2c8988-b1c0-4e9d-83be-da9944182c7d" providerId="ADAL" clId="{DFCF4133-1AF8-4452-AD6C-A86930698233}" dt="2023-08-23T14:51:28.534" v="1162" actId="478"/>
          <ac:spMkLst>
            <pc:docMk/>
            <pc:sldMk cId="1267770958" sldId="257"/>
            <ac:spMk id="10" creationId="{63A2191C-0DF4-2FEC-0B6B-7B9E3E2658BA}"/>
          </ac:spMkLst>
        </pc:spChg>
        <pc:spChg chg="add del mod topLvl">
          <ac:chgData name="MARTINEZ SALCEDO, JOSEPH" userId="4d2c8988-b1c0-4e9d-83be-da9944182c7d" providerId="ADAL" clId="{DFCF4133-1AF8-4452-AD6C-A86930698233}" dt="2023-08-23T14:51:17.084" v="1155" actId="478"/>
          <ac:spMkLst>
            <pc:docMk/>
            <pc:sldMk cId="1267770958" sldId="257"/>
            <ac:spMk id="22" creationId="{97A90E2F-41B2-7433-D73C-3DF4B3226C04}"/>
          </ac:spMkLst>
        </pc:spChg>
        <pc:spChg chg="add del mod topLvl">
          <ac:chgData name="MARTINEZ SALCEDO, JOSEPH" userId="4d2c8988-b1c0-4e9d-83be-da9944182c7d" providerId="ADAL" clId="{DFCF4133-1AF8-4452-AD6C-A86930698233}" dt="2023-08-23T14:51:15.839" v="1154" actId="478"/>
          <ac:spMkLst>
            <pc:docMk/>
            <pc:sldMk cId="1267770958" sldId="257"/>
            <ac:spMk id="23" creationId="{34B5077E-F8C2-B1DB-9261-D8B9DFF68505}"/>
          </ac:spMkLst>
        </pc:spChg>
        <pc:spChg chg="mod">
          <ac:chgData name="MARTINEZ SALCEDO, JOSEPH" userId="4d2c8988-b1c0-4e9d-83be-da9944182c7d" providerId="ADAL" clId="{DFCF4133-1AF8-4452-AD6C-A86930698233}" dt="2023-08-23T14:33:33.741" v="1068" actId="2711"/>
          <ac:spMkLst>
            <pc:docMk/>
            <pc:sldMk cId="1267770958" sldId="257"/>
            <ac:spMk id="26" creationId="{BD815A2C-8E8D-81B6-6342-200B4E960F6F}"/>
          </ac:spMkLst>
        </pc:spChg>
        <pc:spChg chg="mod">
          <ac:chgData name="MARTINEZ SALCEDO, JOSEPH" userId="4d2c8988-b1c0-4e9d-83be-da9944182c7d" providerId="ADAL" clId="{DFCF4133-1AF8-4452-AD6C-A86930698233}" dt="2023-08-23T14:33:33.741" v="1068" actId="2711"/>
          <ac:spMkLst>
            <pc:docMk/>
            <pc:sldMk cId="1267770958" sldId="257"/>
            <ac:spMk id="27" creationId="{4D1932B0-0BB4-4C9E-2AC6-4395CD305581}"/>
          </ac:spMkLst>
        </pc:spChg>
        <pc:spChg chg="mod topLvl">
          <ac:chgData name="MARTINEZ SALCEDO, JOSEPH" userId="4d2c8988-b1c0-4e9d-83be-da9944182c7d" providerId="ADAL" clId="{DFCF4133-1AF8-4452-AD6C-A86930698233}" dt="2023-08-23T20:36:31.035" v="3444" actId="1076"/>
          <ac:spMkLst>
            <pc:docMk/>
            <pc:sldMk cId="1267770958" sldId="257"/>
            <ac:spMk id="30" creationId="{CBDDD09D-B888-28D4-C762-1FA3081B524F}"/>
          </ac:spMkLst>
        </pc:spChg>
        <pc:spChg chg="add del mod">
          <ac:chgData name="MARTINEZ SALCEDO, JOSEPH" userId="4d2c8988-b1c0-4e9d-83be-da9944182c7d" providerId="ADAL" clId="{DFCF4133-1AF8-4452-AD6C-A86930698233}" dt="2023-08-23T15:20:04.592" v="1967" actId="478"/>
          <ac:spMkLst>
            <pc:docMk/>
            <pc:sldMk cId="1267770958" sldId="257"/>
            <ac:spMk id="33" creationId="{78BBB97B-6FDC-E874-35A4-C49A820F0491}"/>
          </ac:spMkLst>
        </pc:spChg>
        <pc:spChg chg="mod">
          <ac:chgData name="MARTINEZ SALCEDO, JOSEPH" userId="4d2c8988-b1c0-4e9d-83be-da9944182c7d" providerId="ADAL" clId="{DFCF4133-1AF8-4452-AD6C-A86930698233}" dt="2023-08-23T14:33:33.741" v="1068" actId="2711"/>
          <ac:spMkLst>
            <pc:docMk/>
            <pc:sldMk cId="1267770958" sldId="257"/>
            <ac:spMk id="36" creationId="{4E466C54-E13F-441F-2137-DB818D791358}"/>
          </ac:spMkLst>
        </pc:spChg>
        <pc:spChg chg="mod">
          <ac:chgData name="MARTINEZ SALCEDO, JOSEPH" userId="4d2c8988-b1c0-4e9d-83be-da9944182c7d" providerId="ADAL" clId="{DFCF4133-1AF8-4452-AD6C-A86930698233}" dt="2023-08-23T14:33:33.741" v="1068" actId="2711"/>
          <ac:spMkLst>
            <pc:docMk/>
            <pc:sldMk cId="1267770958" sldId="257"/>
            <ac:spMk id="37" creationId="{71F649A5-F480-BFC9-134E-36029920952D}"/>
          </ac:spMkLst>
        </pc:spChg>
        <pc:spChg chg="mod">
          <ac:chgData name="MARTINEZ SALCEDO, JOSEPH" userId="4d2c8988-b1c0-4e9d-83be-da9944182c7d" providerId="ADAL" clId="{DFCF4133-1AF8-4452-AD6C-A86930698233}" dt="2023-08-23T19:10:08.815" v="2117" actId="20577"/>
          <ac:spMkLst>
            <pc:docMk/>
            <pc:sldMk cId="1267770958" sldId="257"/>
            <ac:spMk id="44" creationId="{53EDC77A-D295-91DF-38A2-610B230DB0C2}"/>
          </ac:spMkLst>
        </pc:spChg>
        <pc:spChg chg="add mod">
          <ac:chgData name="MARTINEZ SALCEDO, JOSEPH" userId="4d2c8988-b1c0-4e9d-83be-da9944182c7d" providerId="ADAL" clId="{DFCF4133-1AF8-4452-AD6C-A86930698233}" dt="2023-08-23T19:09:03.417" v="2094" actId="14100"/>
          <ac:spMkLst>
            <pc:docMk/>
            <pc:sldMk cId="1267770958" sldId="257"/>
            <ac:spMk id="46" creationId="{7DC46804-740D-7E2A-21FA-4FC751E0F05F}"/>
          </ac:spMkLst>
        </pc:spChg>
        <pc:spChg chg="del">
          <ac:chgData name="MARTINEZ SALCEDO, JOSEPH" userId="4d2c8988-b1c0-4e9d-83be-da9944182c7d" providerId="ADAL" clId="{DFCF4133-1AF8-4452-AD6C-A86930698233}" dt="2023-08-23T14:19:58.085" v="1050" actId="478"/>
          <ac:spMkLst>
            <pc:docMk/>
            <pc:sldMk cId="1267770958" sldId="257"/>
            <ac:spMk id="48" creationId="{17A4FF8A-FD24-B8FA-1B11-C6807867F85B}"/>
          </ac:spMkLst>
        </pc:spChg>
        <pc:spChg chg="del mod">
          <ac:chgData name="MARTINEZ SALCEDO, JOSEPH" userId="4d2c8988-b1c0-4e9d-83be-da9944182c7d" providerId="ADAL" clId="{DFCF4133-1AF8-4452-AD6C-A86930698233}" dt="2023-08-23T14:19:47.641" v="1047" actId="21"/>
          <ac:spMkLst>
            <pc:docMk/>
            <pc:sldMk cId="1267770958" sldId="257"/>
            <ac:spMk id="49" creationId="{10A0BDD5-5998-EFFD-C959-6AC02927F76A}"/>
          </ac:spMkLst>
        </pc:spChg>
        <pc:spChg chg="add del mod ord">
          <ac:chgData name="MARTINEZ SALCEDO, JOSEPH" userId="4d2c8988-b1c0-4e9d-83be-da9944182c7d" providerId="ADAL" clId="{DFCF4133-1AF8-4452-AD6C-A86930698233}" dt="2023-08-23T20:36:04.018" v="3440" actId="1076"/>
          <ac:spMkLst>
            <pc:docMk/>
            <pc:sldMk cId="1267770958" sldId="257"/>
            <ac:spMk id="56" creationId="{3369ACDC-CAB6-4C0A-98DE-AE0EF521F7B9}"/>
          </ac:spMkLst>
        </pc:spChg>
        <pc:spChg chg="add del mod">
          <ac:chgData name="MARTINEZ SALCEDO, JOSEPH" userId="4d2c8988-b1c0-4e9d-83be-da9944182c7d" providerId="ADAL" clId="{DFCF4133-1AF8-4452-AD6C-A86930698233}" dt="2023-08-23T14:43:33.408" v="1082" actId="164"/>
          <ac:spMkLst>
            <pc:docMk/>
            <pc:sldMk cId="1267770958" sldId="257"/>
            <ac:spMk id="68" creationId="{DBCC3202-2089-41E2-9434-26598EE839BC}"/>
          </ac:spMkLst>
        </pc:spChg>
        <pc:spChg chg="del mod topLvl">
          <ac:chgData name="MARTINEZ SALCEDO, JOSEPH" userId="4d2c8988-b1c0-4e9d-83be-da9944182c7d" providerId="ADAL" clId="{DFCF4133-1AF8-4452-AD6C-A86930698233}" dt="2023-08-23T15:05:53.823" v="1381" actId="478"/>
          <ac:spMkLst>
            <pc:docMk/>
            <pc:sldMk cId="1267770958" sldId="257"/>
            <ac:spMk id="116" creationId="{51123E29-2369-43D7-81A4-B07785BE48BA}"/>
          </ac:spMkLst>
        </pc:spChg>
        <pc:grpChg chg="del">
          <ac:chgData name="MARTINEZ SALCEDO, JOSEPH" userId="4d2c8988-b1c0-4e9d-83be-da9944182c7d" providerId="ADAL" clId="{DFCF4133-1AF8-4452-AD6C-A86930698233}" dt="2023-08-23T14:19:58.085" v="1050" actId="478"/>
          <ac:grpSpMkLst>
            <pc:docMk/>
            <pc:sldMk cId="1267770958" sldId="257"/>
            <ac:grpSpMk id="3" creationId="{4CF9DD82-14E9-41D3-B496-78A9B6E0BA38}"/>
          </ac:grpSpMkLst>
        </pc:grpChg>
        <pc:grpChg chg="add del mod">
          <ac:chgData name="MARTINEZ SALCEDO, JOSEPH" userId="4d2c8988-b1c0-4e9d-83be-da9944182c7d" providerId="ADAL" clId="{DFCF4133-1AF8-4452-AD6C-A86930698233}" dt="2023-08-23T15:05:49.754" v="1380" actId="165"/>
          <ac:grpSpMkLst>
            <pc:docMk/>
            <pc:sldMk cId="1267770958" sldId="257"/>
            <ac:grpSpMk id="5" creationId="{A91D3B99-6735-455E-A81C-5A4D2285E09A}"/>
          </ac:grpSpMkLst>
        </pc:grpChg>
        <pc:grpChg chg="add mod">
          <ac:chgData name="MARTINEZ SALCEDO, JOSEPH" userId="4d2c8988-b1c0-4e9d-83be-da9944182c7d" providerId="ADAL" clId="{DFCF4133-1AF8-4452-AD6C-A86930698233}" dt="2023-08-23T14:43:33.408" v="1082" actId="164"/>
          <ac:grpSpMkLst>
            <pc:docMk/>
            <pc:sldMk cId="1267770958" sldId="257"/>
            <ac:grpSpMk id="6" creationId="{8168193F-9732-EBC3-E9FE-E65C8647002A}"/>
          </ac:grpSpMkLst>
        </pc:grpChg>
        <pc:grpChg chg="add del mod">
          <ac:chgData name="MARTINEZ SALCEDO, JOSEPH" userId="4d2c8988-b1c0-4e9d-83be-da9944182c7d" providerId="ADAL" clId="{DFCF4133-1AF8-4452-AD6C-A86930698233}" dt="2023-08-23T14:52:03.375" v="1171" actId="478"/>
          <ac:grpSpMkLst>
            <pc:docMk/>
            <pc:sldMk cId="1267770958" sldId="257"/>
            <ac:grpSpMk id="8" creationId="{950B02D4-DA96-2622-F61E-CA5A1DFB2992}"/>
          </ac:grpSpMkLst>
        </pc:grpChg>
        <pc:grpChg chg="add mod">
          <ac:chgData name="MARTINEZ SALCEDO, JOSEPH" userId="4d2c8988-b1c0-4e9d-83be-da9944182c7d" providerId="ADAL" clId="{DFCF4133-1AF8-4452-AD6C-A86930698233}" dt="2023-08-23T20:36:31.035" v="3444" actId="1076"/>
          <ac:grpSpMkLst>
            <pc:docMk/>
            <pc:sldMk cId="1267770958" sldId="257"/>
            <ac:grpSpMk id="12" creationId="{4785F2FB-8389-B894-A65F-23DCBA27C153}"/>
          </ac:grpSpMkLst>
        </pc:grpChg>
        <pc:grpChg chg="add del mod">
          <ac:chgData name="MARTINEZ SALCEDO, JOSEPH" userId="4d2c8988-b1c0-4e9d-83be-da9944182c7d" providerId="ADAL" clId="{DFCF4133-1AF8-4452-AD6C-A86930698233}" dt="2023-08-23T15:07:11.979" v="1419" actId="478"/>
          <ac:grpSpMkLst>
            <pc:docMk/>
            <pc:sldMk cId="1267770958" sldId="257"/>
            <ac:grpSpMk id="13" creationId="{64852985-88B0-7A64-0D79-AC1D429F0AC1}"/>
          </ac:grpSpMkLst>
        </pc:grpChg>
        <pc:grpChg chg="del">
          <ac:chgData name="MARTINEZ SALCEDO, JOSEPH" userId="4d2c8988-b1c0-4e9d-83be-da9944182c7d" providerId="ADAL" clId="{DFCF4133-1AF8-4452-AD6C-A86930698233}" dt="2023-08-23T14:23:49.918" v="1053" actId="165"/>
          <ac:grpSpMkLst>
            <pc:docMk/>
            <pc:sldMk cId="1267770958" sldId="257"/>
            <ac:grpSpMk id="14" creationId="{F5015394-150E-F238-1A65-2D074D7D3454}"/>
          </ac:grpSpMkLst>
        </pc:grpChg>
        <pc:grpChg chg="del mod topLvl">
          <ac:chgData name="MARTINEZ SALCEDO, JOSEPH" userId="4d2c8988-b1c0-4e9d-83be-da9944182c7d" providerId="ADAL" clId="{DFCF4133-1AF8-4452-AD6C-A86930698233}" dt="2023-08-23T14:23:54.668" v="1054" actId="165"/>
          <ac:grpSpMkLst>
            <pc:docMk/>
            <pc:sldMk cId="1267770958" sldId="257"/>
            <ac:grpSpMk id="15" creationId="{62C2E718-2A66-B9C0-B73E-138CDBF5320E}"/>
          </ac:grpSpMkLst>
        </pc:grpChg>
        <pc:grpChg chg="del mod topLvl">
          <ac:chgData name="MARTINEZ SALCEDO, JOSEPH" userId="4d2c8988-b1c0-4e9d-83be-da9944182c7d" providerId="ADAL" clId="{DFCF4133-1AF8-4452-AD6C-A86930698233}" dt="2023-08-23T14:27:58.967" v="1057" actId="165"/>
          <ac:grpSpMkLst>
            <pc:docMk/>
            <pc:sldMk cId="1267770958" sldId="257"/>
            <ac:grpSpMk id="18" creationId="{6E4899C2-511E-9EB7-998D-CDF707D46214}"/>
          </ac:grpSpMkLst>
        </pc:grpChg>
        <pc:grpChg chg="add del mod topLvl">
          <ac:chgData name="MARTINEZ SALCEDO, JOSEPH" userId="4d2c8988-b1c0-4e9d-83be-da9944182c7d" providerId="ADAL" clId="{DFCF4133-1AF8-4452-AD6C-A86930698233}" dt="2023-08-23T14:28:40.125" v="1062" actId="165"/>
          <ac:grpSpMkLst>
            <pc:docMk/>
            <pc:sldMk cId="1267770958" sldId="257"/>
            <ac:grpSpMk id="19" creationId="{45A16E25-366B-16A8-710A-47936F9F3AAF}"/>
          </ac:grpSpMkLst>
        </pc:grpChg>
        <pc:grpChg chg="mod topLvl">
          <ac:chgData name="MARTINEZ SALCEDO, JOSEPH" userId="4d2c8988-b1c0-4e9d-83be-da9944182c7d" providerId="ADAL" clId="{DFCF4133-1AF8-4452-AD6C-A86930698233}" dt="2023-08-23T14:28:37.263" v="1060" actId="165"/>
          <ac:grpSpMkLst>
            <pc:docMk/>
            <pc:sldMk cId="1267770958" sldId="257"/>
            <ac:grpSpMk id="24" creationId="{BD2E0A16-7713-3AF3-2182-511A56972C1E}"/>
          </ac:grpSpMkLst>
        </pc:grpChg>
        <pc:grpChg chg="add del mod">
          <ac:chgData name="MARTINEZ SALCEDO, JOSEPH" userId="4d2c8988-b1c0-4e9d-83be-da9944182c7d" providerId="ADAL" clId="{DFCF4133-1AF8-4452-AD6C-A86930698233}" dt="2023-08-23T15:20:19.329" v="1970" actId="165"/>
          <ac:grpSpMkLst>
            <pc:docMk/>
            <pc:sldMk cId="1267770958" sldId="257"/>
            <ac:grpSpMk id="29" creationId="{0AF87AC0-003B-B827-1101-5BAD28B864D0}"/>
          </ac:grpSpMkLst>
        </pc:grpChg>
        <pc:grpChg chg="add del mod">
          <ac:chgData name="MARTINEZ SALCEDO, JOSEPH" userId="4d2c8988-b1c0-4e9d-83be-da9944182c7d" providerId="ADAL" clId="{DFCF4133-1AF8-4452-AD6C-A86930698233}" dt="2023-08-23T19:10:36.608" v="2121" actId="478"/>
          <ac:grpSpMkLst>
            <pc:docMk/>
            <pc:sldMk cId="1267770958" sldId="257"/>
            <ac:grpSpMk id="34" creationId="{B886FD55-30F7-16E6-608D-C9A55C6632C2}"/>
          </ac:grpSpMkLst>
        </pc:grpChg>
        <pc:grpChg chg="add mod">
          <ac:chgData name="MARTINEZ SALCEDO, JOSEPH" userId="4d2c8988-b1c0-4e9d-83be-da9944182c7d" providerId="ADAL" clId="{DFCF4133-1AF8-4452-AD6C-A86930698233}" dt="2023-08-23T19:08:46.576" v="2088" actId="164"/>
          <ac:grpSpMkLst>
            <pc:docMk/>
            <pc:sldMk cId="1267770958" sldId="257"/>
            <ac:grpSpMk id="42" creationId="{EA2D9A68-617A-9469-8E1D-2304197747DA}"/>
          </ac:grpSpMkLst>
        </pc:grpChg>
        <pc:grpChg chg="add del mod">
          <ac:chgData name="MARTINEZ SALCEDO, JOSEPH" userId="4d2c8988-b1c0-4e9d-83be-da9944182c7d" providerId="ADAL" clId="{DFCF4133-1AF8-4452-AD6C-A86930698233}" dt="2023-08-23T19:49:22.548" v="2155" actId="478"/>
          <ac:grpSpMkLst>
            <pc:docMk/>
            <pc:sldMk cId="1267770958" sldId="257"/>
            <ac:grpSpMk id="47" creationId="{1DE3AFEE-C9B7-E589-9C8A-8DB3C211109B}"/>
          </ac:grpSpMkLst>
        </pc:grpChg>
        <pc:graphicFrameChg chg="add del mod modGraphic">
          <ac:chgData name="MARTINEZ SALCEDO, JOSEPH" userId="4d2c8988-b1c0-4e9d-83be-da9944182c7d" providerId="ADAL" clId="{DFCF4133-1AF8-4452-AD6C-A86930698233}" dt="2023-08-23T20:36:31.035" v="3444" actId="1076"/>
          <ac:graphicFrameMkLst>
            <pc:docMk/>
            <pc:sldMk cId="1267770958" sldId="257"/>
            <ac:graphicFrameMk id="39" creationId="{254D73F8-831F-9BDC-0D15-2BAA9F36D0DB}"/>
          </ac:graphicFrameMkLst>
        </pc:graphicFrameChg>
        <pc:graphicFrameChg chg="add del mod">
          <ac:chgData name="MARTINEZ SALCEDO, JOSEPH" userId="4d2c8988-b1c0-4e9d-83be-da9944182c7d" providerId="ADAL" clId="{DFCF4133-1AF8-4452-AD6C-A86930698233}" dt="2023-08-23T15:20:49.930" v="1974"/>
          <ac:graphicFrameMkLst>
            <pc:docMk/>
            <pc:sldMk cId="1267770958" sldId="257"/>
            <ac:graphicFrameMk id="41" creationId="{86A1FF9F-BF01-0EC3-47C4-8F77B6448827}"/>
          </ac:graphicFrameMkLst>
        </pc:graphicFrameChg>
        <pc:graphicFrameChg chg="add mod modGraphic">
          <ac:chgData name="MARTINEZ SALCEDO, JOSEPH" userId="4d2c8988-b1c0-4e9d-83be-da9944182c7d" providerId="ADAL" clId="{DFCF4133-1AF8-4452-AD6C-A86930698233}" dt="2023-08-23T20:36:31.035" v="3444" actId="1076"/>
          <ac:graphicFrameMkLst>
            <pc:docMk/>
            <pc:sldMk cId="1267770958" sldId="257"/>
            <ac:graphicFrameMk id="50" creationId="{6242AA8E-292A-C56C-7782-5F98CA25CB04}"/>
          </ac:graphicFrameMkLst>
        </pc:graphicFrameChg>
        <pc:picChg chg="add del mod topLvl">
          <ac:chgData name="MARTINEZ SALCEDO, JOSEPH" userId="4d2c8988-b1c0-4e9d-83be-da9944182c7d" providerId="ADAL" clId="{DFCF4133-1AF8-4452-AD6C-A86930698233}" dt="2023-08-23T14:51:19.960" v="1160" actId="478"/>
          <ac:picMkLst>
            <pc:docMk/>
            <pc:sldMk cId="1267770958" sldId="257"/>
            <ac:picMk id="17" creationId="{1D3C34BC-9E99-2824-38BF-B86C6BBDA5B7}"/>
          </ac:picMkLst>
        </pc:picChg>
        <pc:picChg chg="add del mod topLvl">
          <ac:chgData name="MARTINEZ SALCEDO, JOSEPH" userId="4d2c8988-b1c0-4e9d-83be-da9944182c7d" providerId="ADAL" clId="{DFCF4133-1AF8-4452-AD6C-A86930698233}" dt="2023-08-23T14:51:18.565" v="1157" actId="478"/>
          <ac:picMkLst>
            <pc:docMk/>
            <pc:sldMk cId="1267770958" sldId="257"/>
            <ac:picMk id="20" creationId="{48482851-80CC-DFF5-6967-6E4387589B9B}"/>
          </ac:picMkLst>
        </pc:picChg>
        <pc:picChg chg="add del mod topLvl">
          <ac:chgData name="MARTINEZ SALCEDO, JOSEPH" userId="4d2c8988-b1c0-4e9d-83be-da9944182c7d" providerId="ADAL" clId="{DFCF4133-1AF8-4452-AD6C-A86930698233}" dt="2023-08-23T14:51:19.294" v="1159" actId="478"/>
          <ac:picMkLst>
            <pc:docMk/>
            <pc:sldMk cId="1267770958" sldId="257"/>
            <ac:picMk id="21" creationId="{E493B5FC-37AF-AAB4-8921-AD51A37D2381}"/>
          </ac:picMkLst>
        </pc:picChg>
        <pc:picChg chg="add del mod">
          <ac:chgData name="MARTINEZ SALCEDO, JOSEPH" userId="4d2c8988-b1c0-4e9d-83be-da9944182c7d" providerId="ADAL" clId="{DFCF4133-1AF8-4452-AD6C-A86930698233}" dt="2023-08-23T14:43:28.153" v="1081" actId="164"/>
          <ac:picMkLst>
            <pc:docMk/>
            <pc:sldMk cId="1267770958" sldId="257"/>
            <ac:picMk id="28" creationId="{F9B6FAEC-405E-4CB9-B848-A98D166DA9AC}"/>
          </ac:picMkLst>
        </pc:picChg>
        <pc:picChg chg="add del mod">
          <ac:chgData name="MARTINEZ SALCEDO, JOSEPH" userId="4d2c8988-b1c0-4e9d-83be-da9944182c7d" providerId="ADAL" clId="{DFCF4133-1AF8-4452-AD6C-A86930698233}" dt="2023-08-23T14:43:28.153" v="1081" actId="164"/>
          <ac:picMkLst>
            <pc:docMk/>
            <pc:sldMk cId="1267770958" sldId="257"/>
            <ac:picMk id="31" creationId="{8FD33CF0-AE3F-4695-83E9-DA653F79A22E}"/>
          </ac:picMkLst>
        </pc:picChg>
        <pc:picChg chg="add del mod">
          <ac:chgData name="MARTINEZ SALCEDO, JOSEPH" userId="4d2c8988-b1c0-4e9d-83be-da9944182c7d" providerId="ADAL" clId="{DFCF4133-1AF8-4452-AD6C-A86930698233}" dt="2023-08-23T14:43:28.153" v="1081" actId="164"/>
          <ac:picMkLst>
            <pc:docMk/>
            <pc:sldMk cId="1267770958" sldId="257"/>
            <ac:picMk id="38" creationId="{32ACB6D6-356C-47BE-8B1E-334406111354}"/>
          </ac:picMkLst>
        </pc:picChg>
        <pc:picChg chg="add del mod">
          <ac:chgData name="MARTINEZ SALCEDO, JOSEPH" userId="4d2c8988-b1c0-4e9d-83be-da9944182c7d" providerId="ADAL" clId="{DFCF4133-1AF8-4452-AD6C-A86930698233}" dt="2023-08-23T14:43:28.153" v="1081" actId="164"/>
          <ac:picMkLst>
            <pc:docMk/>
            <pc:sldMk cId="1267770958" sldId="257"/>
            <ac:picMk id="43" creationId="{F8750C7C-2C0E-488A-8ED2-2069964836C3}"/>
          </ac:picMkLst>
        </pc:picChg>
        <pc:cxnChg chg="add del mod">
          <ac:chgData name="MARTINEZ SALCEDO, JOSEPH" userId="4d2c8988-b1c0-4e9d-83be-da9944182c7d" providerId="ADAL" clId="{DFCF4133-1AF8-4452-AD6C-A86930698233}" dt="2023-08-23T14:49:26.194" v="1140" actId="478"/>
          <ac:cxnSpMkLst>
            <pc:docMk/>
            <pc:sldMk cId="1267770958" sldId="257"/>
            <ac:cxnSpMk id="11" creationId="{9BF4E7F2-A3BA-C7DE-E3E3-D198DA67207A}"/>
          </ac:cxnSpMkLst>
        </pc:cxnChg>
        <pc:cxnChg chg="add del mod topLvl">
          <ac:chgData name="MARTINEZ SALCEDO, JOSEPH" userId="4d2c8988-b1c0-4e9d-83be-da9944182c7d" providerId="ADAL" clId="{DFCF4133-1AF8-4452-AD6C-A86930698233}" dt="2023-08-23T14:51:17.475" v="1156" actId="478"/>
          <ac:cxnSpMkLst>
            <pc:docMk/>
            <pc:sldMk cId="1267770958" sldId="257"/>
            <ac:cxnSpMk id="16" creationId="{9D5286FF-233F-3B10-DE7D-415A44C9D4C4}"/>
          </ac:cxnSpMkLst>
        </pc:cxnChg>
        <pc:cxnChg chg="mod topLvl">
          <ac:chgData name="MARTINEZ SALCEDO, JOSEPH" userId="4d2c8988-b1c0-4e9d-83be-da9944182c7d" providerId="ADAL" clId="{DFCF4133-1AF8-4452-AD6C-A86930698233}" dt="2023-08-23T15:07:11.979" v="1419" actId="478"/>
          <ac:cxnSpMkLst>
            <pc:docMk/>
            <pc:sldMk cId="1267770958" sldId="257"/>
            <ac:cxnSpMk id="25" creationId="{B303E938-5176-8098-422D-4D14815A8164}"/>
          </ac:cxnSpMkLst>
        </pc:cxnChg>
        <pc:cxnChg chg="del mod topLvl">
          <ac:chgData name="MARTINEZ SALCEDO, JOSEPH" userId="4d2c8988-b1c0-4e9d-83be-da9944182c7d" providerId="ADAL" clId="{DFCF4133-1AF8-4452-AD6C-A86930698233}" dt="2023-08-23T15:21:33.904" v="1987" actId="478"/>
          <ac:cxnSpMkLst>
            <pc:docMk/>
            <pc:sldMk cId="1267770958" sldId="257"/>
            <ac:cxnSpMk id="32" creationId="{7AA8E7AB-35FD-6A02-6D85-C7CF6362C70C}"/>
          </ac:cxnSpMkLst>
        </pc:cxnChg>
        <pc:cxnChg chg="mod">
          <ac:chgData name="MARTINEZ SALCEDO, JOSEPH" userId="4d2c8988-b1c0-4e9d-83be-da9944182c7d" providerId="ADAL" clId="{DFCF4133-1AF8-4452-AD6C-A86930698233}" dt="2023-08-23T19:06:01.656" v="2038"/>
          <ac:cxnSpMkLst>
            <pc:docMk/>
            <pc:sldMk cId="1267770958" sldId="257"/>
            <ac:cxnSpMk id="45" creationId="{DAE1E33D-8657-8945-54DB-F681032FBEF2}"/>
          </ac:cxnSpMkLst>
        </pc:cxnChg>
        <pc:cxnChg chg="mod topLvl">
          <ac:chgData name="MARTINEZ SALCEDO, JOSEPH" userId="4d2c8988-b1c0-4e9d-83be-da9944182c7d" providerId="ADAL" clId="{DFCF4133-1AF8-4452-AD6C-A86930698233}" dt="2023-08-23T20:13:24.840" v="2715" actId="1036"/>
          <ac:cxnSpMkLst>
            <pc:docMk/>
            <pc:sldMk cId="1267770958" sldId="257"/>
            <ac:cxnSpMk id="120" creationId="{CEBDD04F-DBC2-4833-8E6C-E84095EDA1F3}"/>
          </ac:cxnSpMkLst>
        </pc:cxnChg>
      </pc:sldChg>
      <pc:sldChg chg="addSp delSp modSp new del mod">
        <pc:chgData name="MARTINEZ SALCEDO, JOSEPH" userId="4d2c8988-b1c0-4e9d-83be-da9944182c7d" providerId="ADAL" clId="{DFCF4133-1AF8-4452-AD6C-A86930698233}" dt="2023-08-23T19:07:09" v="2060" actId="2696"/>
        <pc:sldMkLst>
          <pc:docMk/>
          <pc:sldMk cId="3881588661" sldId="258"/>
        </pc:sldMkLst>
        <pc:spChg chg="del">
          <ac:chgData name="MARTINEZ SALCEDO, JOSEPH" userId="4d2c8988-b1c0-4e9d-83be-da9944182c7d" providerId="ADAL" clId="{DFCF4133-1AF8-4452-AD6C-A86930698233}" dt="2023-08-23T14:20:45.557" v="1052" actId="478"/>
          <ac:spMkLst>
            <pc:docMk/>
            <pc:sldMk cId="3881588661" sldId="258"/>
            <ac:spMk id="2" creationId="{44586F2A-6EB2-48F9-6307-D604012CE986}"/>
          </ac:spMkLst>
        </pc:spChg>
        <pc:spChg chg="del">
          <ac:chgData name="MARTINEZ SALCEDO, JOSEPH" userId="4d2c8988-b1c0-4e9d-83be-da9944182c7d" providerId="ADAL" clId="{DFCF4133-1AF8-4452-AD6C-A86930698233}" dt="2023-08-23T14:20:44.910" v="1051" actId="478"/>
          <ac:spMkLst>
            <pc:docMk/>
            <pc:sldMk cId="3881588661" sldId="258"/>
            <ac:spMk id="3" creationId="{A8883B66-8C57-7B52-0012-8147A0ACFC17}"/>
          </ac:spMkLst>
        </pc:spChg>
        <pc:spChg chg="add del mod">
          <ac:chgData name="MARTINEZ SALCEDO, JOSEPH" userId="4d2c8988-b1c0-4e9d-83be-da9944182c7d" providerId="ADAL" clId="{DFCF4133-1AF8-4452-AD6C-A86930698233}" dt="2023-08-23T14:36:09.254" v="1073" actId="21"/>
          <ac:spMkLst>
            <pc:docMk/>
            <pc:sldMk cId="3881588661" sldId="258"/>
            <ac:spMk id="4" creationId="{D50AA585-224A-5E38-ABC3-31C9A2F99B77}"/>
          </ac:spMkLst>
        </pc:spChg>
      </pc:sldChg>
    </pc:docChg>
  </pc:docChgLst>
</pc:chgInfo>
</file>

<file path=ppt/comments/modernComment_101_4B90A64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472E81-F0B1-479D-B073-A6C56C9BBECA}" authorId="{3431FFE0-86C0-7580-C798-D0CFDEB4859C}" created="2023-09-09T00:13:42.77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67770958" sldId="257"/>
      <ac:spMk id="56" creationId="{3369ACDC-CAB6-4C0A-98DE-AE0EF521F7B9}"/>
      <ac:txMk cp="1305" len="52">
        <ac:context len="1524" hash="848129463"/>
      </ac:txMk>
    </ac:txMkLst>
    <p188:pos x="3651156" y="4187696"/>
    <p188:txBody>
      <a:bodyPr/>
      <a:lstStyle/>
      <a:p>
        <a:r>
          <a:rPr lang="en-US"/>
          <a:t>What should I mention here?
- Analyzed social structures through the use of networks and graph theory?
- Identified key actors, organizations?
I'm not sure with this one...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E6B0A-7E4E-4E6D-9FA1-0EF3D9EDFBAB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8030B-B19F-498B-BD31-ECA4F245DB6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25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030B-B19F-498B-BD31-ECA4F245DB6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658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030B-B19F-498B-BD31-ECA4F245DB6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94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01BB-61CA-4AA0-8C4B-B0AC404B48E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D66E-1381-4085-A8A0-BB4FFA4A49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84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01BB-61CA-4AA0-8C4B-B0AC404B48E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D66E-1381-4085-A8A0-BB4FFA4A49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07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01BB-61CA-4AA0-8C4B-B0AC404B48E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D66E-1381-4085-A8A0-BB4FFA4A49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28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01BB-61CA-4AA0-8C4B-B0AC404B48E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D66E-1381-4085-A8A0-BB4FFA4A49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105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01BB-61CA-4AA0-8C4B-B0AC404B48E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D66E-1381-4085-A8A0-BB4FFA4A49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79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01BB-61CA-4AA0-8C4B-B0AC404B48E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D66E-1381-4085-A8A0-BB4FFA4A49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86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01BB-61CA-4AA0-8C4B-B0AC404B48E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D66E-1381-4085-A8A0-BB4FFA4A49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95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01BB-61CA-4AA0-8C4B-B0AC404B48E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D66E-1381-4085-A8A0-BB4FFA4A49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173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01BB-61CA-4AA0-8C4B-B0AC404B48E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D66E-1381-4085-A8A0-BB4FFA4A49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45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01BB-61CA-4AA0-8C4B-B0AC404B48E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D66E-1381-4085-A8A0-BB4FFA4A49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26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01BB-61CA-4AA0-8C4B-B0AC404B48E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D66E-1381-4085-A8A0-BB4FFA4A49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93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01BB-61CA-4AA0-8C4B-B0AC404B48E7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D66E-1381-4085-A8A0-BB4FFA4A49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95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4B90A64E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45BB696-8A88-49EF-961F-B2C5C20010F6}"/>
              </a:ext>
            </a:extLst>
          </p:cNvPr>
          <p:cNvSpPr txBox="1"/>
          <p:nvPr/>
        </p:nvSpPr>
        <p:spPr>
          <a:xfrm>
            <a:off x="0" y="328159"/>
            <a:ext cx="77724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JOSEPH MARTÍNEZ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josephms957@gmail.com  •  </a:t>
            </a:r>
            <a:r>
              <a:rPr lang="es-CO" sz="1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(757) 987-4351  •  linkedin.com/in/</a:t>
            </a:r>
            <a:r>
              <a:rPr lang="es-CO" sz="11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josephmars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85F2FB-8389-B894-A65F-23DCBA27C153}"/>
              </a:ext>
            </a:extLst>
          </p:cNvPr>
          <p:cNvGrpSpPr/>
          <p:nvPr/>
        </p:nvGrpSpPr>
        <p:grpSpPr>
          <a:xfrm>
            <a:off x="622258" y="3914733"/>
            <a:ext cx="6527885" cy="8177102"/>
            <a:chOff x="665796" y="911616"/>
            <a:chExt cx="6527885" cy="8177102"/>
          </a:xfrm>
        </p:grpSpPr>
        <p:sp>
          <p:nvSpPr>
            <p:cNvPr id="56" name="Cuadro de texto 8">
              <a:extLst>
                <a:ext uri="{FF2B5EF4-FFF2-40B4-BE49-F238E27FC236}">
                  <a16:creationId xmlns:a16="http://schemas.microsoft.com/office/drawing/2014/main" id="{3369ACDC-CAB6-4C0A-98DE-AE0EF521F7B9}"/>
                </a:ext>
              </a:extLst>
            </p:cNvPr>
            <p:cNvSpPr txBox="1">
              <a:spLocks/>
            </p:cNvSpPr>
            <p:nvPr/>
          </p:nvSpPr>
          <p:spPr>
            <a:xfrm>
              <a:off x="738830" y="911616"/>
              <a:ext cx="6381814" cy="8177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400"/>
                </a:spcAft>
              </a:pPr>
              <a:r>
                <a:rPr lang="es-CO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WORK EXPERIENCE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Virginia Modeling, Analysis, &amp; Simulation Center (VMASC)		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Norfolk, VA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Aft>
                  <a:spcPts val="400"/>
                </a:spcAft>
              </a:pP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Graduate Research Assistant							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Sep 2022 – Present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Fine-tuned the generative LLM Llama2 for Named Entity Recognition (NER) using an HPC.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Trained and fine-tuned NLP classification models (KNN, RFC, and BERT) to identify frustration.  </a:t>
              </a:r>
            </a:p>
            <a:p>
              <a:pPr marL="171450" indent="-171450" algn="just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Maintained detailed documentation of models, algorithms, and reports on GitHub repositories</a:t>
              </a:r>
            </a:p>
            <a:p>
              <a:pPr marL="171450" indent="-171450" algn="just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Presented at a research conference in Pittsburgh, attended others in Arlington and Oxford, OH.</a:t>
              </a:r>
            </a:p>
            <a:p>
              <a:pPr marL="171450" indent="-171450" algn="just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Old Dominion University							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Norfolk, VA (Remote) 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15000"/>
                </a:lnSpc>
                <a:spcAft>
                  <a:spcPts val="400"/>
                </a:spcAft>
              </a:pP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Project Consultant - NLP-based Social Media Data Analyst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		Jul 2021 – Jan 2022</a:t>
              </a:r>
            </a:p>
            <a:p>
              <a:pPr marL="171450" indent="-171450" algn="just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Fine-tuned NLP classification models (spaCy, BERT, and 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RoBERTa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 with Python.</a:t>
              </a:r>
            </a:p>
            <a:p>
              <a:pPr marL="171450" indent="-171450" algn="just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Extracted, filtered, and cleaned 7.3M Tweets with Twitter’s API and Python.</a:t>
              </a:r>
            </a:p>
            <a:p>
              <a:pPr marL="171450" indent="-171450" algn="just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Created engaging dashboards with Tableau and Google Data Studio to represent migration data.</a:t>
              </a:r>
            </a:p>
            <a:p>
              <a:pPr marL="171450" indent="-171450" algn="just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Collaborated with interdisciplinary research teams from Norway, Colombia, Greece, and the US.</a:t>
              </a:r>
            </a:p>
            <a:p>
              <a:pPr marL="171450" indent="-171450" algn="just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Universidad del Norte							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Barranquilla, Colombia 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15000"/>
                </a:lnSpc>
                <a:spcAft>
                  <a:spcPts val="400"/>
                </a:spcAft>
              </a:pP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Researcher – Social Media Data Collection, Analysis, and Visualization 	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Nov 2020 – Jun  2021</a:t>
              </a:r>
            </a:p>
            <a:p>
              <a:pPr marL="171450" indent="-171450" algn="just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Gathered, filtered, and cleaned geo-tagged tweets on migration using Twitter's API and Python.</a:t>
              </a:r>
            </a:p>
            <a:p>
              <a:pPr marL="171450" indent="-171450" algn="just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Conducted a lexicon-based Sentiment Analysis of Tweets to spot xenophobic trends.</a:t>
              </a:r>
            </a:p>
            <a:p>
              <a:pPr marL="171450" indent="-171450" algn="just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Social Network Analysis (SNA) of Tweets with Gephi. </a:t>
              </a:r>
            </a:p>
            <a:p>
              <a:pPr marL="171450" indent="-171450" algn="just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Trained a Natural Language Understanding (NLU) model with IBM Watson </a:t>
              </a:r>
              <a:r>
                <a:rPr lang="en-US" sz="1100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to semi-automate the identification of actors, factors, and relationships from news articles.</a:t>
              </a:r>
            </a:p>
            <a:p>
              <a:pPr marL="171450" indent="-171450" algn="just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15000"/>
                </a:lnSpc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15000"/>
                </a:lnSpc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CEBDD04F-DBC2-4833-8E6C-E84095EDA1F3}"/>
                </a:ext>
              </a:extLst>
            </p:cNvPr>
            <p:cNvCxnSpPr>
              <a:cxnSpLocks/>
            </p:cNvCxnSpPr>
            <p:nvPr/>
          </p:nvCxnSpPr>
          <p:spPr>
            <a:xfrm>
              <a:off x="665796" y="1166752"/>
              <a:ext cx="6527885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Cuadro de texto 8">
            <a:extLst>
              <a:ext uri="{FF2B5EF4-FFF2-40B4-BE49-F238E27FC236}">
                <a16:creationId xmlns:a16="http://schemas.microsoft.com/office/drawing/2014/main" id="{CBDDD09D-B888-28D4-C762-1FA3081B524F}"/>
              </a:ext>
            </a:extLst>
          </p:cNvPr>
          <p:cNvSpPr txBox="1">
            <a:spLocks/>
          </p:cNvSpPr>
          <p:nvPr/>
        </p:nvSpPr>
        <p:spPr>
          <a:xfrm>
            <a:off x="665796" y="897546"/>
            <a:ext cx="6527885" cy="23227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Table 40">
            <a:extLst>
              <a:ext uri="{FF2B5EF4-FFF2-40B4-BE49-F238E27FC236}">
                <a16:creationId xmlns:a16="http://schemas.microsoft.com/office/drawing/2014/main" id="{254D73F8-831F-9BDC-0D15-2BAA9F36D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49631"/>
              </p:ext>
            </p:extLst>
          </p:nvPr>
        </p:nvGraphicFramePr>
        <p:xfrm>
          <a:off x="622257" y="2777573"/>
          <a:ext cx="652788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962">
                  <a:extLst>
                    <a:ext uri="{9D8B030D-6E8A-4147-A177-3AD203B41FA5}">
                      <a16:colId xmlns:a16="http://schemas.microsoft.com/office/drawing/2014/main" val="3562300113"/>
                    </a:ext>
                  </a:extLst>
                </a:gridCol>
                <a:gridCol w="2040122">
                  <a:extLst>
                    <a:ext uri="{9D8B030D-6E8A-4147-A177-3AD203B41FA5}">
                      <a16:colId xmlns:a16="http://schemas.microsoft.com/office/drawing/2014/main" val="2357575791"/>
                    </a:ext>
                  </a:extLst>
                </a:gridCol>
                <a:gridCol w="2311802">
                  <a:extLst>
                    <a:ext uri="{9D8B030D-6E8A-4147-A177-3AD203B41FA5}">
                      <a16:colId xmlns:a16="http://schemas.microsoft.com/office/drawing/2014/main" val="3688814246"/>
                    </a:ext>
                  </a:extLst>
                </a:gridCol>
              </a:tblGrid>
              <a:tr h="178146">
                <a:tc gridSpan="3"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86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Git/GitHub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Machine Learning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○ RFC, SVM,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models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○ Clustering, PCA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Python and R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Data Visualization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○ matplotlib, R/ggplot2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○ Tableau, Excel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Statistical Analysis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Natural Language Processing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○ spaCy, sci-kit learn, LLMs APIs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○ Transformers,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HuggingFace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59451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AD4DFB3-1A2F-230A-34D8-B8B1F3BD2E0B}"/>
              </a:ext>
            </a:extLst>
          </p:cNvPr>
          <p:cNvGrpSpPr/>
          <p:nvPr/>
        </p:nvGrpSpPr>
        <p:grpSpPr>
          <a:xfrm>
            <a:off x="622258" y="891280"/>
            <a:ext cx="6527885" cy="569387"/>
            <a:chOff x="665796" y="911616"/>
            <a:chExt cx="6527885" cy="8177102"/>
          </a:xfrm>
        </p:grpSpPr>
        <p:sp>
          <p:nvSpPr>
            <p:cNvPr id="4" name="Cuadro de texto 8">
              <a:extLst>
                <a:ext uri="{FF2B5EF4-FFF2-40B4-BE49-F238E27FC236}">
                  <a16:creationId xmlns:a16="http://schemas.microsoft.com/office/drawing/2014/main" id="{23325A1C-52D1-6771-1FC5-A1A0AA7BDE8E}"/>
                </a:ext>
              </a:extLst>
            </p:cNvPr>
            <p:cNvSpPr txBox="1">
              <a:spLocks/>
            </p:cNvSpPr>
            <p:nvPr/>
          </p:nvSpPr>
          <p:spPr>
            <a:xfrm>
              <a:off x="738830" y="911616"/>
              <a:ext cx="6381814" cy="8177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400"/>
                </a:spcAft>
              </a:pPr>
              <a:r>
                <a:rPr lang="es-CO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SUMMARY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ABLALSDKAS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15000"/>
                </a:lnSpc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Conector recto 119">
              <a:extLst>
                <a:ext uri="{FF2B5EF4-FFF2-40B4-BE49-F238E27FC236}">
                  <a16:creationId xmlns:a16="http://schemas.microsoft.com/office/drawing/2014/main" id="{E5E0908A-FB78-AFD8-500C-D8BC08E58837}"/>
                </a:ext>
              </a:extLst>
            </p:cNvPr>
            <p:cNvCxnSpPr>
              <a:cxnSpLocks/>
            </p:cNvCxnSpPr>
            <p:nvPr/>
          </p:nvCxnSpPr>
          <p:spPr>
            <a:xfrm>
              <a:off x="665796" y="1166752"/>
              <a:ext cx="6527885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7709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40">
            <a:extLst>
              <a:ext uri="{FF2B5EF4-FFF2-40B4-BE49-F238E27FC236}">
                <a16:creationId xmlns:a16="http://schemas.microsoft.com/office/drawing/2014/main" id="{6242AA8E-292A-C56C-7782-5F98CA25CB04}"/>
              </a:ext>
            </a:extLst>
          </p:cNvPr>
          <p:cNvGraphicFramePr>
            <a:graphicFrameLocks noGrp="1"/>
          </p:cNvGraphicFramePr>
          <p:nvPr/>
        </p:nvGraphicFramePr>
        <p:xfrm>
          <a:off x="622256" y="8432271"/>
          <a:ext cx="6527886" cy="169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704">
                  <a:extLst>
                    <a:ext uri="{9D8B030D-6E8A-4147-A177-3AD203B41FA5}">
                      <a16:colId xmlns:a16="http://schemas.microsoft.com/office/drawing/2014/main" val="3562300113"/>
                    </a:ext>
                  </a:extLst>
                </a:gridCol>
                <a:gridCol w="1865220">
                  <a:extLst>
                    <a:ext uri="{9D8B030D-6E8A-4147-A177-3AD203B41FA5}">
                      <a16:colId xmlns:a16="http://schemas.microsoft.com/office/drawing/2014/main" val="2357575791"/>
                    </a:ext>
                  </a:extLst>
                </a:gridCol>
                <a:gridCol w="2175962">
                  <a:extLst>
                    <a:ext uri="{9D8B030D-6E8A-4147-A177-3AD203B41FA5}">
                      <a16:colId xmlns:a16="http://schemas.microsoft.com/office/drawing/2014/main" val="3688814246"/>
                    </a:ext>
                  </a:extLst>
                </a:gridCol>
              </a:tblGrid>
              <a:tr h="178146">
                <a:tc gridSpan="3"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86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1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Old Dominion </a:t>
                      </a:r>
                      <a:r>
                        <a:rPr lang="es-ES" sz="1100" b="1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University</a:t>
                      </a:r>
                      <a:r>
                        <a:rPr lang="es-ES" sz="11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100" i="1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M.Sc</a:t>
                      </a:r>
                      <a:r>
                        <a:rPr lang="es-ES" sz="1100" i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s-ES" sz="1100" i="1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Modeling</a:t>
                      </a:r>
                      <a:r>
                        <a:rPr lang="es-ES" sz="1100" i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s-ES" sz="1100" i="1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Simulation</a:t>
                      </a:r>
                      <a:r>
                        <a:rPr lang="es-ES" sz="1100" i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100" i="1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Engineering</a:t>
                      </a:r>
                      <a:endParaRPr lang="es-ES" sz="1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1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  <a:r>
                        <a:rPr lang="es-ES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2022 – </a:t>
                      </a:r>
                      <a:r>
                        <a:rPr lang="es-ES" sz="11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Sep</a:t>
                      </a:r>
                      <a:r>
                        <a:rPr lang="es-ES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2024 (</a:t>
                      </a:r>
                      <a:r>
                        <a:rPr lang="es-ES" sz="11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expected</a:t>
                      </a:r>
                      <a:r>
                        <a:rPr lang="es-ES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endParaRPr lang="es-ES" sz="11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es-ES" sz="11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es-ES" sz="11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100" b="1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Correlation</a:t>
                      </a:r>
                      <a:r>
                        <a:rPr lang="es-ES" sz="11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100" b="1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es-ES" sz="11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i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Data Science for All 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i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(DS4A Bootcamp)</a:t>
                      </a:r>
                      <a:endParaRPr lang="es-ES" sz="1100" i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Mar 2022 – Jul 2022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1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Universidad del Norte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100" i="1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B.Sc</a:t>
                      </a:r>
                      <a:r>
                        <a:rPr lang="es-ES" sz="1100" i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. Industrial </a:t>
                      </a:r>
                      <a:r>
                        <a:rPr lang="es-ES" sz="1100" i="1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Engineering</a:t>
                      </a:r>
                      <a:endParaRPr lang="es-ES" sz="1100" i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Jan 2017 – Mar 2022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59451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9C3FE36-9956-A846-F090-FBF688E39CDD}"/>
              </a:ext>
            </a:extLst>
          </p:cNvPr>
          <p:cNvGrpSpPr/>
          <p:nvPr/>
        </p:nvGrpSpPr>
        <p:grpSpPr>
          <a:xfrm>
            <a:off x="622257" y="6917505"/>
            <a:ext cx="6527885" cy="1698877"/>
            <a:chOff x="665796" y="911616"/>
            <a:chExt cx="6527885" cy="8177102"/>
          </a:xfrm>
        </p:grpSpPr>
        <p:sp>
          <p:nvSpPr>
            <p:cNvPr id="3" name="Cuadro de texto 8">
              <a:extLst>
                <a:ext uri="{FF2B5EF4-FFF2-40B4-BE49-F238E27FC236}">
                  <a16:creationId xmlns:a16="http://schemas.microsoft.com/office/drawing/2014/main" id="{39029344-4A1C-57FE-2C4C-5A89CC401B46}"/>
                </a:ext>
              </a:extLst>
            </p:cNvPr>
            <p:cNvSpPr txBox="1">
              <a:spLocks/>
            </p:cNvSpPr>
            <p:nvPr/>
          </p:nvSpPr>
          <p:spPr>
            <a:xfrm>
              <a:off x="738830" y="911616"/>
              <a:ext cx="6381814" cy="8177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400"/>
                </a:spcAft>
              </a:pPr>
              <a:r>
                <a:rPr lang="es-CO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PUBLICATIONS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Frydenlund, Erika, Joseph Martínez, Jose J. Padilla, Katherine Palacio, and David Shuttleworth. "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Modeler in a Box: How Can Large Language Models Aid in the Simulation Modeling Process?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" SIMULATION, (2023). [Under revision]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Martínez, Joseph, Melissa Miller-Felton, Jose J. Padilla, Erika Frydenlund, and Katherine Palacio. “</a:t>
              </a:r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Behind Derogatory Terming for Venezuelan Migrants in Colombia: Xenophobia and Sexism Identification with Twitter Data and NLP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." SBP-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BRiMS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2023, (2023) [Poster session]</a:t>
              </a:r>
            </a:p>
            <a:p>
              <a:pPr algn="just">
                <a:lnSpc>
                  <a:spcPct val="115000"/>
                </a:lnSpc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15000"/>
                </a:lnSpc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Conector recto 119">
              <a:extLst>
                <a:ext uri="{FF2B5EF4-FFF2-40B4-BE49-F238E27FC236}">
                  <a16:creationId xmlns:a16="http://schemas.microsoft.com/office/drawing/2014/main" id="{12F25743-1870-9F76-62C9-1FB1D3C2655A}"/>
                </a:ext>
              </a:extLst>
            </p:cNvPr>
            <p:cNvCxnSpPr>
              <a:cxnSpLocks/>
            </p:cNvCxnSpPr>
            <p:nvPr/>
          </p:nvCxnSpPr>
          <p:spPr>
            <a:xfrm>
              <a:off x="665796" y="1166751"/>
              <a:ext cx="6527885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4CDCD14-E5A2-1636-4FA9-8DA6148E3801}"/>
              </a:ext>
            </a:extLst>
          </p:cNvPr>
          <p:cNvGrpSpPr/>
          <p:nvPr/>
        </p:nvGrpSpPr>
        <p:grpSpPr>
          <a:xfrm>
            <a:off x="622257" y="4570545"/>
            <a:ext cx="6527885" cy="1698877"/>
            <a:chOff x="665796" y="911616"/>
            <a:chExt cx="6527885" cy="8177102"/>
          </a:xfrm>
        </p:grpSpPr>
        <p:sp>
          <p:nvSpPr>
            <p:cNvPr id="10" name="Cuadro de texto 8">
              <a:extLst>
                <a:ext uri="{FF2B5EF4-FFF2-40B4-BE49-F238E27FC236}">
                  <a16:creationId xmlns:a16="http://schemas.microsoft.com/office/drawing/2014/main" id="{88D0B414-7636-D959-139C-9A72875A1971}"/>
                </a:ext>
              </a:extLst>
            </p:cNvPr>
            <p:cNvSpPr txBox="1">
              <a:spLocks/>
            </p:cNvSpPr>
            <p:nvPr/>
          </p:nvSpPr>
          <p:spPr>
            <a:xfrm>
              <a:off x="738830" y="911616"/>
              <a:ext cx="6381814" cy="8177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400"/>
                </a:spcAft>
              </a:pPr>
              <a:r>
                <a:rPr lang="es-CO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AWARDS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SBP</a:t>
              </a:r>
            </a:p>
            <a:p>
              <a:pPr algn="just">
                <a:lnSpc>
                  <a:spcPct val="115000"/>
                </a:lnSpc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15000"/>
                </a:lnSpc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Conector recto 119">
              <a:extLst>
                <a:ext uri="{FF2B5EF4-FFF2-40B4-BE49-F238E27FC236}">
                  <a16:creationId xmlns:a16="http://schemas.microsoft.com/office/drawing/2014/main" id="{77993428-7C1A-9381-DF3B-4813063B1FDC}"/>
                </a:ext>
              </a:extLst>
            </p:cNvPr>
            <p:cNvCxnSpPr>
              <a:cxnSpLocks/>
            </p:cNvCxnSpPr>
            <p:nvPr/>
          </p:nvCxnSpPr>
          <p:spPr>
            <a:xfrm>
              <a:off x="665796" y="1166752"/>
              <a:ext cx="6527885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734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2229</TotalTime>
  <Words>515</Words>
  <Application>Microsoft Office PowerPoint</Application>
  <PresentationFormat>Custom</PresentationFormat>
  <Paragraphs>58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Joseph Martinez</dc:title>
  <dc:creator>Joseph Martínez</dc:creator>
  <cp:lastModifiedBy>MARTINEZ SALCEDO, JOSEPH</cp:lastModifiedBy>
  <cp:revision>225</cp:revision>
  <dcterms:created xsi:type="dcterms:W3CDTF">2020-04-06T17:48:47Z</dcterms:created>
  <dcterms:modified xsi:type="dcterms:W3CDTF">2023-10-06T19:16:19Z</dcterms:modified>
</cp:coreProperties>
</file>