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4"/>
  </p:notesMasterIdLst>
  <p:sldIdLst>
    <p:sldId id="257" r:id="rId2"/>
    <p:sldId id="258" r:id="rId3"/>
  </p:sldIdLst>
  <p:sldSz cx="7772400" cy="10058400"/>
  <p:notesSz cx="6858000" cy="9144000"/>
  <p:embeddedFontLst>
    <p:embeddedFont>
      <p:font typeface="Calibri" panose="020F0502020204030204" pitchFamily="34" charset="0"/>
      <p:regular r:id="rId5"/>
      <p:bold r:id="rId6"/>
      <p:italic r:id="rId7"/>
      <p:boldItalic r:id="rId8"/>
    </p:embeddedFont>
    <p:embeddedFont>
      <p:font typeface="Calibri Light" panose="020F0302020204030204" pitchFamily="34" charset="0"/>
      <p:regular r:id="rId9"/>
      <p:italic r:id="rId1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4D4"/>
    <a:srgbClr val="E4E4E4"/>
    <a:srgbClr val="DFDDDD"/>
    <a:srgbClr val="AFD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CF4133-1AF8-4452-AD6C-A86930698233}" v="32" dt="2023-08-23T14:36:10.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5097" autoAdjust="0"/>
  </p:normalViewPr>
  <p:slideViewPr>
    <p:cSldViewPr snapToGrid="0">
      <p:cViewPr>
        <p:scale>
          <a:sx n="125" d="100"/>
          <a:sy n="125" d="100"/>
        </p:scale>
        <p:origin x="936" y="-4382"/>
      </p:cViewPr>
      <p:guideLst>
        <p:guide orient="horz" pos="3168"/>
        <p:guide pos="2448"/>
      </p:guideLst>
    </p:cSldViewPr>
  </p:slideViewPr>
  <p:outlineViewPr>
    <p:cViewPr>
      <p:scale>
        <a:sx n="33" d="100"/>
        <a:sy n="33" d="100"/>
      </p:scale>
      <p:origin x="0" y="0"/>
    </p:cViewPr>
  </p:outlineViewPr>
  <p:notesTextViewPr>
    <p:cViewPr>
      <p:scale>
        <a:sx n="66" d="100"/>
        <a:sy n="66" d="100"/>
      </p:scale>
      <p:origin x="0" y="0"/>
    </p:cViewPr>
  </p:notesTextViewPr>
  <p:sorterViewPr>
    <p:cViewPr>
      <p:scale>
        <a:sx n="200" d="100"/>
        <a:sy n="200" d="100"/>
      </p:scale>
      <p:origin x="0" y="0"/>
    </p:cViewPr>
  </p:sorterViewPr>
  <p:notesViewPr>
    <p:cSldViewPr snapToGrid="0">
      <p:cViewPr varScale="1">
        <p:scale>
          <a:sx n="68" d="100"/>
          <a:sy n="68" d="100"/>
        </p:scale>
        <p:origin x="280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5" Type="http://schemas.microsoft.com/office/2016/11/relationships/changesInfo" Target="changesInfos/changesInfo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tinez Salcedo" userId="f929bd0e-1100-45be-a441-d21b8e25d86f" providerId="ADAL" clId="{DFCF4133-1AF8-4452-AD6C-A86930698233}"/>
    <pc:docChg chg="undo redo custSel delSld modSld">
      <pc:chgData name="Joseph Martinez Salcedo" userId="f929bd0e-1100-45be-a441-d21b8e25d86f" providerId="ADAL" clId="{DFCF4133-1AF8-4452-AD6C-A86930698233}" dt="2023-08-09T20:19:51.833" v="680" actId="20577"/>
      <pc:docMkLst>
        <pc:docMk/>
      </pc:docMkLst>
      <pc:sldChg chg="addSp delSp modSp mod">
        <pc:chgData name="Joseph Martinez Salcedo" userId="f929bd0e-1100-45be-a441-d21b8e25d86f" providerId="ADAL" clId="{DFCF4133-1AF8-4452-AD6C-A86930698233}" dt="2023-08-09T20:19:51.833" v="680" actId="20577"/>
        <pc:sldMkLst>
          <pc:docMk/>
          <pc:sldMk cId="1267770958" sldId="257"/>
        </pc:sldMkLst>
        <pc:spChg chg="add mod">
          <ac:chgData name="Joseph Martinez Salcedo" userId="f929bd0e-1100-45be-a441-d21b8e25d86f" providerId="ADAL" clId="{DFCF4133-1AF8-4452-AD6C-A86930698233}" dt="2023-08-09T19:25:44.586" v="27" actId="571"/>
          <ac:spMkLst>
            <pc:docMk/>
            <pc:sldMk cId="1267770958" sldId="257"/>
            <ac:spMk id="4" creationId="{3DAC8EDA-1369-BC51-A81C-26A5B79985BE}"/>
          </ac:spMkLst>
        </pc:spChg>
        <pc:spChg chg="mod topLvl">
          <ac:chgData name="Joseph Martinez Salcedo" userId="f929bd0e-1100-45be-a441-d21b8e25d86f" providerId="ADAL" clId="{DFCF4133-1AF8-4452-AD6C-A86930698233}" dt="2023-08-09T19:25:03.094" v="10" actId="14100"/>
          <ac:spMkLst>
            <pc:docMk/>
            <pc:sldMk cId="1267770958" sldId="257"/>
            <ac:spMk id="7" creationId="{C45BB696-8A88-49EF-961F-B2C5C20010F6}"/>
          </ac:spMkLst>
        </pc:spChg>
        <pc:spChg chg="add mod">
          <ac:chgData name="Joseph Martinez Salcedo" userId="f929bd0e-1100-45be-a441-d21b8e25d86f" providerId="ADAL" clId="{DFCF4133-1AF8-4452-AD6C-A86930698233}" dt="2023-08-09T20:01:40.548" v="271" actId="20577"/>
          <ac:spMkLst>
            <pc:docMk/>
            <pc:sldMk cId="1267770958" sldId="257"/>
            <ac:spMk id="9" creationId="{77F0DABD-AC51-085D-1DB1-32D4946D8B83}"/>
          </ac:spMkLst>
        </pc:spChg>
        <pc:spChg chg="mod topLvl">
          <ac:chgData name="Joseph Martinez Salcedo" userId="f929bd0e-1100-45be-a441-d21b8e25d86f" providerId="ADAL" clId="{DFCF4133-1AF8-4452-AD6C-A86930698233}" dt="2023-08-09T20:08:37.802" v="373" actId="1076"/>
          <ac:spMkLst>
            <pc:docMk/>
            <pc:sldMk cId="1267770958" sldId="257"/>
            <ac:spMk id="10" creationId="{63A2191C-0DF4-2FEC-0B6B-7B9E3E2658BA}"/>
          </ac:spMkLst>
        </pc:spChg>
        <pc:spChg chg="del mod">
          <ac:chgData name="Joseph Martinez Salcedo" userId="f929bd0e-1100-45be-a441-d21b8e25d86f" providerId="ADAL" clId="{DFCF4133-1AF8-4452-AD6C-A86930698233}" dt="2023-08-09T20:04:02.861" v="308" actId="478"/>
          <ac:spMkLst>
            <pc:docMk/>
            <pc:sldMk cId="1267770958" sldId="257"/>
            <ac:spMk id="11" creationId="{743B5319-0F25-4E79-6934-897360554528}"/>
          </ac:spMkLst>
        </pc:spChg>
        <pc:spChg chg="mod">
          <ac:chgData name="Joseph Martinez Salcedo" userId="f929bd0e-1100-45be-a441-d21b8e25d86f" providerId="ADAL" clId="{DFCF4133-1AF8-4452-AD6C-A86930698233}" dt="2023-08-09T19:26:49.828" v="90" actId="165"/>
          <ac:spMkLst>
            <pc:docMk/>
            <pc:sldMk cId="1267770958" sldId="257"/>
            <ac:spMk id="22" creationId="{97A90E2F-41B2-7433-D73C-3DF4B3226C04}"/>
          </ac:spMkLst>
        </pc:spChg>
        <pc:spChg chg="mod">
          <ac:chgData name="Joseph Martinez Salcedo" userId="f929bd0e-1100-45be-a441-d21b8e25d86f" providerId="ADAL" clId="{DFCF4133-1AF8-4452-AD6C-A86930698233}" dt="2023-08-09T19:31:37.379" v="143" actId="20577"/>
          <ac:spMkLst>
            <pc:docMk/>
            <pc:sldMk cId="1267770958" sldId="257"/>
            <ac:spMk id="23" creationId="{34B5077E-F8C2-B1DB-9261-D8B9DFF68505}"/>
          </ac:spMkLst>
        </pc:spChg>
        <pc:spChg chg="mod">
          <ac:chgData name="Joseph Martinez Salcedo" userId="f929bd0e-1100-45be-a441-d21b8e25d86f" providerId="ADAL" clId="{DFCF4133-1AF8-4452-AD6C-A86930698233}" dt="2023-08-09T20:19:51.833" v="680" actId="20577"/>
          <ac:spMkLst>
            <pc:docMk/>
            <pc:sldMk cId="1267770958" sldId="257"/>
            <ac:spMk id="26" creationId="{BD815A2C-8E8D-81B6-6342-200B4E960F6F}"/>
          </ac:spMkLst>
        </pc:spChg>
        <pc:spChg chg="mod">
          <ac:chgData name="Joseph Martinez Salcedo" userId="f929bd0e-1100-45be-a441-d21b8e25d86f" providerId="ADAL" clId="{DFCF4133-1AF8-4452-AD6C-A86930698233}" dt="2023-08-09T20:13:45.117" v="386" actId="20577"/>
          <ac:spMkLst>
            <pc:docMk/>
            <pc:sldMk cId="1267770958" sldId="257"/>
            <ac:spMk id="27" creationId="{4D1932B0-0BB4-4C9E-2AC6-4395CD305581}"/>
          </ac:spMkLst>
        </pc:spChg>
        <pc:spChg chg="mod">
          <ac:chgData name="Joseph Martinez Salcedo" userId="f929bd0e-1100-45be-a441-d21b8e25d86f" providerId="ADAL" clId="{DFCF4133-1AF8-4452-AD6C-A86930698233}" dt="2023-08-09T20:06:56.163" v="354" actId="20577"/>
          <ac:spMkLst>
            <pc:docMk/>
            <pc:sldMk cId="1267770958" sldId="257"/>
            <ac:spMk id="36" creationId="{4E466C54-E13F-441F-2137-DB818D791358}"/>
          </ac:spMkLst>
        </pc:spChg>
        <pc:spChg chg="mod">
          <ac:chgData name="Joseph Martinez Salcedo" userId="f929bd0e-1100-45be-a441-d21b8e25d86f" providerId="ADAL" clId="{DFCF4133-1AF8-4452-AD6C-A86930698233}" dt="2023-08-09T19:33:34.412" v="161" actId="2711"/>
          <ac:spMkLst>
            <pc:docMk/>
            <pc:sldMk cId="1267770958" sldId="257"/>
            <ac:spMk id="37" creationId="{71F649A5-F480-BFC9-134E-36029920952D}"/>
          </ac:spMkLst>
        </pc:spChg>
        <pc:spChg chg="mod topLvl">
          <ac:chgData name="Joseph Martinez Salcedo" userId="f929bd0e-1100-45be-a441-d21b8e25d86f" providerId="ADAL" clId="{DFCF4133-1AF8-4452-AD6C-A86930698233}" dt="2023-08-09T20:08:01.862" v="367" actId="165"/>
          <ac:spMkLst>
            <pc:docMk/>
            <pc:sldMk cId="1267770958" sldId="257"/>
            <ac:spMk id="48" creationId="{17A4FF8A-FD24-B8FA-1B11-C6807867F85B}"/>
          </ac:spMkLst>
        </pc:spChg>
        <pc:spChg chg="mod topLvl">
          <ac:chgData name="Joseph Martinez Salcedo" userId="f929bd0e-1100-45be-a441-d21b8e25d86f" providerId="ADAL" clId="{DFCF4133-1AF8-4452-AD6C-A86930698233}" dt="2023-08-09T20:08:06.073" v="368" actId="14100"/>
          <ac:spMkLst>
            <pc:docMk/>
            <pc:sldMk cId="1267770958" sldId="257"/>
            <ac:spMk id="49" creationId="{10A0BDD5-5998-EFFD-C959-6AC02927F76A}"/>
          </ac:spMkLst>
        </pc:spChg>
        <pc:spChg chg="add del mod">
          <ac:chgData name="Joseph Martinez Salcedo" userId="f929bd0e-1100-45be-a441-d21b8e25d86f" providerId="ADAL" clId="{DFCF4133-1AF8-4452-AD6C-A86930698233}" dt="2023-08-09T19:24:33.529" v="7" actId="478"/>
          <ac:spMkLst>
            <pc:docMk/>
            <pc:sldMk cId="1267770958" sldId="257"/>
            <ac:spMk id="54" creationId="{9858B4DB-058C-4391-BA49-3669E1710B22}"/>
          </ac:spMkLst>
        </pc:spChg>
        <pc:spChg chg="mod topLvl">
          <ac:chgData name="Joseph Martinez Salcedo" userId="f929bd0e-1100-45be-a441-d21b8e25d86f" providerId="ADAL" clId="{DFCF4133-1AF8-4452-AD6C-A86930698233}" dt="2023-08-09T20:08:27.511" v="372" actId="948"/>
          <ac:spMkLst>
            <pc:docMk/>
            <pc:sldMk cId="1267770958" sldId="257"/>
            <ac:spMk id="56" creationId="{3369ACDC-CAB6-4C0A-98DE-AE0EF521F7B9}"/>
          </ac:spMkLst>
        </pc:spChg>
        <pc:spChg chg="mod">
          <ac:chgData name="Joseph Martinez Salcedo" userId="f929bd0e-1100-45be-a441-d21b8e25d86f" providerId="ADAL" clId="{DFCF4133-1AF8-4452-AD6C-A86930698233}" dt="2023-08-09T19:25:44.586" v="27" actId="571"/>
          <ac:spMkLst>
            <pc:docMk/>
            <pc:sldMk cId="1267770958" sldId="257"/>
            <ac:spMk id="57" creationId="{A60A7575-AA75-41D6-B4A5-EF8BE0A7CF7E}"/>
          </ac:spMkLst>
        </pc:spChg>
        <pc:spChg chg="del mod">
          <ac:chgData name="Joseph Martinez Salcedo" userId="f929bd0e-1100-45be-a441-d21b8e25d86f" providerId="ADAL" clId="{DFCF4133-1AF8-4452-AD6C-A86930698233}" dt="2023-08-09T20:06:06.247" v="349" actId="478"/>
          <ac:spMkLst>
            <pc:docMk/>
            <pc:sldMk cId="1267770958" sldId="257"/>
            <ac:spMk id="58" creationId="{498466BC-F496-4937-A448-55B5A88D54B8}"/>
          </ac:spMkLst>
        </pc:spChg>
        <pc:spChg chg="mod">
          <ac:chgData name="Joseph Martinez Salcedo" userId="f929bd0e-1100-45be-a441-d21b8e25d86f" providerId="ADAL" clId="{DFCF4133-1AF8-4452-AD6C-A86930698233}" dt="2023-08-09T20:09:02.215" v="376" actId="2711"/>
          <ac:spMkLst>
            <pc:docMk/>
            <pc:sldMk cId="1267770958" sldId="257"/>
            <ac:spMk id="60" creationId="{541F7D89-1057-D2A7-CB32-AEEB8B788536}"/>
          </ac:spMkLst>
        </pc:spChg>
        <pc:spChg chg="mod">
          <ac:chgData name="Joseph Martinez Salcedo" userId="f929bd0e-1100-45be-a441-d21b8e25d86f" providerId="ADAL" clId="{DFCF4133-1AF8-4452-AD6C-A86930698233}" dt="2023-08-09T20:09:14.352" v="379" actId="14100"/>
          <ac:spMkLst>
            <pc:docMk/>
            <pc:sldMk cId="1267770958" sldId="257"/>
            <ac:spMk id="61" creationId="{1AC3A1EF-69EC-138F-6F97-ADECEE32BAFE}"/>
          </ac:spMkLst>
        </pc:spChg>
        <pc:spChg chg="mod">
          <ac:chgData name="Joseph Martinez Salcedo" userId="f929bd0e-1100-45be-a441-d21b8e25d86f" providerId="ADAL" clId="{DFCF4133-1AF8-4452-AD6C-A86930698233}" dt="2023-08-09T19:25:44.586" v="27" actId="571"/>
          <ac:spMkLst>
            <pc:docMk/>
            <pc:sldMk cId="1267770958" sldId="257"/>
            <ac:spMk id="63" creationId="{6E56986D-1C38-4D59-AB9D-2A83049B59BC}"/>
          </ac:spMkLst>
        </pc:spChg>
        <pc:spChg chg="mod topLvl">
          <ac:chgData name="Joseph Martinez Salcedo" userId="f929bd0e-1100-45be-a441-d21b8e25d86f" providerId="ADAL" clId="{DFCF4133-1AF8-4452-AD6C-A86930698233}" dt="2023-08-09T19:32:58.796" v="158" actId="1076"/>
          <ac:spMkLst>
            <pc:docMk/>
            <pc:sldMk cId="1267770958" sldId="257"/>
            <ac:spMk id="68" creationId="{DBCC3202-2089-41E2-9434-26598EE839BC}"/>
          </ac:spMkLst>
        </pc:spChg>
        <pc:spChg chg="mod">
          <ac:chgData name="Joseph Martinez Salcedo" userId="f929bd0e-1100-45be-a441-d21b8e25d86f" providerId="ADAL" clId="{DFCF4133-1AF8-4452-AD6C-A86930698233}" dt="2023-08-09T19:24:04.500" v="2" actId="2711"/>
          <ac:spMkLst>
            <pc:docMk/>
            <pc:sldMk cId="1267770958" sldId="257"/>
            <ac:spMk id="76" creationId="{5372EBF6-683E-4C2E-A712-88793DC225E6}"/>
          </ac:spMkLst>
        </pc:spChg>
        <pc:spChg chg="del mod">
          <ac:chgData name="Joseph Martinez Salcedo" userId="f929bd0e-1100-45be-a441-d21b8e25d86f" providerId="ADAL" clId="{DFCF4133-1AF8-4452-AD6C-A86930698233}" dt="2023-08-09T19:30:10.260" v="117" actId="478"/>
          <ac:spMkLst>
            <pc:docMk/>
            <pc:sldMk cId="1267770958" sldId="257"/>
            <ac:spMk id="79" creationId="{978BC72F-0D90-4B60-A250-E554089EBDF4}"/>
          </ac:spMkLst>
        </pc:spChg>
        <pc:spChg chg="mod">
          <ac:chgData name="Joseph Martinez Salcedo" userId="f929bd0e-1100-45be-a441-d21b8e25d86f" providerId="ADAL" clId="{DFCF4133-1AF8-4452-AD6C-A86930698233}" dt="2023-08-09T19:24:04.500" v="2" actId="2711"/>
          <ac:spMkLst>
            <pc:docMk/>
            <pc:sldMk cId="1267770958" sldId="257"/>
            <ac:spMk id="84" creationId="{2A025D2B-9E12-4DBD-B064-16E5F94F7514}"/>
          </ac:spMkLst>
        </pc:spChg>
        <pc:spChg chg="del mod">
          <ac:chgData name="Joseph Martinez Salcedo" userId="f929bd0e-1100-45be-a441-d21b8e25d86f" providerId="ADAL" clId="{DFCF4133-1AF8-4452-AD6C-A86930698233}" dt="2023-08-09T19:29:39.875" v="109" actId="478"/>
          <ac:spMkLst>
            <pc:docMk/>
            <pc:sldMk cId="1267770958" sldId="257"/>
            <ac:spMk id="104" creationId="{775A2419-B056-4B9E-A417-4468E9FBA8EF}"/>
          </ac:spMkLst>
        </pc:spChg>
        <pc:spChg chg="del mod topLvl">
          <ac:chgData name="Joseph Martinez Salcedo" userId="f929bd0e-1100-45be-a441-d21b8e25d86f" providerId="ADAL" clId="{DFCF4133-1AF8-4452-AD6C-A86930698233}" dt="2023-08-09T19:32:28.341" v="156" actId="478"/>
          <ac:spMkLst>
            <pc:docMk/>
            <pc:sldMk cId="1267770958" sldId="257"/>
            <ac:spMk id="112" creationId="{0A4B751B-EE08-4DFB-92C9-A5FEB12DD325}"/>
          </ac:spMkLst>
        </pc:spChg>
        <pc:spChg chg="mod">
          <ac:chgData name="Joseph Martinez Salcedo" userId="f929bd0e-1100-45be-a441-d21b8e25d86f" providerId="ADAL" clId="{DFCF4133-1AF8-4452-AD6C-A86930698233}" dt="2023-08-09T20:08:12.638" v="370" actId="165"/>
          <ac:spMkLst>
            <pc:docMk/>
            <pc:sldMk cId="1267770958" sldId="257"/>
            <ac:spMk id="116" creationId="{51123E29-2369-43D7-81A4-B07785BE48BA}"/>
          </ac:spMkLst>
        </pc:spChg>
        <pc:grpChg chg="del">
          <ac:chgData name="Joseph Martinez Salcedo" userId="f929bd0e-1100-45be-a441-d21b8e25d86f" providerId="ADAL" clId="{DFCF4133-1AF8-4452-AD6C-A86930698233}" dt="2023-08-09T19:24:40.926" v="8" actId="165"/>
          <ac:grpSpMkLst>
            <pc:docMk/>
            <pc:sldMk cId="1267770958" sldId="257"/>
            <ac:grpSpMk id="2" creationId="{283EC4C0-5119-41CE-A4FF-3CD114623E65}"/>
          </ac:grpSpMkLst>
        </pc:grpChg>
        <pc:grpChg chg="mod topLvl">
          <ac:chgData name="Joseph Martinez Salcedo" userId="f929bd0e-1100-45be-a441-d21b8e25d86f" providerId="ADAL" clId="{DFCF4133-1AF8-4452-AD6C-A86930698233}" dt="2023-08-09T20:08:12.638" v="370" actId="165"/>
          <ac:grpSpMkLst>
            <pc:docMk/>
            <pc:sldMk cId="1267770958" sldId="257"/>
            <ac:grpSpMk id="5" creationId="{A91D3B99-6735-455E-A81C-5A4D2285E09A}"/>
          </ac:grpSpMkLst>
        </pc:grpChg>
        <pc:grpChg chg="del">
          <ac:chgData name="Joseph Martinez Salcedo" userId="f929bd0e-1100-45be-a441-d21b8e25d86f" providerId="ADAL" clId="{DFCF4133-1AF8-4452-AD6C-A86930698233}" dt="2023-08-09T20:06:06.247" v="349" actId="478"/>
          <ac:grpSpMkLst>
            <pc:docMk/>
            <pc:sldMk cId="1267770958" sldId="257"/>
            <ac:grpSpMk id="6" creationId="{D319CB4E-C044-49EF-94A6-AF344CC8D5CB}"/>
          </ac:grpSpMkLst>
        </pc:grpChg>
        <pc:grpChg chg="del">
          <ac:chgData name="Joseph Martinez Salcedo" userId="f929bd0e-1100-45be-a441-d21b8e25d86f" providerId="ADAL" clId="{DFCF4133-1AF8-4452-AD6C-A86930698233}" dt="2023-08-09T20:04:02.861" v="308" actId="478"/>
          <ac:grpSpMkLst>
            <pc:docMk/>
            <pc:sldMk cId="1267770958" sldId="257"/>
            <ac:grpSpMk id="8" creationId="{5BFD0583-DE5D-46B7-6172-2EB7AC38A614}"/>
          </ac:grpSpMkLst>
        </pc:grpChg>
        <pc:grpChg chg="mod topLvl">
          <ac:chgData name="Joseph Martinez Salcedo" userId="f929bd0e-1100-45be-a441-d21b8e25d86f" providerId="ADAL" clId="{DFCF4133-1AF8-4452-AD6C-A86930698233}" dt="2023-08-09T20:18:10.536" v="616" actId="1076"/>
          <ac:grpSpMkLst>
            <pc:docMk/>
            <pc:sldMk cId="1267770958" sldId="257"/>
            <ac:grpSpMk id="13" creationId="{64852985-88B0-7A64-0D79-AC1D429F0AC1}"/>
          </ac:grpSpMkLst>
        </pc:grpChg>
        <pc:grpChg chg="mod topLvl">
          <ac:chgData name="Joseph Martinez Salcedo" userId="f929bd0e-1100-45be-a441-d21b8e25d86f" providerId="ADAL" clId="{DFCF4133-1AF8-4452-AD6C-A86930698233}" dt="2023-08-09T20:18:04.465" v="615" actId="1076"/>
          <ac:grpSpMkLst>
            <pc:docMk/>
            <pc:sldMk cId="1267770958" sldId="257"/>
            <ac:grpSpMk id="14" creationId="{F5015394-150E-F238-1A65-2D074D7D3454}"/>
          </ac:grpSpMkLst>
        </pc:grpChg>
        <pc:grpChg chg="mod">
          <ac:chgData name="Joseph Martinez Salcedo" userId="f929bd0e-1100-45be-a441-d21b8e25d86f" providerId="ADAL" clId="{DFCF4133-1AF8-4452-AD6C-A86930698233}" dt="2023-08-09T19:26:49.828" v="90" actId="165"/>
          <ac:grpSpMkLst>
            <pc:docMk/>
            <pc:sldMk cId="1267770958" sldId="257"/>
            <ac:grpSpMk id="15" creationId="{62C2E718-2A66-B9C0-B73E-138CDBF5320E}"/>
          </ac:grpSpMkLst>
        </pc:grpChg>
        <pc:grpChg chg="mod">
          <ac:chgData name="Joseph Martinez Salcedo" userId="f929bd0e-1100-45be-a441-d21b8e25d86f" providerId="ADAL" clId="{DFCF4133-1AF8-4452-AD6C-A86930698233}" dt="2023-08-09T19:26:49.828" v="90" actId="165"/>
          <ac:grpSpMkLst>
            <pc:docMk/>
            <pc:sldMk cId="1267770958" sldId="257"/>
            <ac:grpSpMk id="18" creationId="{6E4899C2-511E-9EB7-998D-CDF707D46214}"/>
          </ac:grpSpMkLst>
        </pc:grpChg>
        <pc:grpChg chg="mod">
          <ac:chgData name="Joseph Martinez Salcedo" userId="f929bd0e-1100-45be-a441-d21b8e25d86f" providerId="ADAL" clId="{DFCF4133-1AF8-4452-AD6C-A86930698233}" dt="2023-08-09T19:26:49.828" v="90" actId="165"/>
          <ac:grpSpMkLst>
            <pc:docMk/>
            <pc:sldMk cId="1267770958" sldId="257"/>
            <ac:grpSpMk id="19" creationId="{45A16E25-366B-16A8-710A-47936F9F3AAF}"/>
          </ac:grpSpMkLst>
        </pc:grpChg>
        <pc:grpChg chg="mod">
          <ac:chgData name="Joseph Martinez Salcedo" userId="f929bd0e-1100-45be-a441-d21b8e25d86f" providerId="ADAL" clId="{DFCF4133-1AF8-4452-AD6C-A86930698233}" dt="2023-08-09T19:26:49.828" v="90" actId="165"/>
          <ac:grpSpMkLst>
            <pc:docMk/>
            <pc:sldMk cId="1267770958" sldId="257"/>
            <ac:grpSpMk id="24" creationId="{BD2E0A16-7713-3AF3-2182-511A56972C1E}"/>
          </ac:grpSpMkLst>
        </pc:grpChg>
        <pc:grpChg chg="del mod topLvl">
          <ac:chgData name="Joseph Martinez Salcedo" userId="f929bd0e-1100-45be-a441-d21b8e25d86f" providerId="ADAL" clId="{DFCF4133-1AF8-4452-AD6C-A86930698233}" dt="2023-08-09T19:32:04.784" v="147" actId="165"/>
          <ac:grpSpMkLst>
            <pc:docMk/>
            <pc:sldMk cId="1267770958" sldId="257"/>
            <ac:grpSpMk id="29" creationId="{62908B33-4B91-4410-A16D-61E7C7002597}"/>
          </ac:grpSpMkLst>
        </pc:grpChg>
        <pc:grpChg chg="del">
          <ac:chgData name="Joseph Martinez Salcedo" userId="f929bd0e-1100-45be-a441-d21b8e25d86f" providerId="ADAL" clId="{DFCF4133-1AF8-4452-AD6C-A86930698233}" dt="2023-08-09T19:26:49.828" v="90" actId="165"/>
          <ac:grpSpMkLst>
            <pc:docMk/>
            <pc:sldMk cId="1267770958" sldId="257"/>
            <ac:grpSpMk id="30" creationId="{26AFBD4E-45BE-D3C3-C5F6-4F7BB0584888}"/>
          </ac:grpSpMkLst>
        </pc:grpChg>
        <pc:grpChg chg="del mod">
          <ac:chgData name="Joseph Martinez Salcedo" userId="f929bd0e-1100-45be-a441-d21b8e25d86f" providerId="ADAL" clId="{DFCF4133-1AF8-4452-AD6C-A86930698233}" dt="2023-08-09T19:30:10.260" v="117" actId="478"/>
          <ac:grpSpMkLst>
            <pc:docMk/>
            <pc:sldMk cId="1267770958" sldId="257"/>
            <ac:grpSpMk id="32" creationId="{87284E51-E20A-4C16-A066-F7AFBFB46326}"/>
          </ac:grpSpMkLst>
        </pc:grpChg>
        <pc:grpChg chg="del mod">
          <ac:chgData name="Joseph Martinez Salcedo" userId="f929bd0e-1100-45be-a441-d21b8e25d86f" providerId="ADAL" clId="{DFCF4133-1AF8-4452-AD6C-A86930698233}" dt="2023-08-09T20:08:12.638" v="370" actId="165"/>
          <ac:grpSpMkLst>
            <pc:docMk/>
            <pc:sldMk cId="1267770958" sldId="257"/>
            <ac:grpSpMk id="33" creationId="{51ADB6C8-4680-FED7-8190-AD019DA1EE32}"/>
          </ac:grpSpMkLst>
        </pc:grpChg>
        <pc:grpChg chg="add mod">
          <ac:chgData name="Joseph Martinez Salcedo" userId="f929bd0e-1100-45be-a441-d21b8e25d86f" providerId="ADAL" clId="{DFCF4133-1AF8-4452-AD6C-A86930698233}" dt="2023-08-09T20:18:04.465" v="615" actId="1076"/>
          <ac:grpSpMkLst>
            <pc:docMk/>
            <pc:sldMk cId="1267770958" sldId="257"/>
            <ac:grpSpMk id="34" creationId="{B886FD55-30F7-16E6-608D-C9A55C6632C2}"/>
          </ac:grpSpMkLst>
        </pc:grpChg>
        <pc:grpChg chg="mod">
          <ac:chgData name="Joseph Martinez Salcedo" userId="f929bd0e-1100-45be-a441-d21b8e25d86f" providerId="ADAL" clId="{DFCF4133-1AF8-4452-AD6C-A86930698233}" dt="2023-08-09T19:28:38.418" v="99"/>
          <ac:grpSpMkLst>
            <pc:docMk/>
            <pc:sldMk cId="1267770958" sldId="257"/>
            <ac:grpSpMk id="35" creationId="{E1BDEC09-0A8F-05D4-DDA6-4EEF7EAAB755}"/>
          </ac:grpSpMkLst>
        </pc:grpChg>
        <pc:grpChg chg="del mod">
          <ac:chgData name="Joseph Martinez Salcedo" userId="f929bd0e-1100-45be-a441-d21b8e25d86f" providerId="ADAL" clId="{DFCF4133-1AF8-4452-AD6C-A86930698233}" dt="2023-08-09T19:29:39.875" v="109" actId="478"/>
          <ac:grpSpMkLst>
            <pc:docMk/>
            <pc:sldMk cId="1267770958" sldId="257"/>
            <ac:grpSpMk id="39" creationId="{6CDA934D-8B7E-45A8-BC86-390311A727CB}"/>
          </ac:grpSpMkLst>
        </pc:grpChg>
        <pc:grpChg chg="del mod topLvl">
          <ac:chgData name="Joseph Martinez Salcedo" userId="f929bd0e-1100-45be-a441-d21b8e25d86f" providerId="ADAL" clId="{DFCF4133-1AF8-4452-AD6C-A86930698233}" dt="2023-08-09T19:32:24.935" v="154" actId="165"/>
          <ac:grpSpMkLst>
            <pc:docMk/>
            <pc:sldMk cId="1267770958" sldId="257"/>
            <ac:grpSpMk id="44" creationId="{8A2CFD73-3488-4253-9F1D-71EF5B80BE63}"/>
          </ac:grpSpMkLst>
        </pc:grpChg>
        <pc:grpChg chg="add mod">
          <ac:chgData name="Joseph Martinez Salcedo" userId="f929bd0e-1100-45be-a441-d21b8e25d86f" providerId="ADAL" clId="{DFCF4133-1AF8-4452-AD6C-A86930698233}" dt="2023-08-09T19:32:23.449" v="153" actId="338"/>
          <ac:grpSpMkLst>
            <pc:docMk/>
            <pc:sldMk cId="1267770958" sldId="257"/>
            <ac:grpSpMk id="45" creationId="{5EFF156F-8646-A315-75AC-DFDD7E25A9AD}"/>
          </ac:grpSpMkLst>
        </pc:grpChg>
        <pc:grpChg chg="add del mod">
          <ac:chgData name="Joseph Martinez Salcedo" userId="f929bd0e-1100-45be-a441-d21b8e25d86f" providerId="ADAL" clId="{DFCF4133-1AF8-4452-AD6C-A86930698233}" dt="2023-08-09T20:08:01.862" v="367" actId="165"/>
          <ac:grpSpMkLst>
            <pc:docMk/>
            <pc:sldMk cId="1267770958" sldId="257"/>
            <ac:grpSpMk id="47" creationId="{B70E6B9F-F14A-DD8B-987E-A364E84E8B31}"/>
          </ac:grpSpMkLst>
        </pc:grpChg>
        <pc:grpChg chg="add del mod">
          <ac:chgData name="Joseph Martinez Salcedo" userId="f929bd0e-1100-45be-a441-d21b8e25d86f" providerId="ADAL" clId="{DFCF4133-1AF8-4452-AD6C-A86930698233}" dt="2023-08-09T20:09:27.957" v="381" actId="478"/>
          <ac:grpSpMkLst>
            <pc:docMk/>
            <pc:sldMk cId="1267770958" sldId="257"/>
            <ac:grpSpMk id="50" creationId="{8C5A2EA3-E5FE-70D7-B7D4-1E7E86025547}"/>
          </ac:grpSpMkLst>
        </pc:grpChg>
        <pc:grpChg chg="mod">
          <ac:chgData name="Joseph Martinez Salcedo" userId="f929bd0e-1100-45be-a441-d21b8e25d86f" providerId="ADAL" clId="{DFCF4133-1AF8-4452-AD6C-A86930698233}" dt="2023-08-09T20:08:59.355" v="375"/>
          <ac:grpSpMkLst>
            <pc:docMk/>
            <pc:sldMk cId="1267770958" sldId="257"/>
            <ac:grpSpMk id="51" creationId="{EF0D0F2E-3851-45D1-FEBD-51924E17435A}"/>
          </ac:grpSpMkLst>
        </pc:grpChg>
        <pc:grpChg chg="del mod topLvl">
          <ac:chgData name="Joseph Martinez Salcedo" userId="f929bd0e-1100-45be-a441-d21b8e25d86f" providerId="ADAL" clId="{DFCF4133-1AF8-4452-AD6C-A86930698233}" dt="2023-08-09T19:31:59.738" v="146" actId="165"/>
          <ac:grpSpMkLst>
            <pc:docMk/>
            <pc:sldMk cId="1267770958" sldId="257"/>
            <ac:grpSpMk id="52" creationId="{91C25DDB-B218-4A29-B8D3-60F38B4F01CB}"/>
          </ac:grpSpMkLst>
        </pc:grpChg>
        <pc:grpChg chg="del mod topLvl">
          <ac:chgData name="Joseph Martinez Salcedo" userId="f929bd0e-1100-45be-a441-d21b8e25d86f" providerId="ADAL" clId="{DFCF4133-1AF8-4452-AD6C-A86930698233}" dt="2023-08-09T19:32:12.618" v="149" actId="165"/>
          <ac:grpSpMkLst>
            <pc:docMk/>
            <pc:sldMk cId="1267770958" sldId="257"/>
            <ac:grpSpMk id="53" creationId="{2F429068-C18C-4D3D-92B8-B4D52C5F3095}"/>
          </ac:grpSpMkLst>
        </pc:grpChg>
        <pc:grpChg chg="mod">
          <ac:chgData name="Joseph Martinez Salcedo" userId="f929bd0e-1100-45be-a441-d21b8e25d86f" providerId="ADAL" clId="{DFCF4133-1AF8-4452-AD6C-A86930698233}" dt="2023-08-09T19:25:44.586" v="27" actId="571"/>
          <ac:grpSpMkLst>
            <pc:docMk/>
            <pc:sldMk cId="1267770958" sldId="257"/>
            <ac:grpSpMk id="55" creationId="{DC631406-2A6F-4394-AE73-279394EA605A}"/>
          </ac:grpSpMkLst>
        </pc:grpChg>
        <pc:grpChg chg="del mod">
          <ac:chgData name="Joseph Martinez Salcedo" userId="f929bd0e-1100-45be-a441-d21b8e25d86f" providerId="ADAL" clId="{DFCF4133-1AF8-4452-AD6C-A86930698233}" dt="2023-08-09T19:26:38.743" v="89" actId="478"/>
          <ac:grpSpMkLst>
            <pc:docMk/>
            <pc:sldMk cId="1267770958" sldId="257"/>
            <ac:grpSpMk id="66" creationId="{A3B2036B-7544-47F3-8772-C37D7E157D63}"/>
          </ac:grpSpMkLst>
        </pc:grpChg>
        <pc:picChg chg="mod">
          <ac:chgData name="Joseph Martinez Salcedo" userId="f929bd0e-1100-45be-a441-d21b8e25d86f" providerId="ADAL" clId="{DFCF4133-1AF8-4452-AD6C-A86930698233}" dt="2023-08-09T19:26:49.828" v="90" actId="165"/>
          <ac:picMkLst>
            <pc:docMk/>
            <pc:sldMk cId="1267770958" sldId="257"/>
            <ac:picMk id="17" creationId="{1D3C34BC-9E99-2824-38BF-B86C6BBDA5B7}"/>
          </ac:picMkLst>
        </pc:picChg>
        <pc:picChg chg="mod">
          <ac:chgData name="Joseph Martinez Salcedo" userId="f929bd0e-1100-45be-a441-d21b8e25d86f" providerId="ADAL" clId="{DFCF4133-1AF8-4452-AD6C-A86930698233}" dt="2023-08-09T19:26:49.828" v="90" actId="165"/>
          <ac:picMkLst>
            <pc:docMk/>
            <pc:sldMk cId="1267770958" sldId="257"/>
            <ac:picMk id="20" creationId="{48482851-80CC-DFF5-6967-6E4387589B9B}"/>
          </ac:picMkLst>
        </pc:picChg>
        <pc:picChg chg="mod">
          <ac:chgData name="Joseph Martinez Salcedo" userId="f929bd0e-1100-45be-a441-d21b8e25d86f" providerId="ADAL" clId="{DFCF4133-1AF8-4452-AD6C-A86930698233}" dt="2023-08-09T19:26:49.828" v="90" actId="165"/>
          <ac:picMkLst>
            <pc:docMk/>
            <pc:sldMk cId="1267770958" sldId="257"/>
            <ac:picMk id="21" creationId="{E493B5FC-37AF-AAB4-8921-AD51A37D2381}"/>
          </ac:picMkLst>
        </pc:picChg>
        <pc:picChg chg="mod topLvl">
          <ac:chgData name="Joseph Martinez Salcedo" userId="f929bd0e-1100-45be-a441-d21b8e25d86f" providerId="ADAL" clId="{DFCF4133-1AF8-4452-AD6C-A86930698233}" dt="2023-08-09T20:02:28.812" v="295" actId="1038"/>
          <ac:picMkLst>
            <pc:docMk/>
            <pc:sldMk cId="1267770958" sldId="257"/>
            <ac:picMk id="28" creationId="{F9B6FAEC-405E-4CB9-B848-A98D166DA9AC}"/>
          </ac:picMkLst>
        </pc:picChg>
        <pc:picChg chg="mod topLvl">
          <ac:chgData name="Joseph Martinez Salcedo" userId="f929bd0e-1100-45be-a441-d21b8e25d86f" providerId="ADAL" clId="{DFCF4133-1AF8-4452-AD6C-A86930698233}" dt="2023-08-09T20:02:28.812" v="295" actId="1038"/>
          <ac:picMkLst>
            <pc:docMk/>
            <pc:sldMk cId="1267770958" sldId="257"/>
            <ac:picMk id="31" creationId="{8FD33CF0-AE3F-4695-83E9-DA653F79A22E}"/>
          </ac:picMkLst>
        </pc:picChg>
        <pc:picChg chg="mod topLvl">
          <ac:chgData name="Joseph Martinez Salcedo" userId="f929bd0e-1100-45be-a441-d21b8e25d86f" providerId="ADAL" clId="{DFCF4133-1AF8-4452-AD6C-A86930698233}" dt="2023-08-09T20:02:28.812" v="295" actId="1038"/>
          <ac:picMkLst>
            <pc:docMk/>
            <pc:sldMk cId="1267770958" sldId="257"/>
            <ac:picMk id="38" creationId="{32ACB6D6-356C-47BE-8B1E-334406111354}"/>
          </ac:picMkLst>
        </pc:picChg>
        <pc:picChg chg="mod topLvl">
          <ac:chgData name="Joseph Martinez Salcedo" userId="f929bd0e-1100-45be-a441-d21b8e25d86f" providerId="ADAL" clId="{DFCF4133-1AF8-4452-AD6C-A86930698233}" dt="2023-08-09T20:02:28.812" v="295" actId="1038"/>
          <ac:picMkLst>
            <pc:docMk/>
            <pc:sldMk cId="1267770958" sldId="257"/>
            <ac:picMk id="43" creationId="{F8750C7C-2C0E-488A-8ED2-2069964836C3}"/>
          </ac:picMkLst>
        </pc:picChg>
        <pc:cxnChg chg="mod">
          <ac:chgData name="Joseph Martinez Salcedo" userId="f929bd0e-1100-45be-a441-d21b8e25d86f" providerId="ADAL" clId="{DFCF4133-1AF8-4452-AD6C-A86930698233}" dt="2023-08-09T19:31:41.995" v="144" actId="14100"/>
          <ac:cxnSpMkLst>
            <pc:docMk/>
            <pc:sldMk cId="1267770958" sldId="257"/>
            <ac:cxnSpMk id="16" creationId="{9D5286FF-233F-3B10-DE7D-415A44C9D4C4}"/>
          </ac:cxnSpMkLst>
        </pc:cxnChg>
        <pc:cxnChg chg="mod">
          <ac:chgData name="Joseph Martinez Salcedo" userId="f929bd0e-1100-45be-a441-d21b8e25d86f" providerId="ADAL" clId="{DFCF4133-1AF8-4452-AD6C-A86930698233}" dt="2023-08-09T20:18:14.777" v="617" actId="14100"/>
          <ac:cxnSpMkLst>
            <pc:docMk/>
            <pc:sldMk cId="1267770958" sldId="257"/>
            <ac:cxnSpMk id="25" creationId="{B303E938-5176-8098-422D-4D14815A8164}"/>
          </ac:cxnSpMkLst>
        </pc:cxnChg>
        <pc:cxnChg chg="mod">
          <ac:chgData name="Joseph Martinez Salcedo" userId="f929bd0e-1100-45be-a441-d21b8e25d86f" providerId="ADAL" clId="{DFCF4133-1AF8-4452-AD6C-A86930698233}" dt="2023-08-09T19:36:46.506" v="187" actId="14100"/>
          <ac:cxnSpMkLst>
            <pc:docMk/>
            <pc:sldMk cId="1267770958" sldId="257"/>
            <ac:cxnSpMk id="40" creationId="{F56E3257-7413-857D-D20D-2FCEB39A1776}"/>
          </ac:cxnSpMkLst>
        </pc:cxnChg>
        <pc:cxnChg chg="mod">
          <ac:chgData name="Joseph Martinez Salcedo" userId="f929bd0e-1100-45be-a441-d21b8e25d86f" providerId="ADAL" clId="{DFCF4133-1AF8-4452-AD6C-A86930698233}" dt="2023-08-09T20:09:10.620" v="378" actId="14100"/>
          <ac:cxnSpMkLst>
            <pc:docMk/>
            <pc:sldMk cId="1267770958" sldId="257"/>
            <ac:cxnSpMk id="59" creationId="{B10F9C6A-3B22-0BDC-F354-66D8366EBECD}"/>
          </ac:cxnSpMkLst>
        </pc:cxnChg>
        <pc:cxnChg chg="mod">
          <ac:chgData name="Joseph Martinez Salcedo" userId="f929bd0e-1100-45be-a441-d21b8e25d86f" providerId="ADAL" clId="{DFCF4133-1AF8-4452-AD6C-A86930698233}" dt="2023-08-09T19:25:44.586" v="27" actId="571"/>
          <ac:cxnSpMkLst>
            <pc:docMk/>
            <pc:sldMk cId="1267770958" sldId="257"/>
            <ac:cxnSpMk id="119" creationId="{E5F28CF9-B0B5-4F08-9A65-2E687CD3A6DA}"/>
          </ac:cxnSpMkLst>
        </pc:cxnChg>
        <pc:cxnChg chg="mod">
          <ac:chgData name="Joseph Martinez Salcedo" userId="f929bd0e-1100-45be-a441-d21b8e25d86f" providerId="ADAL" clId="{DFCF4133-1AF8-4452-AD6C-A86930698233}" dt="2023-08-09T20:08:12.638" v="370" actId="165"/>
          <ac:cxnSpMkLst>
            <pc:docMk/>
            <pc:sldMk cId="1267770958" sldId="257"/>
            <ac:cxnSpMk id="120" creationId="{CEBDD04F-DBC2-4833-8E6C-E84095EDA1F3}"/>
          </ac:cxnSpMkLst>
        </pc:cxnChg>
      </pc:sldChg>
      <pc:sldChg chg="delSp modSp del mod">
        <pc:chgData name="Joseph Martinez Salcedo" userId="f929bd0e-1100-45be-a441-d21b8e25d86f" providerId="ADAL" clId="{DFCF4133-1AF8-4452-AD6C-A86930698233}" dt="2023-08-09T20:09:46.566" v="382" actId="2696"/>
        <pc:sldMkLst>
          <pc:docMk/>
          <pc:sldMk cId="1720929601" sldId="258"/>
        </pc:sldMkLst>
        <pc:spChg chg="mod">
          <ac:chgData name="Joseph Martinez Salcedo" userId="f929bd0e-1100-45be-a441-d21b8e25d86f" providerId="ADAL" clId="{DFCF4133-1AF8-4452-AD6C-A86930698233}" dt="2023-08-09T20:07:07.907" v="355" actId="21"/>
          <ac:spMkLst>
            <pc:docMk/>
            <pc:sldMk cId="1720929601" sldId="258"/>
            <ac:spMk id="58" creationId="{126423D4-1A6B-5C51-B125-0618001707E3}"/>
          </ac:spMkLst>
        </pc:spChg>
        <pc:grpChg chg="del">
          <ac:chgData name="Joseph Martinez Salcedo" userId="f929bd0e-1100-45be-a441-d21b8e25d86f" providerId="ADAL" clId="{DFCF4133-1AF8-4452-AD6C-A86930698233}" dt="2023-08-09T20:07:30.931" v="359" actId="21"/>
          <ac:grpSpMkLst>
            <pc:docMk/>
            <pc:sldMk cId="1720929601" sldId="258"/>
            <ac:grpSpMk id="2" creationId="{7B2F572D-F96A-4D21-E3E6-E642A929591E}"/>
          </ac:grpSpMkLst>
        </pc:grpChg>
        <pc:grpChg chg="del">
          <ac:chgData name="Joseph Martinez Salcedo" userId="f929bd0e-1100-45be-a441-d21b8e25d86f" providerId="ADAL" clId="{DFCF4133-1AF8-4452-AD6C-A86930698233}" dt="2023-08-09T19:28:37.213" v="98" actId="21"/>
          <ac:grpSpMkLst>
            <pc:docMk/>
            <pc:sldMk cId="1720929601" sldId="258"/>
            <ac:grpSpMk id="5" creationId="{5A4654C0-A181-7150-13FF-036EE5FC4228}"/>
          </ac:grpSpMkLst>
        </pc:grpChg>
        <pc:grpChg chg="del">
          <ac:chgData name="Joseph Martinez Salcedo" userId="f929bd0e-1100-45be-a441-d21b8e25d86f" providerId="ADAL" clId="{DFCF4133-1AF8-4452-AD6C-A86930698233}" dt="2023-08-09T20:08:56.846" v="374" actId="21"/>
          <ac:grpSpMkLst>
            <pc:docMk/>
            <pc:sldMk cId="1720929601" sldId="258"/>
            <ac:grpSpMk id="17" creationId="{A9410C50-679F-1978-D8DB-D1230E35CB53}"/>
          </ac:grpSpMkLst>
        </pc:grpChg>
      </pc:sldChg>
    </pc:docChg>
  </pc:docChgLst>
  <pc:docChgLst>
    <pc:chgData name="MARTINEZ SALCEDO, JOSEPH" userId="4d2c8988-b1c0-4e9d-83be-da9944182c7d" providerId="ADAL" clId="{3877148B-1379-408C-B211-B392572AD465}"/>
    <pc:docChg chg="undo custSel addSld delSld modSld">
      <pc:chgData name="MARTINEZ SALCEDO, JOSEPH" userId="4d2c8988-b1c0-4e9d-83be-da9944182c7d" providerId="ADAL" clId="{3877148B-1379-408C-B211-B392572AD465}" dt="2023-06-01T18:02:46.030" v="901" actId="14100"/>
      <pc:docMkLst>
        <pc:docMk/>
      </pc:docMkLst>
      <pc:sldChg chg="addSp delSp modSp mod">
        <pc:chgData name="MARTINEZ SALCEDO, JOSEPH" userId="4d2c8988-b1c0-4e9d-83be-da9944182c7d" providerId="ADAL" clId="{3877148B-1379-408C-B211-B392572AD465}" dt="2023-06-01T18:02:46.030" v="901" actId="14100"/>
        <pc:sldMkLst>
          <pc:docMk/>
          <pc:sldMk cId="1267770958" sldId="257"/>
        </pc:sldMkLst>
        <pc:spChg chg="mod">
          <ac:chgData name="MARTINEZ SALCEDO, JOSEPH" userId="4d2c8988-b1c0-4e9d-83be-da9944182c7d" providerId="ADAL" clId="{3877148B-1379-408C-B211-B392572AD465}" dt="2023-06-01T17:00:07.070" v="892" actId="20577"/>
          <ac:spMkLst>
            <pc:docMk/>
            <pc:sldMk cId="1267770958" sldId="257"/>
            <ac:spMk id="10" creationId="{63A2191C-0DF4-2FEC-0B6B-7B9E3E2658BA}"/>
          </ac:spMkLst>
        </pc:spChg>
        <pc:spChg chg="mod">
          <ac:chgData name="MARTINEZ SALCEDO, JOSEPH" userId="4d2c8988-b1c0-4e9d-83be-da9944182c7d" providerId="ADAL" clId="{3877148B-1379-408C-B211-B392572AD465}" dt="2023-06-01T16:35:46.081" v="766" actId="20577"/>
          <ac:spMkLst>
            <pc:docMk/>
            <pc:sldMk cId="1267770958" sldId="257"/>
            <ac:spMk id="11" creationId="{743B5319-0F25-4E79-6934-897360554528}"/>
          </ac:spMkLst>
        </pc:spChg>
        <pc:spChg chg="mod">
          <ac:chgData name="MARTINEZ SALCEDO, JOSEPH" userId="4d2c8988-b1c0-4e9d-83be-da9944182c7d" providerId="ADAL" clId="{3877148B-1379-408C-B211-B392572AD465}" dt="2023-06-01T16:32:59.867" v="732" actId="165"/>
          <ac:spMkLst>
            <pc:docMk/>
            <pc:sldMk cId="1267770958" sldId="257"/>
            <ac:spMk id="22" creationId="{97A90E2F-41B2-7433-D73C-3DF4B3226C04}"/>
          </ac:spMkLst>
        </pc:spChg>
        <pc:spChg chg="mod">
          <ac:chgData name="MARTINEZ SALCEDO, JOSEPH" userId="4d2c8988-b1c0-4e9d-83be-da9944182c7d" providerId="ADAL" clId="{3877148B-1379-408C-B211-B392572AD465}" dt="2023-06-01T16:32:59.867" v="732" actId="165"/>
          <ac:spMkLst>
            <pc:docMk/>
            <pc:sldMk cId="1267770958" sldId="257"/>
            <ac:spMk id="23" creationId="{34B5077E-F8C2-B1DB-9261-D8B9DFF68505}"/>
          </ac:spMkLst>
        </pc:spChg>
        <pc:spChg chg="mod">
          <ac:chgData name="MARTINEZ SALCEDO, JOSEPH" userId="4d2c8988-b1c0-4e9d-83be-da9944182c7d" providerId="ADAL" clId="{3877148B-1379-408C-B211-B392572AD465}" dt="2023-06-01T16:44:23.261" v="820" actId="14100"/>
          <ac:spMkLst>
            <pc:docMk/>
            <pc:sldMk cId="1267770958" sldId="257"/>
            <ac:spMk id="26" creationId="{BD815A2C-8E8D-81B6-6342-200B4E960F6F}"/>
          </ac:spMkLst>
        </pc:spChg>
        <pc:spChg chg="mod">
          <ac:chgData name="MARTINEZ SALCEDO, JOSEPH" userId="4d2c8988-b1c0-4e9d-83be-da9944182c7d" providerId="ADAL" clId="{3877148B-1379-408C-B211-B392572AD465}" dt="2023-06-01T16:32:59.867" v="732" actId="165"/>
          <ac:spMkLst>
            <pc:docMk/>
            <pc:sldMk cId="1267770958" sldId="257"/>
            <ac:spMk id="27" creationId="{4D1932B0-0BB4-4C9E-2AC6-4395CD305581}"/>
          </ac:spMkLst>
        </pc:spChg>
        <pc:spChg chg="mod">
          <ac:chgData name="MARTINEZ SALCEDO, JOSEPH" userId="4d2c8988-b1c0-4e9d-83be-da9944182c7d" providerId="ADAL" clId="{3877148B-1379-408C-B211-B392572AD465}" dt="2023-06-01T18:02:46.030" v="901" actId="14100"/>
          <ac:spMkLst>
            <pc:docMk/>
            <pc:sldMk cId="1267770958" sldId="257"/>
            <ac:spMk id="54" creationId="{9858B4DB-058C-4391-BA49-3669E1710B22}"/>
          </ac:spMkLst>
        </pc:spChg>
        <pc:spChg chg="mod">
          <ac:chgData name="MARTINEZ SALCEDO, JOSEPH" userId="4d2c8988-b1c0-4e9d-83be-da9944182c7d" providerId="ADAL" clId="{3877148B-1379-408C-B211-B392572AD465}" dt="2023-06-01T16:00:34.555" v="147"/>
          <ac:spMkLst>
            <pc:docMk/>
            <pc:sldMk cId="1267770958" sldId="257"/>
            <ac:spMk id="56" creationId="{3369ACDC-CAB6-4C0A-98DE-AE0EF521F7B9}"/>
          </ac:spMkLst>
        </pc:spChg>
        <pc:spChg chg="mod">
          <ac:chgData name="MARTINEZ SALCEDO, JOSEPH" userId="4d2c8988-b1c0-4e9d-83be-da9944182c7d" providerId="ADAL" clId="{3877148B-1379-408C-B211-B392572AD465}" dt="2023-06-01T16:45:11.835" v="864" actId="20577"/>
          <ac:spMkLst>
            <pc:docMk/>
            <pc:sldMk cId="1267770958" sldId="257"/>
            <ac:spMk id="57" creationId="{A60A7575-AA75-41D6-B4A5-EF8BE0A7CF7E}"/>
          </ac:spMkLst>
        </pc:spChg>
        <pc:spChg chg="mod">
          <ac:chgData name="MARTINEZ SALCEDO, JOSEPH" userId="4d2c8988-b1c0-4e9d-83be-da9944182c7d" providerId="ADAL" clId="{3877148B-1379-408C-B211-B392572AD465}" dt="2023-06-01T16:01:38.916" v="162" actId="20577"/>
          <ac:spMkLst>
            <pc:docMk/>
            <pc:sldMk cId="1267770958" sldId="257"/>
            <ac:spMk id="58" creationId="{498466BC-F496-4937-A448-55B5A88D54B8}"/>
          </ac:spMkLst>
        </pc:spChg>
        <pc:spChg chg="mod">
          <ac:chgData name="MARTINEZ SALCEDO, JOSEPH" userId="4d2c8988-b1c0-4e9d-83be-da9944182c7d" providerId="ADAL" clId="{3877148B-1379-408C-B211-B392572AD465}" dt="2023-06-01T18:02:43.096" v="900" actId="1076"/>
          <ac:spMkLst>
            <pc:docMk/>
            <pc:sldMk cId="1267770958" sldId="257"/>
            <ac:spMk id="79" creationId="{978BC72F-0D90-4B60-A250-E554089EBDF4}"/>
          </ac:spMkLst>
        </pc:spChg>
        <pc:spChg chg="del">
          <ac:chgData name="MARTINEZ SALCEDO, JOSEPH" userId="4d2c8988-b1c0-4e9d-83be-da9944182c7d" providerId="ADAL" clId="{3877148B-1379-408C-B211-B392572AD465}" dt="2023-06-01T18:02:19.512" v="895" actId="478"/>
          <ac:spMkLst>
            <pc:docMk/>
            <pc:sldMk cId="1267770958" sldId="257"/>
            <ac:spMk id="89" creationId="{EF50F418-5372-4E28-B0AD-40832AB2D64A}"/>
          </ac:spMkLst>
        </pc:spChg>
        <pc:spChg chg="del">
          <ac:chgData name="MARTINEZ SALCEDO, JOSEPH" userId="4d2c8988-b1c0-4e9d-83be-da9944182c7d" providerId="ADAL" clId="{3877148B-1379-408C-B211-B392572AD465}" dt="2023-06-01T18:02:22.911" v="896" actId="478"/>
          <ac:spMkLst>
            <pc:docMk/>
            <pc:sldMk cId="1267770958" sldId="257"/>
            <ac:spMk id="93" creationId="{29B86C2B-124B-4E18-8D18-63F6433D7532}"/>
          </ac:spMkLst>
        </pc:spChg>
        <pc:spChg chg="mod">
          <ac:chgData name="MARTINEZ SALCEDO, JOSEPH" userId="4d2c8988-b1c0-4e9d-83be-da9944182c7d" providerId="ADAL" clId="{3877148B-1379-408C-B211-B392572AD465}" dt="2023-06-01T18:02:43.096" v="900" actId="1076"/>
          <ac:spMkLst>
            <pc:docMk/>
            <pc:sldMk cId="1267770958" sldId="257"/>
            <ac:spMk id="104" creationId="{775A2419-B056-4B9E-A417-4468E9FBA8EF}"/>
          </ac:spMkLst>
        </pc:spChg>
        <pc:spChg chg="mod">
          <ac:chgData name="MARTINEZ SALCEDO, JOSEPH" userId="4d2c8988-b1c0-4e9d-83be-da9944182c7d" providerId="ADAL" clId="{3877148B-1379-408C-B211-B392572AD465}" dt="2023-06-01T18:02:43.096" v="900" actId="1076"/>
          <ac:spMkLst>
            <pc:docMk/>
            <pc:sldMk cId="1267770958" sldId="257"/>
            <ac:spMk id="112" creationId="{0A4B751B-EE08-4DFB-92C9-A5FEB12DD325}"/>
          </ac:spMkLst>
        </pc:spChg>
        <pc:spChg chg="mod">
          <ac:chgData name="MARTINEZ SALCEDO, JOSEPH" userId="4d2c8988-b1c0-4e9d-83be-da9944182c7d" providerId="ADAL" clId="{3877148B-1379-408C-B211-B392572AD465}" dt="2023-06-01T16:05:01.168" v="236" actId="179"/>
          <ac:spMkLst>
            <pc:docMk/>
            <pc:sldMk cId="1267770958" sldId="257"/>
            <ac:spMk id="116" creationId="{51123E29-2369-43D7-81A4-B07785BE48BA}"/>
          </ac:spMkLst>
        </pc:spChg>
        <pc:spChg chg="mod">
          <ac:chgData name="MARTINEZ SALCEDO, JOSEPH" userId="4d2c8988-b1c0-4e9d-83be-da9944182c7d" providerId="ADAL" clId="{3877148B-1379-408C-B211-B392572AD465}" dt="2023-06-01T15:48:48.114" v="38" actId="165"/>
          <ac:spMkLst>
            <pc:docMk/>
            <pc:sldMk cId="1267770958" sldId="257"/>
            <ac:spMk id="117" creationId="{FE7A2186-08EE-46B7-874F-8874558ED732}"/>
          </ac:spMkLst>
        </pc:spChg>
        <pc:spChg chg="mod">
          <ac:chgData name="MARTINEZ SALCEDO, JOSEPH" userId="4d2c8988-b1c0-4e9d-83be-da9944182c7d" providerId="ADAL" clId="{3877148B-1379-408C-B211-B392572AD465}" dt="2023-06-01T15:48:48.114" v="38" actId="165"/>
          <ac:spMkLst>
            <pc:docMk/>
            <pc:sldMk cId="1267770958" sldId="257"/>
            <ac:spMk id="118" creationId="{2D9CC3FB-5297-40E1-A797-600C4A13172E}"/>
          </ac:spMkLst>
        </pc:spChg>
        <pc:grpChg chg="mod">
          <ac:chgData name="MARTINEZ SALCEDO, JOSEPH" userId="4d2c8988-b1c0-4e9d-83be-da9944182c7d" providerId="ADAL" clId="{3877148B-1379-408C-B211-B392572AD465}" dt="2023-06-01T15:58:25.307" v="119" actId="1076"/>
          <ac:grpSpMkLst>
            <pc:docMk/>
            <pc:sldMk cId="1267770958" sldId="257"/>
            <ac:grpSpMk id="3" creationId="{4CF9DD82-14E9-41D3-B496-78A9B6E0BA38}"/>
          </ac:grpSpMkLst>
        </pc:grpChg>
        <pc:grpChg chg="del mod topLvl">
          <ac:chgData name="MARTINEZ SALCEDO, JOSEPH" userId="4d2c8988-b1c0-4e9d-83be-da9944182c7d" providerId="ADAL" clId="{3877148B-1379-408C-B211-B392572AD465}" dt="2023-06-01T15:48:55.127" v="39" actId="21"/>
          <ac:grpSpMkLst>
            <pc:docMk/>
            <pc:sldMk cId="1267770958" sldId="257"/>
            <ac:grpSpMk id="4" creationId="{D942D072-BE60-4B22-A605-A6BE77361558}"/>
          </ac:grpSpMkLst>
        </pc:grpChg>
        <pc:grpChg chg="mod topLvl">
          <ac:chgData name="MARTINEZ SALCEDO, JOSEPH" userId="4d2c8988-b1c0-4e9d-83be-da9944182c7d" providerId="ADAL" clId="{3877148B-1379-408C-B211-B392572AD465}" dt="2023-06-01T16:44:32.089" v="822" actId="164"/>
          <ac:grpSpMkLst>
            <pc:docMk/>
            <pc:sldMk cId="1267770958" sldId="257"/>
            <ac:grpSpMk id="5" creationId="{A91D3B99-6735-455E-A81C-5A4D2285E09A}"/>
          </ac:grpSpMkLst>
        </pc:grpChg>
        <pc:grpChg chg="mod topLvl">
          <ac:chgData name="MARTINEZ SALCEDO, JOSEPH" userId="4d2c8988-b1c0-4e9d-83be-da9944182c7d" providerId="ADAL" clId="{3877148B-1379-408C-B211-B392572AD465}" dt="2023-06-01T16:44:32.089" v="822" actId="164"/>
          <ac:grpSpMkLst>
            <pc:docMk/>
            <pc:sldMk cId="1267770958" sldId="257"/>
            <ac:grpSpMk id="6" creationId="{D319CB4E-C044-49EF-94A6-AF344CC8D5CB}"/>
          </ac:grpSpMkLst>
        </pc:grpChg>
        <pc:grpChg chg="add mod">
          <ac:chgData name="MARTINEZ SALCEDO, JOSEPH" userId="4d2c8988-b1c0-4e9d-83be-da9944182c7d" providerId="ADAL" clId="{3877148B-1379-408C-B211-B392572AD465}" dt="2023-06-01T16:44:32.089" v="822" actId="164"/>
          <ac:grpSpMkLst>
            <pc:docMk/>
            <pc:sldMk cId="1267770958" sldId="257"/>
            <ac:grpSpMk id="8" creationId="{5BFD0583-DE5D-46B7-6172-2EB7AC38A614}"/>
          </ac:grpSpMkLst>
        </pc:grpChg>
        <pc:grpChg chg="del">
          <ac:chgData name="MARTINEZ SALCEDO, JOSEPH" userId="4d2c8988-b1c0-4e9d-83be-da9944182c7d" providerId="ADAL" clId="{3877148B-1379-408C-B211-B392572AD465}" dt="2023-06-01T15:48:48.114" v="38" actId="165"/>
          <ac:grpSpMkLst>
            <pc:docMk/>
            <pc:sldMk cId="1267770958" sldId="257"/>
            <ac:grpSpMk id="9" creationId="{550B2259-2643-49C2-81AF-3F6841E1660D}"/>
          </ac:grpSpMkLst>
        </pc:grpChg>
        <pc:grpChg chg="add del mod">
          <ac:chgData name="MARTINEZ SALCEDO, JOSEPH" userId="4d2c8988-b1c0-4e9d-83be-da9944182c7d" providerId="ADAL" clId="{3877148B-1379-408C-B211-B392572AD465}" dt="2023-06-01T16:32:59.867" v="732" actId="165"/>
          <ac:grpSpMkLst>
            <pc:docMk/>
            <pc:sldMk cId="1267770958" sldId="257"/>
            <ac:grpSpMk id="12" creationId="{C8ED4A27-F633-66AC-69A8-8F182C42BD16}"/>
          </ac:grpSpMkLst>
        </pc:grpChg>
        <pc:grpChg chg="mod topLvl">
          <ac:chgData name="MARTINEZ SALCEDO, JOSEPH" userId="4d2c8988-b1c0-4e9d-83be-da9944182c7d" providerId="ADAL" clId="{3877148B-1379-408C-B211-B392572AD465}" dt="2023-06-01T16:33:22.600" v="735" actId="164"/>
          <ac:grpSpMkLst>
            <pc:docMk/>
            <pc:sldMk cId="1267770958" sldId="257"/>
            <ac:grpSpMk id="13" creationId="{64852985-88B0-7A64-0D79-AC1D429F0AC1}"/>
          </ac:grpSpMkLst>
        </pc:grpChg>
        <pc:grpChg chg="mod topLvl">
          <ac:chgData name="MARTINEZ SALCEDO, JOSEPH" userId="4d2c8988-b1c0-4e9d-83be-da9944182c7d" providerId="ADAL" clId="{3877148B-1379-408C-B211-B392572AD465}" dt="2023-06-01T16:33:22.600" v="735" actId="164"/>
          <ac:grpSpMkLst>
            <pc:docMk/>
            <pc:sldMk cId="1267770958" sldId="257"/>
            <ac:grpSpMk id="14" creationId="{F5015394-150E-F238-1A65-2D074D7D3454}"/>
          </ac:grpSpMkLst>
        </pc:grpChg>
        <pc:grpChg chg="mod">
          <ac:chgData name="MARTINEZ SALCEDO, JOSEPH" userId="4d2c8988-b1c0-4e9d-83be-da9944182c7d" providerId="ADAL" clId="{3877148B-1379-408C-B211-B392572AD465}" dt="2023-06-01T16:32:59.867" v="732" actId="165"/>
          <ac:grpSpMkLst>
            <pc:docMk/>
            <pc:sldMk cId="1267770958" sldId="257"/>
            <ac:grpSpMk id="15" creationId="{62C2E718-2A66-B9C0-B73E-138CDBF5320E}"/>
          </ac:grpSpMkLst>
        </pc:grpChg>
        <pc:grpChg chg="mod">
          <ac:chgData name="MARTINEZ SALCEDO, JOSEPH" userId="4d2c8988-b1c0-4e9d-83be-da9944182c7d" providerId="ADAL" clId="{3877148B-1379-408C-B211-B392572AD465}" dt="2023-06-01T16:32:59.867" v="732" actId="165"/>
          <ac:grpSpMkLst>
            <pc:docMk/>
            <pc:sldMk cId="1267770958" sldId="257"/>
            <ac:grpSpMk id="18" creationId="{6E4899C2-511E-9EB7-998D-CDF707D46214}"/>
          </ac:grpSpMkLst>
        </pc:grpChg>
        <pc:grpChg chg="mod">
          <ac:chgData name="MARTINEZ SALCEDO, JOSEPH" userId="4d2c8988-b1c0-4e9d-83be-da9944182c7d" providerId="ADAL" clId="{3877148B-1379-408C-B211-B392572AD465}" dt="2023-06-01T16:32:59.867" v="732" actId="165"/>
          <ac:grpSpMkLst>
            <pc:docMk/>
            <pc:sldMk cId="1267770958" sldId="257"/>
            <ac:grpSpMk id="19" creationId="{45A16E25-366B-16A8-710A-47936F9F3AAF}"/>
          </ac:grpSpMkLst>
        </pc:grpChg>
        <pc:grpChg chg="mod">
          <ac:chgData name="MARTINEZ SALCEDO, JOSEPH" userId="4d2c8988-b1c0-4e9d-83be-da9944182c7d" providerId="ADAL" clId="{3877148B-1379-408C-B211-B392572AD465}" dt="2023-06-01T16:32:59.867" v="732" actId="165"/>
          <ac:grpSpMkLst>
            <pc:docMk/>
            <pc:sldMk cId="1267770958" sldId="257"/>
            <ac:grpSpMk id="24" creationId="{BD2E0A16-7713-3AF3-2182-511A56972C1E}"/>
          </ac:grpSpMkLst>
        </pc:grpChg>
        <pc:grpChg chg="add mod">
          <ac:chgData name="MARTINEZ SALCEDO, JOSEPH" userId="4d2c8988-b1c0-4e9d-83be-da9944182c7d" providerId="ADAL" clId="{3877148B-1379-408C-B211-B392572AD465}" dt="2023-06-01T16:44:50.292" v="855" actId="1035"/>
          <ac:grpSpMkLst>
            <pc:docMk/>
            <pc:sldMk cId="1267770958" sldId="257"/>
            <ac:grpSpMk id="30" creationId="{26AFBD4E-45BE-D3C3-C5F6-4F7BB0584888}"/>
          </ac:grpSpMkLst>
        </pc:grpChg>
        <pc:grpChg chg="add mod">
          <ac:chgData name="MARTINEZ SALCEDO, JOSEPH" userId="4d2c8988-b1c0-4e9d-83be-da9944182c7d" providerId="ADAL" clId="{3877148B-1379-408C-B211-B392572AD465}" dt="2023-06-01T16:44:36.797" v="834" actId="1036"/>
          <ac:grpSpMkLst>
            <pc:docMk/>
            <pc:sldMk cId="1267770958" sldId="257"/>
            <ac:grpSpMk id="33" creationId="{51ADB6C8-4680-FED7-8190-AD019DA1EE32}"/>
          </ac:grpSpMkLst>
        </pc:grpChg>
        <pc:grpChg chg="del">
          <ac:chgData name="MARTINEZ SALCEDO, JOSEPH" userId="4d2c8988-b1c0-4e9d-83be-da9944182c7d" providerId="ADAL" clId="{3877148B-1379-408C-B211-B392572AD465}" dt="2023-06-01T18:02:22.911" v="896" actId="478"/>
          <ac:grpSpMkLst>
            <pc:docMk/>
            <pc:sldMk cId="1267770958" sldId="257"/>
            <ac:grpSpMk id="40" creationId="{945E14B9-2DD8-4AD8-8C0C-1EFF71C3F793}"/>
          </ac:grpSpMkLst>
        </pc:grpChg>
        <pc:picChg chg="mod">
          <ac:chgData name="MARTINEZ SALCEDO, JOSEPH" userId="4d2c8988-b1c0-4e9d-83be-da9944182c7d" providerId="ADAL" clId="{3877148B-1379-408C-B211-B392572AD465}" dt="2023-06-01T16:32:59.867" v="732" actId="165"/>
          <ac:picMkLst>
            <pc:docMk/>
            <pc:sldMk cId="1267770958" sldId="257"/>
            <ac:picMk id="17" creationId="{1D3C34BC-9E99-2824-38BF-B86C6BBDA5B7}"/>
          </ac:picMkLst>
        </pc:picChg>
        <pc:picChg chg="mod">
          <ac:chgData name="MARTINEZ SALCEDO, JOSEPH" userId="4d2c8988-b1c0-4e9d-83be-da9944182c7d" providerId="ADAL" clId="{3877148B-1379-408C-B211-B392572AD465}" dt="2023-06-01T16:32:59.867" v="732" actId="165"/>
          <ac:picMkLst>
            <pc:docMk/>
            <pc:sldMk cId="1267770958" sldId="257"/>
            <ac:picMk id="20" creationId="{48482851-80CC-DFF5-6967-6E4387589B9B}"/>
          </ac:picMkLst>
        </pc:picChg>
        <pc:picChg chg="mod">
          <ac:chgData name="MARTINEZ SALCEDO, JOSEPH" userId="4d2c8988-b1c0-4e9d-83be-da9944182c7d" providerId="ADAL" clId="{3877148B-1379-408C-B211-B392572AD465}" dt="2023-06-01T16:32:59.867" v="732" actId="165"/>
          <ac:picMkLst>
            <pc:docMk/>
            <pc:sldMk cId="1267770958" sldId="257"/>
            <ac:picMk id="21" creationId="{E493B5FC-37AF-AAB4-8921-AD51A37D2381}"/>
          </ac:picMkLst>
        </pc:picChg>
        <pc:picChg chg="mod">
          <ac:chgData name="MARTINEZ SALCEDO, JOSEPH" userId="4d2c8988-b1c0-4e9d-83be-da9944182c7d" providerId="ADAL" clId="{3877148B-1379-408C-B211-B392572AD465}" dt="2023-06-01T18:02:43.096" v="900" actId="1076"/>
          <ac:picMkLst>
            <pc:docMk/>
            <pc:sldMk cId="1267770958" sldId="257"/>
            <ac:picMk id="31" creationId="{8FD33CF0-AE3F-4695-83E9-DA653F79A22E}"/>
          </ac:picMkLst>
        </pc:picChg>
        <pc:picChg chg="del">
          <ac:chgData name="MARTINEZ SALCEDO, JOSEPH" userId="4d2c8988-b1c0-4e9d-83be-da9944182c7d" providerId="ADAL" clId="{3877148B-1379-408C-B211-B392572AD465}" dt="2023-06-01T18:02:25.797" v="897" actId="478"/>
          <ac:picMkLst>
            <pc:docMk/>
            <pc:sldMk cId="1267770958" sldId="257"/>
            <ac:picMk id="36" creationId="{C0349073-5B82-41A0-B785-643C539E416B}"/>
          </ac:picMkLst>
        </pc:picChg>
        <pc:picChg chg="mod">
          <ac:chgData name="MARTINEZ SALCEDO, JOSEPH" userId="4d2c8988-b1c0-4e9d-83be-da9944182c7d" providerId="ADAL" clId="{3877148B-1379-408C-B211-B392572AD465}" dt="2023-06-01T18:02:43.096" v="900" actId="1076"/>
          <ac:picMkLst>
            <pc:docMk/>
            <pc:sldMk cId="1267770958" sldId="257"/>
            <ac:picMk id="38" creationId="{32ACB6D6-356C-47BE-8B1E-334406111354}"/>
          </ac:picMkLst>
        </pc:picChg>
        <pc:picChg chg="mod">
          <ac:chgData name="MARTINEZ SALCEDO, JOSEPH" userId="4d2c8988-b1c0-4e9d-83be-da9944182c7d" providerId="ADAL" clId="{3877148B-1379-408C-B211-B392572AD465}" dt="2023-06-01T18:02:43.096" v="900" actId="1076"/>
          <ac:picMkLst>
            <pc:docMk/>
            <pc:sldMk cId="1267770958" sldId="257"/>
            <ac:picMk id="43" creationId="{F8750C7C-2C0E-488A-8ED2-2069964836C3}"/>
          </ac:picMkLst>
        </pc:picChg>
        <pc:cxnChg chg="mod">
          <ac:chgData name="MARTINEZ SALCEDO, JOSEPH" userId="4d2c8988-b1c0-4e9d-83be-da9944182c7d" providerId="ADAL" clId="{3877148B-1379-408C-B211-B392572AD465}" dt="2023-06-01T16:32:59.867" v="732" actId="165"/>
          <ac:cxnSpMkLst>
            <pc:docMk/>
            <pc:sldMk cId="1267770958" sldId="257"/>
            <ac:cxnSpMk id="16" creationId="{9D5286FF-233F-3B10-DE7D-415A44C9D4C4}"/>
          </ac:cxnSpMkLst>
        </pc:cxnChg>
        <pc:cxnChg chg="mod">
          <ac:chgData name="MARTINEZ SALCEDO, JOSEPH" userId="4d2c8988-b1c0-4e9d-83be-da9944182c7d" providerId="ADAL" clId="{3877148B-1379-408C-B211-B392572AD465}" dt="2023-06-01T16:32:59.867" v="732" actId="165"/>
          <ac:cxnSpMkLst>
            <pc:docMk/>
            <pc:sldMk cId="1267770958" sldId="257"/>
            <ac:cxnSpMk id="25" creationId="{B303E938-5176-8098-422D-4D14815A8164}"/>
          </ac:cxnSpMkLst>
        </pc:cxnChg>
        <pc:cxnChg chg="mod">
          <ac:chgData name="MARTINEZ SALCEDO, JOSEPH" userId="4d2c8988-b1c0-4e9d-83be-da9944182c7d" providerId="ADAL" clId="{3877148B-1379-408C-B211-B392572AD465}" dt="2023-06-01T15:48:48.114" v="38" actId="165"/>
          <ac:cxnSpMkLst>
            <pc:docMk/>
            <pc:sldMk cId="1267770958" sldId="257"/>
            <ac:cxnSpMk id="120" creationId="{CEBDD04F-DBC2-4833-8E6C-E84095EDA1F3}"/>
          </ac:cxnSpMkLst>
        </pc:cxnChg>
      </pc:sldChg>
      <pc:sldChg chg="addSp delSp modSp mod">
        <pc:chgData name="MARTINEZ SALCEDO, JOSEPH" userId="4d2c8988-b1c0-4e9d-83be-da9944182c7d" providerId="ADAL" clId="{3877148B-1379-408C-B211-B392572AD465}" dt="2023-06-01T17:00:24.408" v="894" actId="20577"/>
        <pc:sldMkLst>
          <pc:docMk/>
          <pc:sldMk cId="1720929601" sldId="258"/>
        </pc:sldMkLst>
        <pc:spChg chg="mod">
          <ac:chgData name="MARTINEZ SALCEDO, JOSEPH" userId="4d2c8988-b1c0-4e9d-83be-da9944182c7d" providerId="ADAL" clId="{3877148B-1379-408C-B211-B392572AD465}" dt="2023-06-01T16:53:31.270" v="877" actId="15"/>
          <ac:spMkLst>
            <pc:docMk/>
            <pc:sldMk cId="1720929601" sldId="258"/>
            <ac:spMk id="3" creationId="{C7AAE4AE-E5E6-2195-3094-81A7950FA6CC}"/>
          </ac:spMkLst>
        </pc:spChg>
        <pc:spChg chg="mod">
          <ac:chgData name="MARTINEZ SALCEDO, JOSEPH" userId="4d2c8988-b1c0-4e9d-83be-da9944182c7d" providerId="ADAL" clId="{3877148B-1379-408C-B211-B392572AD465}" dt="2023-06-01T17:00:24.408" v="894" actId="20577"/>
          <ac:spMkLst>
            <pc:docMk/>
            <pc:sldMk cId="1720929601" sldId="258"/>
            <ac:spMk id="4" creationId="{CE9FF481-1DF4-CB65-DEC3-CF9B6568969F}"/>
          </ac:spMkLst>
        </pc:spChg>
        <pc:spChg chg="mod">
          <ac:chgData name="MARTINEZ SALCEDO, JOSEPH" userId="4d2c8988-b1c0-4e9d-83be-da9944182c7d" providerId="ADAL" clId="{3877148B-1379-408C-B211-B392572AD465}" dt="2023-06-01T16:31:52.401" v="725" actId="14100"/>
          <ac:spMkLst>
            <pc:docMk/>
            <pc:sldMk cId="1720929601" sldId="258"/>
            <ac:spMk id="7" creationId="{075EAE3E-CB9B-4DE0-AF52-89CC35B313E1}"/>
          </ac:spMkLst>
        </pc:spChg>
        <pc:spChg chg="mod">
          <ac:chgData name="MARTINEZ SALCEDO, JOSEPH" userId="4d2c8988-b1c0-4e9d-83be-da9944182c7d" providerId="ADAL" clId="{3877148B-1379-408C-B211-B392572AD465}" dt="2023-06-01T16:36:46.137" v="780" actId="1036"/>
          <ac:spMkLst>
            <pc:docMk/>
            <pc:sldMk cId="1720929601" sldId="258"/>
            <ac:spMk id="8" creationId="{75DA9E4A-6EC2-E1F1-705E-D0343E1BEFEA}"/>
          </ac:spMkLst>
        </pc:spChg>
        <pc:spChg chg="mod">
          <ac:chgData name="MARTINEZ SALCEDO, JOSEPH" userId="4d2c8988-b1c0-4e9d-83be-da9944182c7d" providerId="ADAL" clId="{3877148B-1379-408C-B211-B392572AD465}" dt="2023-06-01T16:08:53.736" v="382"/>
          <ac:spMkLst>
            <pc:docMk/>
            <pc:sldMk cId="1720929601" sldId="258"/>
            <ac:spMk id="14" creationId="{E02F2982-57F2-1909-949C-6CC0DF28B1C7}"/>
          </ac:spMkLst>
        </pc:spChg>
        <pc:spChg chg="mod">
          <ac:chgData name="MARTINEZ SALCEDO, JOSEPH" userId="4d2c8988-b1c0-4e9d-83be-da9944182c7d" providerId="ADAL" clId="{3877148B-1379-408C-B211-B392572AD465}" dt="2023-06-01T16:08:53.736" v="382"/>
          <ac:spMkLst>
            <pc:docMk/>
            <pc:sldMk cId="1720929601" sldId="258"/>
            <ac:spMk id="15" creationId="{7A1D08F8-C6D1-A7D9-A9BA-29D6B32FA6A9}"/>
          </ac:spMkLst>
        </pc:spChg>
        <pc:spChg chg="mod">
          <ac:chgData name="MARTINEZ SALCEDO, JOSEPH" userId="4d2c8988-b1c0-4e9d-83be-da9944182c7d" providerId="ADAL" clId="{3877148B-1379-408C-B211-B392572AD465}" dt="2023-06-01T16:08:53.736" v="382"/>
          <ac:spMkLst>
            <pc:docMk/>
            <pc:sldMk cId="1720929601" sldId="258"/>
            <ac:spMk id="16" creationId="{D10D0EE1-5E39-AF6E-A979-389A80306880}"/>
          </ac:spMkLst>
        </pc:spChg>
        <pc:spChg chg="mod">
          <ac:chgData name="MARTINEZ SALCEDO, JOSEPH" userId="4d2c8988-b1c0-4e9d-83be-da9944182c7d" providerId="ADAL" clId="{3877148B-1379-408C-B211-B392572AD465}" dt="2023-06-01T16:20:33.058" v="567"/>
          <ac:spMkLst>
            <pc:docMk/>
            <pc:sldMk cId="1720929601" sldId="258"/>
            <ac:spMk id="20" creationId="{828F768B-5370-883E-E1AC-D197CB4FD464}"/>
          </ac:spMkLst>
        </pc:spChg>
        <pc:spChg chg="mod">
          <ac:chgData name="MARTINEZ SALCEDO, JOSEPH" userId="4d2c8988-b1c0-4e9d-83be-da9944182c7d" providerId="ADAL" clId="{3877148B-1379-408C-B211-B392572AD465}" dt="2023-06-01T16:37:21.434" v="784" actId="14100"/>
          <ac:spMkLst>
            <pc:docMk/>
            <pc:sldMk cId="1720929601" sldId="258"/>
            <ac:spMk id="21" creationId="{3F0EBB1E-9DE8-17FC-067F-EEF7AC34D621}"/>
          </ac:spMkLst>
        </pc:spChg>
        <pc:spChg chg="mod">
          <ac:chgData name="MARTINEZ SALCEDO, JOSEPH" userId="4d2c8988-b1c0-4e9d-83be-da9944182c7d" providerId="ADAL" clId="{3877148B-1379-408C-B211-B392572AD465}" dt="2023-06-01T16:22:29.133" v="595"/>
          <ac:spMkLst>
            <pc:docMk/>
            <pc:sldMk cId="1720929601" sldId="258"/>
            <ac:spMk id="43" creationId="{58BD04DB-04C5-19DC-3414-72BFCFD57D27}"/>
          </ac:spMkLst>
        </pc:spChg>
        <pc:spChg chg="mod">
          <ac:chgData name="MARTINEZ SALCEDO, JOSEPH" userId="4d2c8988-b1c0-4e9d-83be-da9944182c7d" providerId="ADAL" clId="{3877148B-1379-408C-B211-B392572AD465}" dt="2023-06-01T16:22:29.133" v="595"/>
          <ac:spMkLst>
            <pc:docMk/>
            <pc:sldMk cId="1720929601" sldId="258"/>
            <ac:spMk id="44" creationId="{3C266392-E95D-1572-72AC-6381EDB289FD}"/>
          </ac:spMkLst>
        </pc:spChg>
        <pc:spChg chg="mod">
          <ac:chgData name="MARTINEZ SALCEDO, JOSEPH" userId="4d2c8988-b1c0-4e9d-83be-da9944182c7d" providerId="ADAL" clId="{3877148B-1379-408C-B211-B392572AD465}" dt="2023-06-01T16:22:29.133" v="595"/>
          <ac:spMkLst>
            <pc:docMk/>
            <pc:sldMk cId="1720929601" sldId="258"/>
            <ac:spMk id="53" creationId="{CDB61B02-978B-0BC1-8C89-223DC116F0B4}"/>
          </ac:spMkLst>
        </pc:spChg>
        <pc:spChg chg="mod">
          <ac:chgData name="MARTINEZ SALCEDO, JOSEPH" userId="4d2c8988-b1c0-4e9d-83be-da9944182c7d" providerId="ADAL" clId="{3877148B-1379-408C-B211-B392572AD465}" dt="2023-06-01T16:22:29.133" v="595"/>
          <ac:spMkLst>
            <pc:docMk/>
            <pc:sldMk cId="1720929601" sldId="258"/>
            <ac:spMk id="54" creationId="{D2C9955F-181C-67D9-FB87-036D7B7BC321}"/>
          </ac:spMkLst>
        </pc:spChg>
        <pc:spChg chg="add del">
          <ac:chgData name="MARTINEZ SALCEDO, JOSEPH" userId="4d2c8988-b1c0-4e9d-83be-da9944182c7d" providerId="ADAL" clId="{3877148B-1379-408C-B211-B392572AD465}" dt="2023-06-01T16:33:46.242" v="740" actId="22"/>
          <ac:spMkLst>
            <pc:docMk/>
            <pc:sldMk cId="1720929601" sldId="258"/>
            <ac:spMk id="57" creationId="{CE80D817-48C0-29AC-E517-66536E1369E8}"/>
          </ac:spMkLst>
        </pc:spChg>
        <pc:spChg chg="add mod">
          <ac:chgData name="MARTINEZ SALCEDO, JOSEPH" userId="4d2c8988-b1c0-4e9d-83be-da9944182c7d" providerId="ADAL" clId="{3877148B-1379-408C-B211-B392572AD465}" dt="2023-06-01T16:47:22.216" v="875" actId="1038"/>
          <ac:spMkLst>
            <pc:docMk/>
            <pc:sldMk cId="1720929601" sldId="258"/>
            <ac:spMk id="58" creationId="{126423D4-1A6B-5C51-B125-0618001707E3}"/>
          </ac:spMkLst>
        </pc:spChg>
        <pc:grpChg chg="add mod">
          <ac:chgData name="MARTINEZ SALCEDO, JOSEPH" userId="4d2c8988-b1c0-4e9d-83be-da9944182c7d" providerId="ADAL" clId="{3877148B-1379-408C-B211-B392572AD465}" dt="2023-06-01T16:47:22.216" v="875" actId="1038"/>
          <ac:grpSpMkLst>
            <pc:docMk/>
            <pc:sldMk cId="1720929601" sldId="258"/>
            <ac:grpSpMk id="2" creationId="{7B2F572D-F96A-4D21-E3E6-E642A929591E}"/>
          </ac:grpSpMkLst>
        </pc:grpChg>
        <pc:grpChg chg="add mod">
          <ac:chgData name="MARTINEZ SALCEDO, JOSEPH" userId="4d2c8988-b1c0-4e9d-83be-da9944182c7d" providerId="ADAL" clId="{3877148B-1379-408C-B211-B392572AD465}" dt="2023-06-01T16:34:42.662" v="754" actId="1076"/>
          <ac:grpSpMkLst>
            <pc:docMk/>
            <pc:sldMk cId="1720929601" sldId="258"/>
            <ac:grpSpMk id="5" creationId="{5A4654C0-A181-7150-13FF-036EE5FC4228}"/>
          </ac:grpSpMkLst>
        </pc:grpChg>
        <pc:grpChg chg="mod">
          <ac:chgData name="MARTINEZ SALCEDO, JOSEPH" userId="4d2c8988-b1c0-4e9d-83be-da9944182c7d" providerId="ADAL" clId="{3877148B-1379-408C-B211-B392572AD465}" dt="2023-06-01T16:04:29.676" v="232"/>
          <ac:grpSpMkLst>
            <pc:docMk/>
            <pc:sldMk cId="1720929601" sldId="258"/>
            <ac:grpSpMk id="6" creationId="{7DDB3888-0923-B16B-9B4F-28E750F47CF7}"/>
          </ac:grpSpMkLst>
        </pc:grpChg>
        <pc:grpChg chg="add del mod">
          <ac:chgData name="MARTINEZ SALCEDO, JOSEPH" userId="4d2c8988-b1c0-4e9d-83be-da9944182c7d" providerId="ADAL" clId="{3877148B-1379-408C-B211-B392572AD465}" dt="2023-06-01T16:20:27.666" v="564" actId="21"/>
          <ac:grpSpMkLst>
            <pc:docMk/>
            <pc:sldMk cId="1720929601" sldId="258"/>
            <ac:grpSpMk id="10" creationId="{2A9C8880-2DD9-2865-2762-7D565604FDFE}"/>
          </ac:grpSpMkLst>
        </pc:grpChg>
        <pc:grpChg chg="mod">
          <ac:chgData name="MARTINEZ SALCEDO, JOSEPH" userId="4d2c8988-b1c0-4e9d-83be-da9944182c7d" providerId="ADAL" clId="{3877148B-1379-408C-B211-B392572AD465}" dt="2023-06-01T16:08:53.736" v="382"/>
          <ac:grpSpMkLst>
            <pc:docMk/>
            <pc:sldMk cId="1720929601" sldId="258"/>
            <ac:grpSpMk id="11" creationId="{109A134C-BB42-8327-940F-411765A6F0C3}"/>
          </ac:grpSpMkLst>
        </pc:grpChg>
        <pc:grpChg chg="mod">
          <ac:chgData name="MARTINEZ SALCEDO, JOSEPH" userId="4d2c8988-b1c0-4e9d-83be-da9944182c7d" providerId="ADAL" clId="{3877148B-1379-408C-B211-B392572AD465}" dt="2023-06-01T16:08:53.736" v="382"/>
          <ac:grpSpMkLst>
            <pc:docMk/>
            <pc:sldMk cId="1720929601" sldId="258"/>
            <ac:grpSpMk id="13" creationId="{80B20AAA-251D-802F-A7B8-8F4871302567}"/>
          </ac:grpSpMkLst>
        </pc:grpChg>
        <pc:grpChg chg="add mod">
          <ac:chgData name="MARTINEZ SALCEDO, JOSEPH" userId="4d2c8988-b1c0-4e9d-83be-da9944182c7d" providerId="ADAL" clId="{3877148B-1379-408C-B211-B392572AD465}" dt="2023-06-01T16:36:34.401" v="777" actId="1036"/>
          <ac:grpSpMkLst>
            <pc:docMk/>
            <pc:sldMk cId="1720929601" sldId="258"/>
            <ac:grpSpMk id="17" creationId="{A9410C50-679F-1978-D8DB-D1230E35CB53}"/>
          </ac:grpSpMkLst>
        </pc:grpChg>
        <pc:grpChg chg="mod">
          <ac:chgData name="MARTINEZ SALCEDO, JOSEPH" userId="4d2c8988-b1c0-4e9d-83be-da9944182c7d" providerId="ADAL" clId="{3877148B-1379-408C-B211-B392572AD465}" dt="2023-06-01T16:20:33.058" v="567"/>
          <ac:grpSpMkLst>
            <pc:docMk/>
            <pc:sldMk cId="1720929601" sldId="258"/>
            <ac:grpSpMk id="18" creationId="{C55E58D1-C9EA-98C8-C945-BCCAF2476AD2}"/>
          </ac:grpSpMkLst>
        </pc:grpChg>
        <pc:grpChg chg="add mod">
          <ac:chgData name="MARTINEZ SALCEDO, JOSEPH" userId="4d2c8988-b1c0-4e9d-83be-da9944182c7d" providerId="ADAL" clId="{3877148B-1379-408C-B211-B392572AD465}" dt="2023-06-01T16:32:45.161" v="728" actId="164"/>
          <ac:grpSpMkLst>
            <pc:docMk/>
            <pc:sldMk cId="1720929601" sldId="258"/>
            <ac:grpSpMk id="22" creationId="{CF19E136-987B-F3E2-E79A-C5E66616D5CC}"/>
          </ac:grpSpMkLst>
        </pc:grpChg>
        <pc:grpChg chg="mod">
          <ac:chgData name="MARTINEZ SALCEDO, JOSEPH" userId="4d2c8988-b1c0-4e9d-83be-da9944182c7d" providerId="ADAL" clId="{3877148B-1379-408C-B211-B392572AD465}" dt="2023-06-01T16:22:29.133" v="595"/>
          <ac:grpSpMkLst>
            <pc:docMk/>
            <pc:sldMk cId="1720929601" sldId="258"/>
            <ac:grpSpMk id="23" creationId="{5CFEDE37-4D1C-E9BA-1CC4-74077FB5C2FA}"/>
          </ac:grpSpMkLst>
        </pc:grpChg>
        <pc:grpChg chg="mod">
          <ac:chgData name="MARTINEZ SALCEDO, JOSEPH" userId="4d2c8988-b1c0-4e9d-83be-da9944182c7d" providerId="ADAL" clId="{3877148B-1379-408C-B211-B392572AD465}" dt="2023-06-01T16:23:45.486" v="627" actId="1035"/>
          <ac:grpSpMkLst>
            <pc:docMk/>
            <pc:sldMk cId="1720929601" sldId="258"/>
            <ac:grpSpMk id="25" creationId="{4DE32F66-209C-438B-B254-2C1655A117C0}"/>
          </ac:grpSpMkLst>
        </pc:grpChg>
        <pc:grpChg chg="del">
          <ac:chgData name="MARTINEZ SALCEDO, JOSEPH" userId="4d2c8988-b1c0-4e9d-83be-da9944182c7d" providerId="ADAL" clId="{3877148B-1379-408C-B211-B392572AD465}" dt="2023-06-01T15:48:16.745" v="37" actId="478"/>
          <ac:grpSpMkLst>
            <pc:docMk/>
            <pc:sldMk cId="1720929601" sldId="258"/>
            <ac:grpSpMk id="28" creationId="{90F35AB6-FFAD-47D3-94D7-DB2F6A83CEF8}"/>
          </ac:grpSpMkLst>
        </pc:grpChg>
        <pc:grpChg chg="del">
          <ac:chgData name="MARTINEZ SALCEDO, JOSEPH" userId="4d2c8988-b1c0-4e9d-83be-da9944182c7d" providerId="ADAL" clId="{3877148B-1379-408C-B211-B392572AD465}" dt="2023-06-01T15:48:09.372" v="36" actId="478"/>
          <ac:grpSpMkLst>
            <pc:docMk/>
            <pc:sldMk cId="1720929601" sldId="258"/>
            <ac:grpSpMk id="38" creationId="{327FB567-E5E7-464D-B1FF-A0FF7873496A}"/>
          </ac:grpSpMkLst>
        </pc:grpChg>
        <pc:grpChg chg="add mod">
          <ac:chgData name="MARTINEZ SALCEDO, JOSEPH" userId="4d2c8988-b1c0-4e9d-83be-da9944182c7d" providerId="ADAL" clId="{3877148B-1379-408C-B211-B392572AD465}" dt="2023-06-01T16:32:45.161" v="728" actId="164"/>
          <ac:grpSpMkLst>
            <pc:docMk/>
            <pc:sldMk cId="1720929601" sldId="258"/>
            <ac:grpSpMk id="45" creationId="{78F79C56-7011-02D7-C0F2-15C0082BF9EB}"/>
          </ac:grpSpMkLst>
        </pc:grpChg>
        <pc:grpChg chg="mod">
          <ac:chgData name="MARTINEZ SALCEDO, JOSEPH" userId="4d2c8988-b1c0-4e9d-83be-da9944182c7d" providerId="ADAL" clId="{3877148B-1379-408C-B211-B392572AD465}" dt="2023-06-01T16:22:29.133" v="595"/>
          <ac:grpSpMkLst>
            <pc:docMk/>
            <pc:sldMk cId="1720929601" sldId="258"/>
            <ac:grpSpMk id="46" creationId="{3A05E5A3-EF16-9E2E-3E3D-F7D266F04745}"/>
          </ac:grpSpMkLst>
        </pc:grpChg>
        <pc:grpChg chg="mod">
          <ac:chgData name="MARTINEZ SALCEDO, JOSEPH" userId="4d2c8988-b1c0-4e9d-83be-da9944182c7d" providerId="ADAL" clId="{3877148B-1379-408C-B211-B392572AD465}" dt="2023-06-01T16:22:29.133" v="595"/>
          <ac:grpSpMkLst>
            <pc:docMk/>
            <pc:sldMk cId="1720929601" sldId="258"/>
            <ac:grpSpMk id="49" creationId="{98699B5E-07EC-F288-71CF-288E5DB0D01D}"/>
          </ac:grpSpMkLst>
        </pc:grpChg>
        <pc:grpChg chg="mod">
          <ac:chgData name="MARTINEZ SALCEDO, JOSEPH" userId="4d2c8988-b1c0-4e9d-83be-da9944182c7d" providerId="ADAL" clId="{3877148B-1379-408C-B211-B392572AD465}" dt="2023-06-01T16:22:29.133" v="595"/>
          <ac:grpSpMkLst>
            <pc:docMk/>
            <pc:sldMk cId="1720929601" sldId="258"/>
            <ac:grpSpMk id="50" creationId="{B320BA8E-D1B4-2BC0-A2D3-79FC3E81AC88}"/>
          </ac:grpSpMkLst>
        </pc:grpChg>
        <pc:grpChg chg="add del mod">
          <ac:chgData name="MARTINEZ SALCEDO, JOSEPH" userId="4d2c8988-b1c0-4e9d-83be-da9944182c7d" providerId="ADAL" clId="{3877148B-1379-408C-B211-B392572AD465}" dt="2023-06-01T16:32:45.867" v="729" actId="21"/>
          <ac:grpSpMkLst>
            <pc:docMk/>
            <pc:sldMk cId="1720929601" sldId="258"/>
            <ac:grpSpMk id="55" creationId="{A2EB0DB5-E397-20E5-3AD1-10AE7F0A31A7}"/>
          </ac:grpSpMkLst>
        </pc:grpChg>
        <pc:grpChg chg="del">
          <ac:chgData name="MARTINEZ SALCEDO, JOSEPH" userId="4d2c8988-b1c0-4e9d-83be-da9944182c7d" providerId="ADAL" clId="{3877148B-1379-408C-B211-B392572AD465}" dt="2023-06-01T15:48:09.372" v="36" actId="478"/>
          <ac:grpSpMkLst>
            <pc:docMk/>
            <pc:sldMk cId="1720929601" sldId="258"/>
            <ac:grpSpMk id="70" creationId="{E1D61E5D-D785-4C19-AE8F-C5CA159ED684}"/>
          </ac:grpSpMkLst>
        </pc:grpChg>
        <pc:grpChg chg="del">
          <ac:chgData name="MARTINEZ SALCEDO, JOSEPH" userId="4d2c8988-b1c0-4e9d-83be-da9944182c7d" providerId="ADAL" clId="{3877148B-1379-408C-B211-B392572AD465}" dt="2023-06-01T15:48:09.372" v="36" actId="478"/>
          <ac:grpSpMkLst>
            <pc:docMk/>
            <pc:sldMk cId="1720929601" sldId="258"/>
            <ac:grpSpMk id="86" creationId="{4EDD7E3D-F46C-4DC1-9E84-8988A2DE8453}"/>
          </ac:grpSpMkLst>
        </pc:grpChg>
        <pc:grpChg chg="del">
          <ac:chgData name="MARTINEZ SALCEDO, JOSEPH" userId="4d2c8988-b1c0-4e9d-83be-da9944182c7d" providerId="ADAL" clId="{3877148B-1379-408C-B211-B392572AD465}" dt="2023-06-01T15:48:16.745" v="37" actId="478"/>
          <ac:grpSpMkLst>
            <pc:docMk/>
            <pc:sldMk cId="1720929601" sldId="258"/>
            <ac:grpSpMk id="114" creationId="{22776DF2-0013-4E16-BA20-4B5A34D5FB22}"/>
          </ac:grpSpMkLst>
        </pc:grpChg>
        <pc:grpChg chg="del">
          <ac:chgData name="MARTINEZ SALCEDO, JOSEPH" userId="4d2c8988-b1c0-4e9d-83be-da9944182c7d" providerId="ADAL" clId="{3877148B-1379-408C-B211-B392572AD465}" dt="2023-06-01T15:48:09.372" v="36" actId="478"/>
          <ac:grpSpMkLst>
            <pc:docMk/>
            <pc:sldMk cId="1720929601" sldId="258"/>
            <ac:grpSpMk id="122" creationId="{8FA52D1F-D3D8-43AF-A26E-F63DDD0017BF}"/>
          </ac:grpSpMkLst>
        </pc:grpChg>
        <pc:picChg chg="mod">
          <ac:chgData name="MARTINEZ SALCEDO, JOSEPH" userId="4d2c8988-b1c0-4e9d-83be-da9944182c7d" providerId="ADAL" clId="{3877148B-1379-408C-B211-B392572AD465}" dt="2023-06-01T16:22:29.133" v="595"/>
          <ac:picMkLst>
            <pc:docMk/>
            <pc:sldMk cId="1720929601" sldId="258"/>
            <ac:picMk id="48" creationId="{09A86AFB-D0C3-A361-56DE-433F611C4A7D}"/>
          </ac:picMkLst>
        </pc:picChg>
        <pc:picChg chg="mod">
          <ac:chgData name="MARTINEZ SALCEDO, JOSEPH" userId="4d2c8988-b1c0-4e9d-83be-da9944182c7d" providerId="ADAL" clId="{3877148B-1379-408C-B211-B392572AD465}" dt="2023-06-01T16:22:29.133" v="595"/>
          <ac:picMkLst>
            <pc:docMk/>
            <pc:sldMk cId="1720929601" sldId="258"/>
            <ac:picMk id="51" creationId="{CA9F7031-A58F-0A2D-65F5-B0C6244F2174}"/>
          </ac:picMkLst>
        </pc:picChg>
        <pc:picChg chg="mod">
          <ac:chgData name="MARTINEZ SALCEDO, JOSEPH" userId="4d2c8988-b1c0-4e9d-83be-da9944182c7d" providerId="ADAL" clId="{3877148B-1379-408C-B211-B392572AD465}" dt="2023-06-01T16:22:29.133" v="595"/>
          <ac:picMkLst>
            <pc:docMk/>
            <pc:sldMk cId="1720929601" sldId="258"/>
            <ac:picMk id="52" creationId="{60CC1EB1-1EC1-F160-48D0-1AD6869B7003}"/>
          </ac:picMkLst>
        </pc:picChg>
        <pc:cxnChg chg="mod">
          <ac:chgData name="MARTINEZ SALCEDO, JOSEPH" userId="4d2c8988-b1c0-4e9d-83be-da9944182c7d" providerId="ADAL" clId="{3877148B-1379-408C-B211-B392572AD465}" dt="2023-06-01T16:04:29.676" v="232"/>
          <ac:cxnSpMkLst>
            <pc:docMk/>
            <pc:sldMk cId="1720929601" sldId="258"/>
            <ac:cxnSpMk id="9" creationId="{8F524526-120F-C069-55B9-42BD778A1E38}"/>
          </ac:cxnSpMkLst>
        </pc:cxnChg>
        <pc:cxnChg chg="mod">
          <ac:chgData name="MARTINEZ SALCEDO, JOSEPH" userId="4d2c8988-b1c0-4e9d-83be-da9944182c7d" providerId="ADAL" clId="{3877148B-1379-408C-B211-B392572AD465}" dt="2023-06-01T16:08:53.736" v="382"/>
          <ac:cxnSpMkLst>
            <pc:docMk/>
            <pc:sldMk cId="1720929601" sldId="258"/>
            <ac:cxnSpMk id="12" creationId="{2F1D2BF4-9C14-7173-AC1E-300BB65EB5B4}"/>
          </ac:cxnSpMkLst>
        </pc:cxnChg>
        <pc:cxnChg chg="mod">
          <ac:chgData name="MARTINEZ SALCEDO, JOSEPH" userId="4d2c8988-b1c0-4e9d-83be-da9944182c7d" providerId="ADAL" clId="{3877148B-1379-408C-B211-B392572AD465}" dt="2023-06-01T16:20:33.058" v="567"/>
          <ac:cxnSpMkLst>
            <pc:docMk/>
            <pc:sldMk cId="1720929601" sldId="258"/>
            <ac:cxnSpMk id="19" creationId="{66DEDF52-8F24-EA16-8A9C-448D7D81FACF}"/>
          </ac:cxnSpMkLst>
        </pc:cxnChg>
        <pc:cxnChg chg="mod">
          <ac:chgData name="MARTINEZ SALCEDO, JOSEPH" userId="4d2c8988-b1c0-4e9d-83be-da9944182c7d" providerId="ADAL" clId="{3877148B-1379-408C-B211-B392572AD465}" dt="2023-06-01T16:22:29.133" v="595"/>
          <ac:cxnSpMkLst>
            <pc:docMk/>
            <pc:sldMk cId="1720929601" sldId="258"/>
            <ac:cxnSpMk id="24" creationId="{EC9C5359-0169-93DB-09F5-04AD806423B3}"/>
          </ac:cxnSpMkLst>
        </pc:cxnChg>
        <pc:cxnChg chg="mod">
          <ac:chgData name="MARTINEZ SALCEDO, JOSEPH" userId="4d2c8988-b1c0-4e9d-83be-da9944182c7d" providerId="ADAL" clId="{3877148B-1379-408C-B211-B392572AD465}" dt="2023-06-01T16:22:29.133" v="595"/>
          <ac:cxnSpMkLst>
            <pc:docMk/>
            <pc:sldMk cId="1720929601" sldId="258"/>
            <ac:cxnSpMk id="47" creationId="{983E2466-C10F-43FB-8BAC-350795E3805E}"/>
          </ac:cxnSpMkLst>
        </pc:cxnChg>
      </pc:sldChg>
      <pc:sldChg chg="addSp delSp modSp add del mod">
        <pc:chgData name="MARTINEZ SALCEDO, JOSEPH" userId="4d2c8988-b1c0-4e9d-83be-da9944182c7d" providerId="ADAL" clId="{3877148B-1379-408C-B211-B392572AD465}" dt="2023-06-01T16:26:49.661" v="675" actId="2696"/>
        <pc:sldMkLst>
          <pc:docMk/>
          <pc:sldMk cId="3543726262" sldId="259"/>
        </pc:sldMkLst>
        <pc:spChg chg="mod">
          <ac:chgData name="MARTINEZ SALCEDO, JOSEPH" userId="4d2c8988-b1c0-4e9d-83be-da9944182c7d" providerId="ADAL" clId="{3877148B-1379-408C-B211-B392572AD465}" dt="2023-06-01T16:10:26.367" v="391"/>
          <ac:spMkLst>
            <pc:docMk/>
            <pc:sldMk cId="3543726262" sldId="259"/>
            <ac:spMk id="6" creationId="{6749775E-D3C4-A254-0B25-9335AEFBDC42}"/>
          </ac:spMkLst>
        </pc:spChg>
        <pc:spChg chg="mod">
          <ac:chgData name="MARTINEZ SALCEDO, JOSEPH" userId="4d2c8988-b1c0-4e9d-83be-da9944182c7d" providerId="ADAL" clId="{3877148B-1379-408C-B211-B392572AD465}" dt="2023-06-01T16:10:26.367" v="391"/>
          <ac:spMkLst>
            <pc:docMk/>
            <pc:sldMk cId="3543726262" sldId="259"/>
            <ac:spMk id="7" creationId="{D636164F-14B0-1983-AA9C-EB705967C210}"/>
          </ac:spMkLst>
        </pc:spChg>
        <pc:spChg chg="mod">
          <ac:chgData name="MARTINEZ SALCEDO, JOSEPH" userId="4d2c8988-b1c0-4e9d-83be-da9944182c7d" providerId="ADAL" clId="{3877148B-1379-408C-B211-B392572AD465}" dt="2023-06-01T16:10:26.367" v="391"/>
          <ac:spMkLst>
            <pc:docMk/>
            <pc:sldMk cId="3543726262" sldId="259"/>
            <ac:spMk id="8" creationId="{AA95B5EE-A49C-359E-5C15-EE131655CD99}"/>
          </ac:spMkLst>
        </pc:spChg>
        <pc:spChg chg="add del">
          <ac:chgData name="MARTINEZ SALCEDO, JOSEPH" userId="4d2c8988-b1c0-4e9d-83be-da9944182c7d" providerId="ADAL" clId="{3877148B-1379-408C-B211-B392572AD465}" dt="2023-06-01T16:15:26.059" v="493" actId="478"/>
          <ac:spMkLst>
            <pc:docMk/>
            <pc:sldMk cId="3543726262" sldId="259"/>
            <ac:spMk id="9" creationId="{5639E359-619C-0E9E-CDC0-DE34E04A964B}"/>
          </ac:spMkLst>
        </pc:spChg>
        <pc:spChg chg="mod">
          <ac:chgData name="MARTINEZ SALCEDO, JOSEPH" userId="4d2c8988-b1c0-4e9d-83be-da9944182c7d" providerId="ADAL" clId="{3877148B-1379-408C-B211-B392572AD465}" dt="2023-06-01T16:20:28.864" v="565"/>
          <ac:spMkLst>
            <pc:docMk/>
            <pc:sldMk cId="3543726262" sldId="259"/>
            <ac:spMk id="14" creationId="{028B8C97-F7B5-EEA5-72A5-2A4AF3FC880B}"/>
          </ac:spMkLst>
        </pc:spChg>
        <pc:spChg chg="mod">
          <ac:chgData name="MARTINEZ SALCEDO, JOSEPH" userId="4d2c8988-b1c0-4e9d-83be-da9944182c7d" providerId="ADAL" clId="{3877148B-1379-408C-B211-B392572AD465}" dt="2023-06-01T16:20:28.864" v="565"/>
          <ac:spMkLst>
            <pc:docMk/>
            <pc:sldMk cId="3543726262" sldId="259"/>
            <ac:spMk id="15" creationId="{9822690E-EEE9-30C3-7153-A4D424C37D27}"/>
          </ac:spMkLst>
        </pc:spChg>
        <pc:spChg chg="mod">
          <ac:chgData name="MARTINEZ SALCEDO, JOSEPH" userId="4d2c8988-b1c0-4e9d-83be-da9944182c7d" providerId="ADAL" clId="{3877148B-1379-408C-B211-B392572AD465}" dt="2023-06-01T16:20:28.864" v="565"/>
          <ac:spMkLst>
            <pc:docMk/>
            <pc:sldMk cId="3543726262" sldId="259"/>
            <ac:spMk id="16" creationId="{5018681E-ACF4-6B9F-3FEE-203F76DAAA8A}"/>
          </ac:spMkLst>
        </pc:spChg>
        <pc:spChg chg="mod">
          <ac:chgData name="MARTINEZ SALCEDO, JOSEPH" userId="4d2c8988-b1c0-4e9d-83be-da9944182c7d" providerId="ADAL" clId="{3877148B-1379-408C-B211-B392572AD465}" dt="2023-06-01T16:15:38.068" v="509" actId="14100"/>
          <ac:spMkLst>
            <pc:docMk/>
            <pc:sldMk cId="3543726262" sldId="259"/>
            <ac:spMk id="91" creationId="{D416E453-3EFD-4220-B30E-055C2985E90D}"/>
          </ac:spMkLst>
        </pc:spChg>
        <pc:spChg chg="mod">
          <ac:chgData name="MARTINEZ SALCEDO, JOSEPH" userId="4d2c8988-b1c0-4e9d-83be-da9944182c7d" providerId="ADAL" clId="{3877148B-1379-408C-B211-B392572AD465}" dt="2023-06-01T16:20:20.427" v="563" actId="1076"/>
          <ac:spMkLst>
            <pc:docMk/>
            <pc:sldMk cId="3543726262" sldId="259"/>
            <ac:spMk id="101" creationId="{974D32BC-EF2B-483D-A78F-E69002CE5256}"/>
          </ac:spMkLst>
        </pc:spChg>
        <pc:spChg chg="mod">
          <ac:chgData name="MARTINEZ SALCEDO, JOSEPH" userId="4d2c8988-b1c0-4e9d-83be-da9944182c7d" providerId="ADAL" clId="{3877148B-1379-408C-B211-B392572AD465}" dt="2023-06-01T16:04:23.524" v="230" actId="20577"/>
          <ac:spMkLst>
            <pc:docMk/>
            <pc:sldMk cId="3543726262" sldId="259"/>
            <ac:spMk id="118" creationId="{2D9CC3FB-5297-40E1-A797-600C4A13172E}"/>
          </ac:spMkLst>
        </pc:spChg>
        <pc:spChg chg="mod">
          <ac:chgData name="MARTINEZ SALCEDO, JOSEPH" userId="4d2c8988-b1c0-4e9d-83be-da9944182c7d" providerId="ADAL" clId="{3877148B-1379-408C-B211-B392572AD465}" dt="2023-06-01T16:19:03.484" v="562" actId="20577"/>
          <ac:spMkLst>
            <pc:docMk/>
            <pc:sldMk cId="3543726262" sldId="259"/>
            <ac:spMk id="126" creationId="{2C3AC797-F9B7-444E-B129-8F4603077B60}"/>
          </ac:spMkLst>
        </pc:spChg>
        <pc:spChg chg="mod">
          <ac:chgData name="MARTINEZ SALCEDO, JOSEPH" userId="4d2c8988-b1c0-4e9d-83be-da9944182c7d" providerId="ADAL" clId="{3877148B-1379-408C-B211-B392572AD465}" dt="2023-06-01T16:21:50.519" v="583" actId="20577"/>
          <ac:spMkLst>
            <pc:docMk/>
            <pc:sldMk cId="3543726262" sldId="259"/>
            <ac:spMk id="130" creationId="{57384301-7EB2-499B-8CB1-9AAFB3806110}"/>
          </ac:spMkLst>
        </pc:spChg>
        <pc:grpChg chg="add del mod">
          <ac:chgData name="MARTINEZ SALCEDO, JOSEPH" userId="4d2c8988-b1c0-4e9d-83be-da9944182c7d" providerId="ADAL" clId="{3877148B-1379-408C-B211-B392572AD465}" dt="2023-06-01T16:10:27.218" v="392"/>
          <ac:grpSpMkLst>
            <pc:docMk/>
            <pc:sldMk cId="3543726262" sldId="259"/>
            <ac:grpSpMk id="2" creationId="{AF22BEAD-21F9-22B5-8878-D5785A8ED280}"/>
          </ac:grpSpMkLst>
        </pc:grpChg>
        <pc:grpChg chg="mod">
          <ac:chgData name="MARTINEZ SALCEDO, JOSEPH" userId="4d2c8988-b1c0-4e9d-83be-da9944182c7d" providerId="ADAL" clId="{3877148B-1379-408C-B211-B392572AD465}" dt="2023-06-01T16:10:26.367" v="391"/>
          <ac:grpSpMkLst>
            <pc:docMk/>
            <pc:sldMk cId="3543726262" sldId="259"/>
            <ac:grpSpMk id="3" creationId="{AADF68BE-A1F2-E182-4B62-87148497818A}"/>
          </ac:grpSpMkLst>
        </pc:grpChg>
        <pc:grpChg chg="mod">
          <ac:chgData name="MARTINEZ SALCEDO, JOSEPH" userId="4d2c8988-b1c0-4e9d-83be-da9944182c7d" providerId="ADAL" clId="{3877148B-1379-408C-B211-B392572AD465}" dt="2023-06-01T16:10:26.367" v="391"/>
          <ac:grpSpMkLst>
            <pc:docMk/>
            <pc:sldMk cId="3543726262" sldId="259"/>
            <ac:grpSpMk id="5" creationId="{7FAD105E-717B-2146-934A-45F4BB925647}"/>
          </ac:grpSpMkLst>
        </pc:grpChg>
        <pc:grpChg chg="add mod">
          <ac:chgData name="MARTINEZ SALCEDO, JOSEPH" userId="4d2c8988-b1c0-4e9d-83be-da9944182c7d" providerId="ADAL" clId="{3877148B-1379-408C-B211-B392572AD465}" dt="2023-06-01T16:20:28.864" v="565"/>
          <ac:grpSpMkLst>
            <pc:docMk/>
            <pc:sldMk cId="3543726262" sldId="259"/>
            <ac:grpSpMk id="10" creationId="{45A2DA26-A1E4-5D47-B49D-4662571B3FB4}"/>
          </ac:grpSpMkLst>
        </pc:grpChg>
        <pc:grpChg chg="mod">
          <ac:chgData name="MARTINEZ SALCEDO, JOSEPH" userId="4d2c8988-b1c0-4e9d-83be-da9944182c7d" providerId="ADAL" clId="{3877148B-1379-408C-B211-B392572AD465}" dt="2023-06-01T16:20:28.864" v="565"/>
          <ac:grpSpMkLst>
            <pc:docMk/>
            <pc:sldMk cId="3543726262" sldId="259"/>
            <ac:grpSpMk id="11" creationId="{0861156E-7DCB-1C8D-9114-0541F90580BE}"/>
          </ac:grpSpMkLst>
        </pc:grpChg>
        <pc:grpChg chg="mod">
          <ac:chgData name="MARTINEZ SALCEDO, JOSEPH" userId="4d2c8988-b1c0-4e9d-83be-da9944182c7d" providerId="ADAL" clId="{3877148B-1379-408C-B211-B392572AD465}" dt="2023-06-01T16:20:28.864" v="565"/>
          <ac:grpSpMkLst>
            <pc:docMk/>
            <pc:sldMk cId="3543726262" sldId="259"/>
            <ac:grpSpMk id="13" creationId="{E5AEB062-F3FF-4D45-C4EF-1FD136332A05}"/>
          </ac:grpSpMkLst>
        </pc:grpChg>
        <pc:grpChg chg="del">
          <ac:chgData name="MARTINEZ SALCEDO, JOSEPH" userId="4d2c8988-b1c0-4e9d-83be-da9944182c7d" providerId="ADAL" clId="{3877148B-1379-408C-B211-B392572AD465}" dt="2023-06-01T16:22:27.045" v="594" actId="21"/>
          <ac:grpSpMkLst>
            <pc:docMk/>
            <pc:sldMk cId="3543726262" sldId="259"/>
            <ac:grpSpMk id="28" creationId="{90F35AB6-FFAD-47D3-94D7-DB2F6A83CEF8}"/>
          </ac:grpSpMkLst>
        </pc:grpChg>
        <pc:grpChg chg="del">
          <ac:chgData name="MARTINEZ SALCEDO, JOSEPH" userId="4d2c8988-b1c0-4e9d-83be-da9944182c7d" providerId="ADAL" clId="{3877148B-1379-408C-B211-B392572AD465}" dt="2023-06-01T16:04:28.633" v="231" actId="21"/>
          <ac:grpSpMkLst>
            <pc:docMk/>
            <pc:sldMk cId="3543726262" sldId="259"/>
            <ac:grpSpMk id="38" creationId="{327FB567-E5E7-464D-B1FF-A0FF7873496A}"/>
          </ac:grpSpMkLst>
        </pc:grpChg>
        <pc:grpChg chg="del">
          <ac:chgData name="MARTINEZ SALCEDO, JOSEPH" userId="4d2c8988-b1c0-4e9d-83be-da9944182c7d" providerId="ADAL" clId="{3877148B-1379-408C-B211-B392572AD465}" dt="2023-06-01T16:08:50.730" v="381" actId="21"/>
          <ac:grpSpMkLst>
            <pc:docMk/>
            <pc:sldMk cId="3543726262" sldId="259"/>
            <ac:grpSpMk id="70" creationId="{E1D61E5D-D785-4C19-AE8F-C5CA159ED684}"/>
          </ac:grpSpMkLst>
        </pc:grpChg>
        <pc:grpChg chg="del mod">
          <ac:chgData name="MARTINEZ SALCEDO, JOSEPH" userId="4d2c8988-b1c0-4e9d-83be-da9944182c7d" providerId="ADAL" clId="{3877148B-1379-408C-B211-B392572AD465}" dt="2023-06-01T16:20:31.673" v="566" actId="21"/>
          <ac:grpSpMkLst>
            <pc:docMk/>
            <pc:sldMk cId="3543726262" sldId="259"/>
            <ac:grpSpMk id="86" creationId="{4EDD7E3D-F46C-4DC1-9E84-8988A2DE8453}"/>
          </ac:grpSpMkLst>
        </pc:grpChg>
        <pc:grpChg chg="mod">
          <ac:chgData name="MARTINEZ SALCEDO, JOSEPH" userId="4d2c8988-b1c0-4e9d-83be-da9944182c7d" providerId="ADAL" clId="{3877148B-1379-408C-B211-B392572AD465}" dt="2023-06-01T16:20:48.496" v="569" actId="1076"/>
          <ac:grpSpMkLst>
            <pc:docMk/>
            <pc:sldMk cId="3543726262" sldId="259"/>
            <ac:grpSpMk id="114" creationId="{22776DF2-0013-4E16-BA20-4B5A34D5FB22}"/>
          </ac:grpSpMkLst>
        </pc:grpChg>
        <pc:grpChg chg="del">
          <ac:chgData name="MARTINEZ SALCEDO, JOSEPH" userId="4d2c8988-b1c0-4e9d-83be-da9944182c7d" providerId="ADAL" clId="{3877148B-1379-408C-B211-B392572AD465}" dt="2023-06-01T16:22:27.045" v="594" actId="21"/>
          <ac:grpSpMkLst>
            <pc:docMk/>
            <pc:sldMk cId="3543726262" sldId="259"/>
            <ac:grpSpMk id="122" creationId="{8FA52D1F-D3D8-43AF-A26E-F63DDD0017BF}"/>
          </ac:grpSpMkLst>
        </pc:grpChg>
        <pc:picChg chg="add del">
          <ac:chgData name="MARTINEZ SALCEDO, JOSEPH" userId="4d2c8988-b1c0-4e9d-83be-da9944182c7d" providerId="ADAL" clId="{3877148B-1379-408C-B211-B392572AD465}" dt="2023-06-01T16:15:28.181" v="494" actId="478"/>
          <ac:picMkLst>
            <pc:docMk/>
            <pc:sldMk cId="3543726262" sldId="259"/>
            <ac:picMk id="1026" creationId="{62A74CBF-B4B9-6F50-5274-1B0D504D84CE}"/>
          </ac:picMkLst>
        </pc:picChg>
        <pc:cxnChg chg="mod">
          <ac:chgData name="MARTINEZ SALCEDO, JOSEPH" userId="4d2c8988-b1c0-4e9d-83be-da9944182c7d" providerId="ADAL" clId="{3877148B-1379-408C-B211-B392572AD465}" dt="2023-06-01T16:10:26.367" v="391"/>
          <ac:cxnSpMkLst>
            <pc:docMk/>
            <pc:sldMk cId="3543726262" sldId="259"/>
            <ac:cxnSpMk id="4" creationId="{F5F11271-424B-9EB8-683C-F7F7DA780783}"/>
          </ac:cxnSpMkLst>
        </pc:cxnChg>
        <pc:cxnChg chg="mod">
          <ac:chgData name="MARTINEZ SALCEDO, JOSEPH" userId="4d2c8988-b1c0-4e9d-83be-da9944182c7d" providerId="ADAL" clId="{3877148B-1379-408C-B211-B392572AD465}" dt="2023-06-01T16:20:28.864" v="565"/>
          <ac:cxnSpMkLst>
            <pc:docMk/>
            <pc:sldMk cId="3543726262" sldId="259"/>
            <ac:cxnSpMk id="12" creationId="{1F971F91-E6DB-60A0-ACCD-9D67BB95D0B3}"/>
          </ac:cxnSpMkLst>
        </pc:cxnChg>
      </pc:sldChg>
    </pc:docChg>
  </pc:docChgLst>
  <pc:docChgLst>
    <pc:chgData name="MARTINEZ SALCEDO, JOSEPH" userId="4d2c8988-b1c0-4e9d-83be-da9944182c7d" providerId="ADAL" clId="{DFCF4133-1AF8-4452-AD6C-A86930698233}"/>
    <pc:docChg chg="undo redo custSel addSld modSld">
      <pc:chgData name="MARTINEZ SALCEDO, JOSEPH" userId="4d2c8988-b1c0-4e9d-83be-da9944182c7d" providerId="ADAL" clId="{DFCF4133-1AF8-4452-AD6C-A86930698233}" dt="2023-08-23T14:36:20.079" v="1080" actId="1076"/>
      <pc:docMkLst>
        <pc:docMk/>
      </pc:docMkLst>
      <pc:sldChg chg="addSp delSp modSp mod">
        <pc:chgData name="MARTINEZ SALCEDO, JOSEPH" userId="4d2c8988-b1c0-4e9d-83be-da9944182c7d" providerId="ADAL" clId="{DFCF4133-1AF8-4452-AD6C-A86930698233}" dt="2023-08-23T14:36:20.079" v="1080" actId="1076"/>
        <pc:sldMkLst>
          <pc:docMk/>
          <pc:sldMk cId="1267770958" sldId="257"/>
        </pc:sldMkLst>
        <pc:spChg chg="add mod">
          <ac:chgData name="MARTINEZ SALCEDO, JOSEPH" userId="4d2c8988-b1c0-4e9d-83be-da9944182c7d" providerId="ADAL" clId="{DFCF4133-1AF8-4452-AD6C-A86930698233}" dt="2023-08-23T14:36:20.079" v="1080" actId="1076"/>
          <ac:spMkLst>
            <pc:docMk/>
            <pc:sldMk cId="1267770958" sldId="257"/>
            <ac:spMk id="4" creationId="{75D5DB9C-26A9-9DA7-63DD-2D9694253CB6}"/>
          </ac:spMkLst>
        </pc:spChg>
        <pc:spChg chg="add del mod">
          <ac:chgData name="MARTINEZ SALCEDO, JOSEPH" userId="4d2c8988-b1c0-4e9d-83be-da9944182c7d" providerId="ADAL" clId="{DFCF4133-1AF8-4452-AD6C-A86930698233}" dt="2023-08-23T14:33:41.452" v="1071" actId="14100"/>
          <ac:spMkLst>
            <pc:docMk/>
            <pc:sldMk cId="1267770958" sldId="257"/>
            <ac:spMk id="7" creationId="{C45BB696-8A88-49EF-961F-B2C5C20010F6}"/>
          </ac:spMkLst>
        </pc:spChg>
        <pc:spChg chg="add del mod">
          <ac:chgData name="MARTINEZ SALCEDO, JOSEPH" userId="4d2c8988-b1c0-4e9d-83be-da9944182c7d" providerId="ADAL" clId="{DFCF4133-1AF8-4452-AD6C-A86930698233}" dt="2023-08-23T14:33:38.171" v="1070" actId="14100"/>
          <ac:spMkLst>
            <pc:docMk/>
            <pc:sldMk cId="1267770958" sldId="257"/>
            <ac:spMk id="9" creationId="{77F0DABD-AC51-085D-1DB1-32D4946D8B83}"/>
          </ac:spMkLst>
        </pc:spChg>
        <pc:spChg chg="add del mod">
          <ac:chgData name="MARTINEZ SALCEDO, JOSEPH" userId="4d2c8988-b1c0-4e9d-83be-da9944182c7d" providerId="ADAL" clId="{DFCF4133-1AF8-4452-AD6C-A86930698233}" dt="2023-08-23T14:33:38.171" v="1070" actId="14100"/>
          <ac:spMkLst>
            <pc:docMk/>
            <pc:sldMk cId="1267770958" sldId="257"/>
            <ac:spMk id="10" creationId="{63A2191C-0DF4-2FEC-0B6B-7B9E3E2658BA}"/>
          </ac:spMkLst>
        </pc:spChg>
        <pc:spChg chg="add del mod topLvl">
          <ac:chgData name="MARTINEZ SALCEDO, JOSEPH" userId="4d2c8988-b1c0-4e9d-83be-da9944182c7d" providerId="ADAL" clId="{DFCF4133-1AF8-4452-AD6C-A86930698233}" dt="2023-08-23T14:33:38.171" v="1070" actId="14100"/>
          <ac:spMkLst>
            <pc:docMk/>
            <pc:sldMk cId="1267770958" sldId="257"/>
            <ac:spMk id="22" creationId="{97A90E2F-41B2-7433-D73C-3DF4B3226C04}"/>
          </ac:spMkLst>
        </pc:spChg>
        <pc:spChg chg="add del mod topLvl">
          <ac:chgData name="MARTINEZ SALCEDO, JOSEPH" userId="4d2c8988-b1c0-4e9d-83be-da9944182c7d" providerId="ADAL" clId="{DFCF4133-1AF8-4452-AD6C-A86930698233}" dt="2023-08-23T14:33:38.171" v="1070" actId="14100"/>
          <ac:spMkLst>
            <pc:docMk/>
            <pc:sldMk cId="1267770958" sldId="257"/>
            <ac:spMk id="23" creationId="{34B5077E-F8C2-B1DB-9261-D8B9DFF68505}"/>
          </ac:spMkLst>
        </pc:spChg>
        <pc:spChg chg="mod">
          <ac:chgData name="MARTINEZ SALCEDO, JOSEPH" userId="4d2c8988-b1c0-4e9d-83be-da9944182c7d" providerId="ADAL" clId="{DFCF4133-1AF8-4452-AD6C-A86930698233}" dt="2023-08-23T14:33:33.741" v="1068" actId="2711"/>
          <ac:spMkLst>
            <pc:docMk/>
            <pc:sldMk cId="1267770958" sldId="257"/>
            <ac:spMk id="26" creationId="{BD815A2C-8E8D-81B6-6342-200B4E960F6F}"/>
          </ac:spMkLst>
        </pc:spChg>
        <pc:spChg chg="mod">
          <ac:chgData name="MARTINEZ SALCEDO, JOSEPH" userId="4d2c8988-b1c0-4e9d-83be-da9944182c7d" providerId="ADAL" clId="{DFCF4133-1AF8-4452-AD6C-A86930698233}" dt="2023-08-23T14:33:33.741" v="1068" actId="2711"/>
          <ac:spMkLst>
            <pc:docMk/>
            <pc:sldMk cId="1267770958" sldId="257"/>
            <ac:spMk id="27" creationId="{4D1932B0-0BB4-4C9E-2AC6-4395CD305581}"/>
          </ac:spMkLst>
        </pc:spChg>
        <pc:spChg chg="mod">
          <ac:chgData name="MARTINEZ SALCEDO, JOSEPH" userId="4d2c8988-b1c0-4e9d-83be-da9944182c7d" providerId="ADAL" clId="{DFCF4133-1AF8-4452-AD6C-A86930698233}" dt="2023-08-23T14:33:33.741" v="1068" actId="2711"/>
          <ac:spMkLst>
            <pc:docMk/>
            <pc:sldMk cId="1267770958" sldId="257"/>
            <ac:spMk id="36" creationId="{4E466C54-E13F-441F-2137-DB818D791358}"/>
          </ac:spMkLst>
        </pc:spChg>
        <pc:spChg chg="mod">
          <ac:chgData name="MARTINEZ SALCEDO, JOSEPH" userId="4d2c8988-b1c0-4e9d-83be-da9944182c7d" providerId="ADAL" clId="{DFCF4133-1AF8-4452-AD6C-A86930698233}" dt="2023-08-23T14:33:33.741" v="1068" actId="2711"/>
          <ac:spMkLst>
            <pc:docMk/>
            <pc:sldMk cId="1267770958" sldId="257"/>
            <ac:spMk id="37" creationId="{71F649A5-F480-BFC9-134E-36029920952D}"/>
          </ac:spMkLst>
        </pc:spChg>
        <pc:spChg chg="del">
          <ac:chgData name="MARTINEZ SALCEDO, JOSEPH" userId="4d2c8988-b1c0-4e9d-83be-da9944182c7d" providerId="ADAL" clId="{DFCF4133-1AF8-4452-AD6C-A86930698233}" dt="2023-08-23T14:19:58.085" v="1050" actId="478"/>
          <ac:spMkLst>
            <pc:docMk/>
            <pc:sldMk cId="1267770958" sldId="257"/>
            <ac:spMk id="48" creationId="{17A4FF8A-FD24-B8FA-1B11-C6807867F85B}"/>
          </ac:spMkLst>
        </pc:spChg>
        <pc:spChg chg="del mod">
          <ac:chgData name="MARTINEZ SALCEDO, JOSEPH" userId="4d2c8988-b1c0-4e9d-83be-da9944182c7d" providerId="ADAL" clId="{DFCF4133-1AF8-4452-AD6C-A86930698233}" dt="2023-08-23T14:19:47.641" v="1047" actId="21"/>
          <ac:spMkLst>
            <pc:docMk/>
            <pc:sldMk cId="1267770958" sldId="257"/>
            <ac:spMk id="49" creationId="{10A0BDD5-5998-EFFD-C959-6AC02927F76A}"/>
          </ac:spMkLst>
        </pc:spChg>
        <pc:spChg chg="add del mod">
          <ac:chgData name="MARTINEZ SALCEDO, JOSEPH" userId="4d2c8988-b1c0-4e9d-83be-da9944182c7d" providerId="ADAL" clId="{DFCF4133-1AF8-4452-AD6C-A86930698233}" dt="2023-08-23T14:33:38.171" v="1070" actId="14100"/>
          <ac:spMkLst>
            <pc:docMk/>
            <pc:sldMk cId="1267770958" sldId="257"/>
            <ac:spMk id="56" creationId="{3369ACDC-CAB6-4C0A-98DE-AE0EF521F7B9}"/>
          </ac:spMkLst>
        </pc:spChg>
        <pc:spChg chg="add del mod">
          <ac:chgData name="MARTINEZ SALCEDO, JOSEPH" userId="4d2c8988-b1c0-4e9d-83be-da9944182c7d" providerId="ADAL" clId="{DFCF4133-1AF8-4452-AD6C-A86930698233}" dt="2023-08-23T14:33:38.171" v="1070" actId="14100"/>
          <ac:spMkLst>
            <pc:docMk/>
            <pc:sldMk cId="1267770958" sldId="257"/>
            <ac:spMk id="68" creationId="{DBCC3202-2089-41E2-9434-26598EE839BC}"/>
          </ac:spMkLst>
        </pc:spChg>
        <pc:spChg chg="mod">
          <ac:chgData name="MARTINEZ SALCEDO, JOSEPH" userId="4d2c8988-b1c0-4e9d-83be-da9944182c7d" providerId="ADAL" clId="{DFCF4133-1AF8-4452-AD6C-A86930698233}" dt="2023-08-23T14:33:33.741" v="1068" actId="2711"/>
          <ac:spMkLst>
            <pc:docMk/>
            <pc:sldMk cId="1267770958" sldId="257"/>
            <ac:spMk id="116" creationId="{51123E29-2369-43D7-81A4-B07785BE48BA}"/>
          </ac:spMkLst>
        </pc:spChg>
        <pc:grpChg chg="del">
          <ac:chgData name="MARTINEZ SALCEDO, JOSEPH" userId="4d2c8988-b1c0-4e9d-83be-da9944182c7d" providerId="ADAL" clId="{DFCF4133-1AF8-4452-AD6C-A86930698233}" dt="2023-08-23T14:19:58.085" v="1050" actId="478"/>
          <ac:grpSpMkLst>
            <pc:docMk/>
            <pc:sldMk cId="1267770958" sldId="257"/>
            <ac:grpSpMk id="3" creationId="{4CF9DD82-14E9-41D3-B496-78A9B6E0BA38}"/>
          </ac:grpSpMkLst>
        </pc:grpChg>
        <pc:grpChg chg="add del mod">
          <ac:chgData name="MARTINEZ SALCEDO, JOSEPH" userId="4d2c8988-b1c0-4e9d-83be-da9944182c7d" providerId="ADAL" clId="{DFCF4133-1AF8-4452-AD6C-A86930698233}" dt="2023-08-23T14:33:38.171" v="1070" actId="14100"/>
          <ac:grpSpMkLst>
            <pc:docMk/>
            <pc:sldMk cId="1267770958" sldId="257"/>
            <ac:grpSpMk id="5" creationId="{A91D3B99-6735-455E-A81C-5A4D2285E09A}"/>
          </ac:grpSpMkLst>
        </pc:grpChg>
        <pc:grpChg chg="add del mod">
          <ac:chgData name="MARTINEZ SALCEDO, JOSEPH" userId="4d2c8988-b1c0-4e9d-83be-da9944182c7d" providerId="ADAL" clId="{DFCF4133-1AF8-4452-AD6C-A86930698233}" dt="2023-08-23T14:33:38.171" v="1070" actId="14100"/>
          <ac:grpSpMkLst>
            <pc:docMk/>
            <pc:sldMk cId="1267770958" sldId="257"/>
            <ac:grpSpMk id="13" creationId="{64852985-88B0-7A64-0D79-AC1D429F0AC1}"/>
          </ac:grpSpMkLst>
        </pc:grpChg>
        <pc:grpChg chg="del">
          <ac:chgData name="MARTINEZ SALCEDO, JOSEPH" userId="4d2c8988-b1c0-4e9d-83be-da9944182c7d" providerId="ADAL" clId="{DFCF4133-1AF8-4452-AD6C-A86930698233}" dt="2023-08-23T14:23:49.918" v="1053" actId="165"/>
          <ac:grpSpMkLst>
            <pc:docMk/>
            <pc:sldMk cId="1267770958" sldId="257"/>
            <ac:grpSpMk id="14" creationId="{F5015394-150E-F238-1A65-2D074D7D3454}"/>
          </ac:grpSpMkLst>
        </pc:grpChg>
        <pc:grpChg chg="del mod topLvl">
          <ac:chgData name="MARTINEZ SALCEDO, JOSEPH" userId="4d2c8988-b1c0-4e9d-83be-da9944182c7d" providerId="ADAL" clId="{DFCF4133-1AF8-4452-AD6C-A86930698233}" dt="2023-08-23T14:23:54.668" v="1054" actId="165"/>
          <ac:grpSpMkLst>
            <pc:docMk/>
            <pc:sldMk cId="1267770958" sldId="257"/>
            <ac:grpSpMk id="15" creationId="{62C2E718-2A66-B9C0-B73E-138CDBF5320E}"/>
          </ac:grpSpMkLst>
        </pc:grpChg>
        <pc:grpChg chg="del mod topLvl">
          <ac:chgData name="MARTINEZ SALCEDO, JOSEPH" userId="4d2c8988-b1c0-4e9d-83be-da9944182c7d" providerId="ADAL" clId="{DFCF4133-1AF8-4452-AD6C-A86930698233}" dt="2023-08-23T14:27:58.967" v="1057" actId="165"/>
          <ac:grpSpMkLst>
            <pc:docMk/>
            <pc:sldMk cId="1267770958" sldId="257"/>
            <ac:grpSpMk id="18" creationId="{6E4899C2-511E-9EB7-998D-CDF707D46214}"/>
          </ac:grpSpMkLst>
        </pc:grpChg>
        <pc:grpChg chg="add del mod topLvl">
          <ac:chgData name="MARTINEZ SALCEDO, JOSEPH" userId="4d2c8988-b1c0-4e9d-83be-da9944182c7d" providerId="ADAL" clId="{DFCF4133-1AF8-4452-AD6C-A86930698233}" dt="2023-08-23T14:28:40.125" v="1062" actId="165"/>
          <ac:grpSpMkLst>
            <pc:docMk/>
            <pc:sldMk cId="1267770958" sldId="257"/>
            <ac:grpSpMk id="19" creationId="{45A16E25-366B-16A8-710A-47936F9F3AAF}"/>
          </ac:grpSpMkLst>
        </pc:grpChg>
        <pc:grpChg chg="mod topLvl">
          <ac:chgData name="MARTINEZ SALCEDO, JOSEPH" userId="4d2c8988-b1c0-4e9d-83be-da9944182c7d" providerId="ADAL" clId="{DFCF4133-1AF8-4452-AD6C-A86930698233}" dt="2023-08-23T14:28:37.263" v="1060" actId="165"/>
          <ac:grpSpMkLst>
            <pc:docMk/>
            <pc:sldMk cId="1267770958" sldId="257"/>
            <ac:grpSpMk id="24" creationId="{BD2E0A16-7713-3AF3-2182-511A56972C1E}"/>
          </ac:grpSpMkLst>
        </pc:grpChg>
        <pc:grpChg chg="add del mod">
          <ac:chgData name="MARTINEZ SALCEDO, JOSEPH" userId="4d2c8988-b1c0-4e9d-83be-da9944182c7d" providerId="ADAL" clId="{DFCF4133-1AF8-4452-AD6C-A86930698233}" dt="2023-08-23T14:33:38.171" v="1070" actId="14100"/>
          <ac:grpSpMkLst>
            <pc:docMk/>
            <pc:sldMk cId="1267770958" sldId="257"/>
            <ac:grpSpMk id="34" creationId="{B886FD55-30F7-16E6-608D-C9A55C6632C2}"/>
          </ac:grpSpMkLst>
        </pc:grpChg>
        <pc:picChg chg="add del mod topLvl">
          <ac:chgData name="MARTINEZ SALCEDO, JOSEPH" userId="4d2c8988-b1c0-4e9d-83be-da9944182c7d" providerId="ADAL" clId="{DFCF4133-1AF8-4452-AD6C-A86930698233}" dt="2023-08-23T14:33:38.171" v="1070" actId="14100"/>
          <ac:picMkLst>
            <pc:docMk/>
            <pc:sldMk cId="1267770958" sldId="257"/>
            <ac:picMk id="17" creationId="{1D3C34BC-9E99-2824-38BF-B86C6BBDA5B7}"/>
          </ac:picMkLst>
        </pc:picChg>
        <pc:picChg chg="add del mod topLvl">
          <ac:chgData name="MARTINEZ SALCEDO, JOSEPH" userId="4d2c8988-b1c0-4e9d-83be-da9944182c7d" providerId="ADAL" clId="{DFCF4133-1AF8-4452-AD6C-A86930698233}" dt="2023-08-23T14:33:38.171" v="1070" actId="14100"/>
          <ac:picMkLst>
            <pc:docMk/>
            <pc:sldMk cId="1267770958" sldId="257"/>
            <ac:picMk id="20" creationId="{48482851-80CC-DFF5-6967-6E4387589B9B}"/>
          </ac:picMkLst>
        </pc:picChg>
        <pc:picChg chg="add del mod topLvl">
          <ac:chgData name="MARTINEZ SALCEDO, JOSEPH" userId="4d2c8988-b1c0-4e9d-83be-da9944182c7d" providerId="ADAL" clId="{DFCF4133-1AF8-4452-AD6C-A86930698233}" dt="2023-08-23T14:33:38.171" v="1070" actId="14100"/>
          <ac:picMkLst>
            <pc:docMk/>
            <pc:sldMk cId="1267770958" sldId="257"/>
            <ac:picMk id="21" creationId="{E493B5FC-37AF-AAB4-8921-AD51A37D2381}"/>
          </ac:picMkLst>
        </pc:picChg>
        <pc:picChg chg="add del mod">
          <ac:chgData name="MARTINEZ SALCEDO, JOSEPH" userId="4d2c8988-b1c0-4e9d-83be-da9944182c7d" providerId="ADAL" clId="{DFCF4133-1AF8-4452-AD6C-A86930698233}" dt="2023-08-23T14:33:38.171" v="1070" actId="14100"/>
          <ac:picMkLst>
            <pc:docMk/>
            <pc:sldMk cId="1267770958" sldId="257"/>
            <ac:picMk id="28" creationId="{F9B6FAEC-405E-4CB9-B848-A98D166DA9AC}"/>
          </ac:picMkLst>
        </pc:picChg>
        <pc:picChg chg="add del mod">
          <ac:chgData name="MARTINEZ SALCEDO, JOSEPH" userId="4d2c8988-b1c0-4e9d-83be-da9944182c7d" providerId="ADAL" clId="{DFCF4133-1AF8-4452-AD6C-A86930698233}" dt="2023-08-23T14:33:38.171" v="1070" actId="14100"/>
          <ac:picMkLst>
            <pc:docMk/>
            <pc:sldMk cId="1267770958" sldId="257"/>
            <ac:picMk id="31" creationId="{8FD33CF0-AE3F-4695-83E9-DA653F79A22E}"/>
          </ac:picMkLst>
        </pc:picChg>
        <pc:picChg chg="add del mod">
          <ac:chgData name="MARTINEZ SALCEDO, JOSEPH" userId="4d2c8988-b1c0-4e9d-83be-da9944182c7d" providerId="ADAL" clId="{DFCF4133-1AF8-4452-AD6C-A86930698233}" dt="2023-08-23T14:33:38.171" v="1070" actId="14100"/>
          <ac:picMkLst>
            <pc:docMk/>
            <pc:sldMk cId="1267770958" sldId="257"/>
            <ac:picMk id="38" creationId="{32ACB6D6-356C-47BE-8B1E-334406111354}"/>
          </ac:picMkLst>
        </pc:picChg>
        <pc:picChg chg="add del mod">
          <ac:chgData name="MARTINEZ SALCEDO, JOSEPH" userId="4d2c8988-b1c0-4e9d-83be-da9944182c7d" providerId="ADAL" clId="{DFCF4133-1AF8-4452-AD6C-A86930698233}" dt="2023-08-23T14:33:38.171" v="1070" actId="14100"/>
          <ac:picMkLst>
            <pc:docMk/>
            <pc:sldMk cId="1267770958" sldId="257"/>
            <ac:picMk id="43" creationId="{F8750C7C-2C0E-488A-8ED2-2069964836C3}"/>
          </ac:picMkLst>
        </pc:picChg>
        <pc:cxnChg chg="add del mod topLvl">
          <ac:chgData name="MARTINEZ SALCEDO, JOSEPH" userId="4d2c8988-b1c0-4e9d-83be-da9944182c7d" providerId="ADAL" clId="{DFCF4133-1AF8-4452-AD6C-A86930698233}" dt="2023-08-23T14:33:38.171" v="1070" actId="14100"/>
          <ac:cxnSpMkLst>
            <pc:docMk/>
            <pc:sldMk cId="1267770958" sldId="257"/>
            <ac:cxnSpMk id="16" creationId="{9D5286FF-233F-3B10-DE7D-415A44C9D4C4}"/>
          </ac:cxnSpMkLst>
        </pc:cxnChg>
        <pc:cxnChg chg="mod topLvl">
          <ac:chgData name="MARTINEZ SALCEDO, JOSEPH" userId="4d2c8988-b1c0-4e9d-83be-da9944182c7d" providerId="ADAL" clId="{DFCF4133-1AF8-4452-AD6C-A86930698233}" dt="2023-08-23T14:29:26.022" v="1064" actId="478"/>
          <ac:cxnSpMkLst>
            <pc:docMk/>
            <pc:sldMk cId="1267770958" sldId="257"/>
            <ac:cxnSpMk id="25" creationId="{B303E938-5176-8098-422D-4D14815A8164}"/>
          </ac:cxnSpMkLst>
        </pc:cxnChg>
      </pc:sldChg>
      <pc:sldChg chg="addSp delSp modSp new mod">
        <pc:chgData name="MARTINEZ SALCEDO, JOSEPH" userId="4d2c8988-b1c0-4e9d-83be-da9944182c7d" providerId="ADAL" clId="{DFCF4133-1AF8-4452-AD6C-A86930698233}" dt="2023-08-23T14:36:09.254" v="1073" actId="21"/>
        <pc:sldMkLst>
          <pc:docMk/>
          <pc:sldMk cId="3881588661" sldId="258"/>
        </pc:sldMkLst>
        <pc:spChg chg="del">
          <ac:chgData name="MARTINEZ SALCEDO, JOSEPH" userId="4d2c8988-b1c0-4e9d-83be-da9944182c7d" providerId="ADAL" clId="{DFCF4133-1AF8-4452-AD6C-A86930698233}" dt="2023-08-23T14:20:45.557" v="1052" actId="478"/>
          <ac:spMkLst>
            <pc:docMk/>
            <pc:sldMk cId="3881588661" sldId="258"/>
            <ac:spMk id="2" creationId="{44586F2A-6EB2-48F9-6307-D604012CE986}"/>
          </ac:spMkLst>
        </pc:spChg>
        <pc:spChg chg="del">
          <ac:chgData name="MARTINEZ SALCEDO, JOSEPH" userId="4d2c8988-b1c0-4e9d-83be-da9944182c7d" providerId="ADAL" clId="{DFCF4133-1AF8-4452-AD6C-A86930698233}" dt="2023-08-23T14:20:44.910" v="1051" actId="478"/>
          <ac:spMkLst>
            <pc:docMk/>
            <pc:sldMk cId="3881588661" sldId="258"/>
            <ac:spMk id="3" creationId="{A8883B66-8C57-7B52-0012-8147A0ACFC17}"/>
          </ac:spMkLst>
        </pc:spChg>
        <pc:spChg chg="add del mod">
          <ac:chgData name="MARTINEZ SALCEDO, JOSEPH" userId="4d2c8988-b1c0-4e9d-83be-da9944182c7d" providerId="ADAL" clId="{DFCF4133-1AF8-4452-AD6C-A86930698233}" dt="2023-08-23T14:36:09.254" v="1073" actId="21"/>
          <ac:spMkLst>
            <pc:docMk/>
            <pc:sldMk cId="3881588661" sldId="258"/>
            <ac:spMk id="4" creationId="{D50AA585-224A-5E38-ABC3-31C9A2F99B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E6B0A-7E4E-4E6D-9FA1-0EF3D9EDFBAB}" type="datetimeFigureOut">
              <a:rPr lang="es-CO" smtClean="0"/>
              <a:t>23/08/2023</a:t>
            </a:fld>
            <a:endParaRPr lang="es-CO"/>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98030B-B19F-498B-BD31-ECA4F245DB6C}" type="slidenum">
              <a:rPr lang="es-CO" smtClean="0"/>
              <a:t>‹#›</a:t>
            </a:fld>
            <a:endParaRPr lang="es-CO"/>
          </a:p>
        </p:txBody>
      </p:sp>
    </p:spTree>
    <p:extLst>
      <p:ext uri="{BB962C8B-B14F-4D97-AF65-F5344CB8AC3E}">
        <p14:creationId xmlns:p14="http://schemas.microsoft.com/office/powerpoint/2010/main" val="428825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B98030B-B19F-498B-BD31-ECA4F245DB6C}" type="slidenum">
              <a:rPr lang="es-CO" smtClean="0"/>
              <a:t>1</a:t>
            </a:fld>
            <a:endParaRPr lang="es-CO"/>
          </a:p>
        </p:txBody>
      </p:sp>
    </p:spTree>
    <p:extLst>
      <p:ext uri="{BB962C8B-B14F-4D97-AF65-F5344CB8AC3E}">
        <p14:creationId xmlns:p14="http://schemas.microsoft.com/office/powerpoint/2010/main" val="190658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C7101BB-61CA-4AA0-8C4B-B0AC404B48E7}" type="datetimeFigureOut">
              <a:rPr lang="es-CO" smtClean="0"/>
              <a:t>23/08/2023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29ED66E-1381-4085-A8A0-BB4FFA4A491C}" type="slidenum">
              <a:rPr lang="es-CO" smtClean="0"/>
              <a:t>‹#›</a:t>
            </a:fld>
            <a:endParaRPr lang="es-CO"/>
          </a:p>
        </p:txBody>
      </p:sp>
    </p:spTree>
    <p:extLst>
      <p:ext uri="{BB962C8B-B14F-4D97-AF65-F5344CB8AC3E}">
        <p14:creationId xmlns:p14="http://schemas.microsoft.com/office/powerpoint/2010/main" val="1690843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C7101BB-61CA-4AA0-8C4B-B0AC404B48E7}" type="datetimeFigureOut">
              <a:rPr lang="es-CO" smtClean="0"/>
              <a:t>23/08/2023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29ED66E-1381-4085-A8A0-BB4FFA4A491C}" type="slidenum">
              <a:rPr lang="es-CO" smtClean="0"/>
              <a:t>‹#›</a:t>
            </a:fld>
            <a:endParaRPr lang="es-CO"/>
          </a:p>
        </p:txBody>
      </p:sp>
    </p:spTree>
    <p:extLst>
      <p:ext uri="{BB962C8B-B14F-4D97-AF65-F5344CB8AC3E}">
        <p14:creationId xmlns:p14="http://schemas.microsoft.com/office/powerpoint/2010/main" val="4407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C7101BB-61CA-4AA0-8C4B-B0AC404B48E7}" type="datetimeFigureOut">
              <a:rPr lang="es-CO" smtClean="0"/>
              <a:t>23/08/2023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29ED66E-1381-4085-A8A0-BB4FFA4A491C}" type="slidenum">
              <a:rPr lang="es-CO" smtClean="0"/>
              <a:t>‹#›</a:t>
            </a:fld>
            <a:endParaRPr lang="es-CO"/>
          </a:p>
        </p:txBody>
      </p:sp>
    </p:spTree>
    <p:extLst>
      <p:ext uri="{BB962C8B-B14F-4D97-AF65-F5344CB8AC3E}">
        <p14:creationId xmlns:p14="http://schemas.microsoft.com/office/powerpoint/2010/main" val="390928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C7101BB-61CA-4AA0-8C4B-B0AC404B48E7}" type="datetimeFigureOut">
              <a:rPr lang="es-CO" smtClean="0"/>
              <a:t>23/08/2023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29ED66E-1381-4085-A8A0-BB4FFA4A491C}" type="slidenum">
              <a:rPr lang="es-CO" smtClean="0"/>
              <a:t>‹#›</a:t>
            </a:fld>
            <a:endParaRPr lang="es-CO"/>
          </a:p>
        </p:txBody>
      </p:sp>
    </p:spTree>
    <p:extLst>
      <p:ext uri="{BB962C8B-B14F-4D97-AF65-F5344CB8AC3E}">
        <p14:creationId xmlns:p14="http://schemas.microsoft.com/office/powerpoint/2010/main" val="427105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C7101BB-61CA-4AA0-8C4B-B0AC404B48E7}" type="datetimeFigureOut">
              <a:rPr lang="es-CO" smtClean="0"/>
              <a:t>23/08/2023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29ED66E-1381-4085-A8A0-BB4FFA4A491C}" type="slidenum">
              <a:rPr lang="es-CO" smtClean="0"/>
              <a:t>‹#›</a:t>
            </a:fld>
            <a:endParaRPr lang="es-CO"/>
          </a:p>
        </p:txBody>
      </p:sp>
    </p:spTree>
    <p:extLst>
      <p:ext uri="{BB962C8B-B14F-4D97-AF65-F5344CB8AC3E}">
        <p14:creationId xmlns:p14="http://schemas.microsoft.com/office/powerpoint/2010/main" val="74679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C7101BB-61CA-4AA0-8C4B-B0AC404B48E7}" type="datetimeFigureOut">
              <a:rPr lang="es-CO" smtClean="0"/>
              <a:t>23/08/2023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29ED66E-1381-4085-A8A0-BB4FFA4A491C}" type="slidenum">
              <a:rPr lang="es-CO" smtClean="0"/>
              <a:t>‹#›</a:t>
            </a:fld>
            <a:endParaRPr lang="es-CO"/>
          </a:p>
        </p:txBody>
      </p:sp>
    </p:spTree>
    <p:extLst>
      <p:ext uri="{BB962C8B-B14F-4D97-AF65-F5344CB8AC3E}">
        <p14:creationId xmlns:p14="http://schemas.microsoft.com/office/powerpoint/2010/main" val="268386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C7101BB-61CA-4AA0-8C4B-B0AC404B48E7}" type="datetimeFigureOut">
              <a:rPr lang="es-CO" smtClean="0"/>
              <a:t>23/08/2023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F29ED66E-1381-4085-A8A0-BB4FFA4A491C}" type="slidenum">
              <a:rPr lang="es-CO" smtClean="0"/>
              <a:t>‹#›</a:t>
            </a:fld>
            <a:endParaRPr lang="es-CO"/>
          </a:p>
        </p:txBody>
      </p:sp>
    </p:spTree>
    <p:extLst>
      <p:ext uri="{BB962C8B-B14F-4D97-AF65-F5344CB8AC3E}">
        <p14:creationId xmlns:p14="http://schemas.microsoft.com/office/powerpoint/2010/main" val="982951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C7101BB-61CA-4AA0-8C4B-B0AC404B48E7}" type="datetimeFigureOut">
              <a:rPr lang="es-CO" smtClean="0"/>
              <a:t>23/08/2023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F29ED66E-1381-4085-A8A0-BB4FFA4A491C}" type="slidenum">
              <a:rPr lang="es-CO" smtClean="0"/>
              <a:t>‹#›</a:t>
            </a:fld>
            <a:endParaRPr lang="es-CO"/>
          </a:p>
        </p:txBody>
      </p:sp>
    </p:spTree>
    <p:extLst>
      <p:ext uri="{BB962C8B-B14F-4D97-AF65-F5344CB8AC3E}">
        <p14:creationId xmlns:p14="http://schemas.microsoft.com/office/powerpoint/2010/main" val="60173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101BB-61CA-4AA0-8C4B-B0AC404B48E7}" type="datetimeFigureOut">
              <a:rPr lang="es-CO" smtClean="0"/>
              <a:t>23/08/2023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F29ED66E-1381-4085-A8A0-BB4FFA4A491C}" type="slidenum">
              <a:rPr lang="es-CO" smtClean="0"/>
              <a:t>‹#›</a:t>
            </a:fld>
            <a:endParaRPr lang="es-CO"/>
          </a:p>
        </p:txBody>
      </p:sp>
    </p:spTree>
    <p:extLst>
      <p:ext uri="{BB962C8B-B14F-4D97-AF65-F5344CB8AC3E}">
        <p14:creationId xmlns:p14="http://schemas.microsoft.com/office/powerpoint/2010/main" val="157459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C7101BB-61CA-4AA0-8C4B-B0AC404B48E7}" type="datetimeFigureOut">
              <a:rPr lang="es-CO" smtClean="0"/>
              <a:t>23/08/2023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29ED66E-1381-4085-A8A0-BB4FFA4A491C}" type="slidenum">
              <a:rPr lang="es-CO" smtClean="0"/>
              <a:t>‹#›</a:t>
            </a:fld>
            <a:endParaRPr lang="es-CO"/>
          </a:p>
        </p:txBody>
      </p:sp>
    </p:spTree>
    <p:extLst>
      <p:ext uri="{BB962C8B-B14F-4D97-AF65-F5344CB8AC3E}">
        <p14:creationId xmlns:p14="http://schemas.microsoft.com/office/powerpoint/2010/main" val="377826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C7101BB-61CA-4AA0-8C4B-B0AC404B48E7}" type="datetimeFigureOut">
              <a:rPr lang="es-CO" smtClean="0"/>
              <a:t>23/08/2023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29ED66E-1381-4085-A8A0-BB4FFA4A491C}" type="slidenum">
              <a:rPr lang="es-CO" smtClean="0"/>
              <a:t>‹#›</a:t>
            </a:fld>
            <a:endParaRPr lang="es-CO"/>
          </a:p>
        </p:txBody>
      </p:sp>
    </p:spTree>
    <p:extLst>
      <p:ext uri="{BB962C8B-B14F-4D97-AF65-F5344CB8AC3E}">
        <p14:creationId xmlns:p14="http://schemas.microsoft.com/office/powerpoint/2010/main" val="417493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C7101BB-61CA-4AA0-8C4B-B0AC404B48E7}" type="datetimeFigureOut">
              <a:rPr lang="es-CO" smtClean="0"/>
              <a:t>23/08/2023</a:t>
            </a:fld>
            <a:endParaRPr lang="es-CO"/>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29ED66E-1381-4085-A8A0-BB4FFA4A491C}" type="slidenum">
              <a:rPr lang="es-CO" smtClean="0"/>
              <a:t>‹#›</a:t>
            </a:fld>
            <a:endParaRPr lang="es-CO"/>
          </a:p>
        </p:txBody>
      </p:sp>
    </p:spTree>
    <p:extLst>
      <p:ext uri="{BB962C8B-B14F-4D97-AF65-F5344CB8AC3E}">
        <p14:creationId xmlns:p14="http://schemas.microsoft.com/office/powerpoint/2010/main" val="32399585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www.linkedin.com/in/josephmars"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C45BB696-8A88-49EF-961F-B2C5C20010F6}"/>
              </a:ext>
            </a:extLst>
          </p:cNvPr>
          <p:cNvSpPr txBox="1"/>
          <p:nvPr/>
        </p:nvSpPr>
        <p:spPr>
          <a:xfrm>
            <a:off x="439516" y="197993"/>
            <a:ext cx="4230020" cy="523220"/>
          </a:xfrm>
          <a:prstGeom prst="rect">
            <a:avLst/>
          </a:prstGeom>
          <a:noFill/>
        </p:spPr>
        <p:txBody>
          <a:bodyPr wrap="square" rtlCol="0">
            <a:spAutoFit/>
          </a:bodyPr>
          <a:lstStyle/>
          <a:p>
            <a:pPr>
              <a:spcAft>
                <a:spcPts val="0"/>
              </a:spcAft>
            </a:pPr>
            <a:r>
              <a:rPr lang="es-ES" sz="2800" b="1" dirty="0">
                <a:solidFill>
                  <a:srgbClr val="000000"/>
                </a:solidFill>
                <a:latin typeface="Arial" panose="020B0604020202020204" pitchFamily="34" charset="0"/>
                <a:ea typeface="Arial" panose="020B0604020202020204" pitchFamily="34" charset="0"/>
                <a:cs typeface="Arial" panose="020B0604020202020204" pitchFamily="34" charset="0"/>
              </a:rPr>
              <a:t>JOSEPH MARTÍNEZ</a:t>
            </a:r>
            <a:endParaRPr lang="es-CO" sz="2800" b="1" dirty="0">
              <a:effectLst/>
              <a:latin typeface="Arial" panose="020B0604020202020204" pitchFamily="34" charset="0"/>
              <a:ea typeface="Arial" panose="020B0604020202020204" pitchFamily="34" charset="0"/>
              <a:cs typeface="Arial" panose="020B0604020202020204" pitchFamily="34" charset="0"/>
            </a:endParaRPr>
          </a:p>
        </p:txBody>
      </p:sp>
      <p:sp>
        <p:nvSpPr>
          <p:cNvPr id="68" name="CuadroTexto 67">
            <a:extLst>
              <a:ext uri="{FF2B5EF4-FFF2-40B4-BE49-F238E27FC236}">
                <a16:creationId xmlns:a16="http://schemas.microsoft.com/office/drawing/2014/main" id="{DBCC3202-2089-41E2-9434-26598EE839BC}"/>
              </a:ext>
            </a:extLst>
          </p:cNvPr>
          <p:cNvSpPr txBox="1"/>
          <p:nvPr/>
        </p:nvSpPr>
        <p:spPr>
          <a:xfrm>
            <a:off x="5652159" y="196774"/>
            <a:ext cx="1962835" cy="1164871"/>
          </a:xfrm>
          <a:prstGeom prst="rect">
            <a:avLst/>
          </a:prstGeom>
          <a:noFill/>
        </p:spPr>
        <p:txBody>
          <a:bodyPr wrap="square">
            <a:spAutoFit/>
          </a:bodyPr>
          <a:lstStyle/>
          <a:p>
            <a:pPr algn="just">
              <a:lnSpc>
                <a:spcPct val="150000"/>
              </a:lnSpc>
            </a:pPr>
            <a:r>
              <a:rPr lang="en-US" sz="1200" dirty="0">
                <a:latin typeface="Arial" panose="020B0604020202020204" pitchFamily="34" charset="0"/>
                <a:cs typeface="Arial" panose="020B0604020202020204" pitchFamily="34" charset="0"/>
              </a:rPr>
              <a:t>josephms957@gmail.com</a:t>
            </a:r>
          </a:p>
          <a:p>
            <a:pPr algn="just">
              <a:lnSpc>
                <a:spcPct val="150000"/>
              </a:lnSpc>
            </a:pPr>
            <a:r>
              <a:rPr lang="es-CO" sz="1200" dirty="0">
                <a:solidFill>
                  <a:srgbClr val="000000"/>
                </a:solidFill>
                <a:latin typeface="Arial" panose="020B0604020202020204" pitchFamily="34" charset="0"/>
                <a:ea typeface="Arial" panose="020B0604020202020204" pitchFamily="34" charset="0"/>
                <a:cs typeface="Arial" panose="020B0604020202020204" pitchFamily="34" charset="0"/>
              </a:rPr>
              <a:t>+1 (757) 987 4351</a:t>
            </a:r>
            <a:endParaRPr lang="en-US" sz="1200" dirty="0">
              <a:latin typeface="Arial" panose="020B0604020202020204" pitchFamily="34" charset="0"/>
              <a:cs typeface="Arial" panose="020B0604020202020204" pitchFamily="34" charset="0"/>
            </a:endParaRPr>
          </a:p>
          <a:p>
            <a:pPr algn="just">
              <a:lnSpc>
                <a:spcPct val="150000"/>
              </a:lnSpc>
            </a:pPr>
            <a:r>
              <a:rPr lang="en-US" sz="1200" dirty="0" err="1">
                <a:solidFill>
                  <a:schemeClr val="accent2"/>
                </a:solidFill>
                <a:latin typeface="Arial" panose="020B0604020202020204" pitchFamily="34" charset="0"/>
                <a:cs typeface="Arial" panose="020B0604020202020204" pitchFamily="34" charset="0"/>
                <a:hlinkClick r:id="rId3"/>
              </a:rPr>
              <a:t>josephmars</a:t>
            </a:r>
            <a:endParaRPr lang="en-US" sz="1200" dirty="0">
              <a:solidFill>
                <a:schemeClr val="accent2"/>
              </a:solidFill>
              <a:latin typeface="Arial" panose="020B0604020202020204" pitchFamily="34" charset="0"/>
              <a:cs typeface="Arial" panose="020B0604020202020204" pitchFamily="34" charset="0"/>
            </a:endParaRPr>
          </a:p>
          <a:p>
            <a:pPr algn="just">
              <a:lnSpc>
                <a:spcPct val="150000"/>
              </a:lnSpc>
            </a:pPr>
            <a:r>
              <a:rPr lang="es-CO" sz="1200" dirty="0">
                <a:solidFill>
                  <a:srgbClr val="000000"/>
                </a:solidFill>
                <a:latin typeface="Arial" panose="020B0604020202020204" pitchFamily="34" charset="0"/>
                <a:ea typeface="Arial" panose="020B0604020202020204" pitchFamily="34" charset="0"/>
                <a:cs typeface="Arial" panose="020B0604020202020204" pitchFamily="34" charset="0"/>
              </a:rPr>
              <a:t>Norfolk, VA</a:t>
            </a:r>
            <a:r>
              <a:rPr lang="en-US" sz="1200" dirty="0">
                <a:latin typeface="Arial" panose="020B0604020202020204" pitchFamily="34" charset="0"/>
                <a:cs typeface="Arial" panose="020B0604020202020204" pitchFamily="34" charset="0"/>
              </a:rPr>
              <a:t> </a:t>
            </a:r>
          </a:p>
        </p:txBody>
      </p:sp>
      <p:pic>
        <p:nvPicPr>
          <p:cNvPr id="28" name="Imagen 27" descr="Forma&#10;&#10;Descripción generada automáticamente con confianza baja">
            <a:extLst>
              <a:ext uri="{FF2B5EF4-FFF2-40B4-BE49-F238E27FC236}">
                <a16:creationId xmlns:a16="http://schemas.microsoft.com/office/drawing/2014/main" id="{F9B6FAEC-405E-4CB9-B848-A98D166DA9AC}"/>
              </a:ext>
            </a:extLst>
          </p:cNvPr>
          <p:cNvPicPr>
            <a:picLocks noChangeAspect="1"/>
          </p:cNvPicPr>
          <p:nvPr/>
        </p:nvPicPr>
        <p:blipFill rotWithShape="1">
          <a:blip r:embed="rId4">
            <a:extLst>
              <a:ext uri="{28A0092B-C50C-407E-A947-70E740481C1C}">
                <a14:useLocalDpi xmlns:a14="http://schemas.microsoft.com/office/drawing/2010/main" val="0"/>
              </a:ext>
            </a:extLst>
          </a:blip>
          <a:srcRect t="15156" b="15457"/>
          <a:stretch/>
        </p:blipFill>
        <p:spPr>
          <a:xfrm>
            <a:off x="5495219" y="348998"/>
            <a:ext cx="174478" cy="121064"/>
          </a:xfrm>
          <a:prstGeom prst="rect">
            <a:avLst/>
          </a:prstGeom>
        </p:spPr>
      </p:pic>
      <p:pic>
        <p:nvPicPr>
          <p:cNvPr id="38" name="Imagen 37" descr="Forma&#10;&#10;Descripción generada automáticamente con confianza baja">
            <a:extLst>
              <a:ext uri="{FF2B5EF4-FFF2-40B4-BE49-F238E27FC236}">
                <a16:creationId xmlns:a16="http://schemas.microsoft.com/office/drawing/2014/main" id="{32ACB6D6-356C-47BE-8B1E-3344061113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3960" y="861018"/>
            <a:ext cx="176997" cy="176997"/>
          </a:xfrm>
          <a:prstGeom prst="rect">
            <a:avLst/>
          </a:prstGeom>
        </p:spPr>
      </p:pic>
      <p:pic>
        <p:nvPicPr>
          <p:cNvPr id="31" name="Imagen 30" descr="Forma&#10;&#10;Descripción generada automáticamente con confianza baja">
            <a:extLst>
              <a:ext uri="{FF2B5EF4-FFF2-40B4-BE49-F238E27FC236}">
                <a16:creationId xmlns:a16="http://schemas.microsoft.com/office/drawing/2014/main" id="{8FD33CF0-AE3F-4695-83E9-DA653F79A2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91133" y="574215"/>
            <a:ext cx="182650" cy="182650"/>
          </a:xfrm>
          <a:prstGeom prst="rect">
            <a:avLst/>
          </a:prstGeom>
        </p:spPr>
      </p:pic>
      <p:pic>
        <p:nvPicPr>
          <p:cNvPr id="43" name="Imagen 42" descr="Forma&#10;&#10;Descripción generada automáticamente con confianza baja">
            <a:extLst>
              <a:ext uri="{FF2B5EF4-FFF2-40B4-BE49-F238E27FC236}">
                <a16:creationId xmlns:a16="http://schemas.microsoft.com/office/drawing/2014/main" id="{F8750C7C-2C0E-488A-8ED2-2069964836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05978" y="1142169"/>
            <a:ext cx="152961" cy="152961"/>
          </a:xfrm>
          <a:prstGeom prst="rect">
            <a:avLst/>
          </a:prstGeom>
        </p:spPr>
      </p:pic>
      <p:grpSp>
        <p:nvGrpSpPr>
          <p:cNvPr id="5" name="Grupo 4">
            <a:extLst>
              <a:ext uri="{FF2B5EF4-FFF2-40B4-BE49-F238E27FC236}">
                <a16:creationId xmlns:a16="http://schemas.microsoft.com/office/drawing/2014/main" id="{A91D3B99-6735-455E-A81C-5A4D2285E09A}"/>
              </a:ext>
            </a:extLst>
          </p:cNvPr>
          <p:cNvGrpSpPr/>
          <p:nvPr/>
        </p:nvGrpSpPr>
        <p:grpSpPr>
          <a:xfrm>
            <a:off x="239567" y="1748730"/>
            <a:ext cx="5322500" cy="325538"/>
            <a:chOff x="432613" y="3434632"/>
            <a:chExt cx="6535671" cy="325538"/>
          </a:xfrm>
        </p:grpSpPr>
        <p:sp>
          <p:nvSpPr>
            <p:cNvPr id="116" name="Rectángulo 115">
              <a:extLst>
                <a:ext uri="{FF2B5EF4-FFF2-40B4-BE49-F238E27FC236}">
                  <a16:creationId xmlns:a16="http://schemas.microsoft.com/office/drawing/2014/main" id="{51123E29-2369-43D7-81A4-B07785BE48BA}"/>
                </a:ext>
              </a:extLst>
            </p:cNvPr>
            <p:cNvSpPr/>
            <p:nvPr/>
          </p:nvSpPr>
          <p:spPr>
            <a:xfrm>
              <a:off x="432613" y="3434632"/>
              <a:ext cx="2603508" cy="325538"/>
            </a:xfrm>
            <a:prstGeom prst="rect">
              <a:avLst/>
            </a:prstGeom>
          </p:spPr>
          <p:txBody>
            <a:bodyPr wrap="square">
              <a:spAutoFit/>
            </a:bodyPr>
            <a:lstStyle/>
            <a:p>
              <a:pPr>
                <a:lnSpc>
                  <a:spcPct val="115000"/>
                </a:lnSpc>
                <a:spcAft>
                  <a:spcPts val="0"/>
                </a:spcAft>
              </a:pPr>
              <a:r>
                <a:rPr lang="es-CO" sz="1400" b="1" dirty="0">
                  <a:solidFill>
                    <a:srgbClr val="000000"/>
                  </a:solidFill>
                  <a:effectLst/>
                  <a:latin typeface="Arial" panose="020B0604020202020204" pitchFamily="34" charset="0"/>
                  <a:ea typeface="Arial" panose="020B0604020202020204" pitchFamily="34" charset="0"/>
                  <a:cs typeface="Arial" panose="020B0604020202020204" pitchFamily="34" charset="0"/>
                </a:rPr>
                <a:t>WORK EXPERIENCE</a:t>
              </a:r>
              <a:endParaRPr lang="es-CO" sz="1100" dirty="0">
                <a:effectLst/>
                <a:latin typeface="Arial" panose="020B0604020202020204" pitchFamily="34" charset="0"/>
                <a:ea typeface="Arial" panose="020B0604020202020204" pitchFamily="34" charset="0"/>
                <a:cs typeface="Arial" panose="020B0604020202020204" pitchFamily="34" charset="0"/>
              </a:endParaRPr>
            </a:p>
          </p:txBody>
        </p:sp>
        <p:cxnSp>
          <p:nvCxnSpPr>
            <p:cNvPr id="120" name="Conector recto 119">
              <a:extLst>
                <a:ext uri="{FF2B5EF4-FFF2-40B4-BE49-F238E27FC236}">
                  <a16:creationId xmlns:a16="http://schemas.microsoft.com/office/drawing/2014/main" id="{CEBDD04F-DBC2-4833-8E6C-E84095EDA1F3}"/>
                </a:ext>
              </a:extLst>
            </p:cNvPr>
            <p:cNvCxnSpPr>
              <a:cxnSpLocks/>
            </p:cNvCxnSpPr>
            <p:nvPr/>
          </p:nvCxnSpPr>
          <p:spPr>
            <a:xfrm>
              <a:off x="518645" y="3709580"/>
              <a:ext cx="6449639" cy="0"/>
            </a:xfrm>
            <a:prstGeom prst="line">
              <a:avLst/>
            </a:prstGeom>
            <a:ln w="9525"/>
          </p:spPr>
          <p:style>
            <a:lnRef idx="1">
              <a:schemeClr val="dk1"/>
            </a:lnRef>
            <a:fillRef idx="0">
              <a:schemeClr val="dk1"/>
            </a:fillRef>
            <a:effectRef idx="0">
              <a:schemeClr val="dk1"/>
            </a:effectRef>
            <a:fontRef idx="minor">
              <a:schemeClr val="tx1"/>
            </a:fontRef>
          </p:style>
        </p:cxnSp>
      </p:grpSp>
      <p:sp>
        <p:nvSpPr>
          <p:cNvPr id="56" name="Cuadro de texto 8">
            <a:extLst>
              <a:ext uri="{FF2B5EF4-FFF2-40B4-BE49-F238E27FC236}">
                <a16:creationId xmlns:a16="http://schemas.microsoft.com/office/drawing/2014/main" id="{3369ACDC-CAB6-4C0A-98DE-AE0EF521F7B9}"/>
              </a:ext>
            </a:extLst>
          </p:cNvPr>
          <p:cNvSpPr txBox="1">
            <a:spLocks/>
          </p:cNvSpPr>
          <p:nvPr/>
        </p:nvSpPr>
        <p:spPr>
          <a:xfrm>
            <a:off x="356787" y="2033752"/>
            <a:ext cx="5332807" cy="3568266"/>
          </a:xfrm>
          <a:prstGeom prst="rect">
            <a:avLst/>
          </a:prstGeom>
          <a:noFill/>
          <a:ln>
            <a:noFill/>
          </a:ln>
          <a:effectLst/>
          <a:extLst>
            <a:ext uri="{C572A759-6A51-4108-AA02-DFA0A04FC94B}">
              <ma14:wrappingTextBox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1100" b="1" dirty="0">
                <a:latin typeface="Arial" panose="020B0604020202020204" pitchFamily="34" charset="0"/>
                <a:cs typeface="Arial" panose="020B0604020202020204" pitchFamily="34" charset="0"/>
              </a:rPr>
              <a:t>Graduate Research Assistant</a:t>
            </a:r>
          </a:p>
          <a:p>
            <a:pPr>
              <a:lnSpc>
                <a:spcPct val="115000"/>
              </a:lnSpc>
            </a:pPr>
            <a:r>
              <a:rPr lang="en-US" sz="1100" dirty="0">
                <a:latin typeface="Arial" panose="020B0604020202020204" pitchFamily="34" charset="0"/>
                <a:cs typeface="Arial" panose="020B0604020202020204" pitchFamily="34" charset="0"/>
              </a:rPr>
              <a:t>Virginia Modeling, Analysis, &amp; Simulation Center (VMASC)</a:t>
            </a:r>
          </a:p>
          <a:p>
            <a:pPr>
              <a:lnSpc>
                <a:spcPct val="115000"/>
              </a:lnSpc>
            </a:pPr>
            <a:r>
              <a:rPr lang="en-US" sz="1100" dirty="0">
                <a:latin typeface="Arial" panose="020B0604020202020204" pitchFamily="34" charset="0"/>
                <a:cs typeface="Arial" panose="020B0604020202020204" pitchFamily="34" charset="0"/>
              </a:rPr>
              <a:t>Norfolk, VA  |  Sep 2022 – Present</a:t>
            </a:r>
          </a:p>
          <a:p>
            <a:pPr marL="171450" indent="-171450" algn="just">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Trained and fine-tuned NLP classification models to identify frustration. KNN, RFC, spaCy, and BERT were the main models trained.</a:t>
            </a:r>
          </a:p>
          <a:p>
            <a:pPr marL="171450" indent="-171450" algn="just">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Conducting in-depth research on NLP. This involves literature reviews, data gathering, and analysis to advance knowledge in these areas.</a:t>
            </a:r>
          </a:p>
          <a:p>
            <a:pPr marL="171450" indent="-171450" algn="just">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Data Analysis: Applying statistical and analytical techniques to process and analyze large datasets. </a:t>
            </a:r>
          </a:p>
          <a:p>
            <a:pPr marL="171450" indent="-171450" algn="just">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Maintaining detailed documentation of research methodologies, procedures, and results. This includes reports, papers, and documentation for internal and external dissemination.</a:t>
            </a:r>
          </a:p>
          <a:p>
            <a:pPr marL="171450" indent="-171450" algn="just">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Collaborating with researchers, faculty, and industry professionals to exchange ideas, contribute to research objectives, and actively participate in meetings and discussions.</a:t>
            </a:r>
          </a:p>
          <a:p>
            <a:pPr>
              <a:lnSpc>
                <a:spcPct val="115000"/>
              </a:lnSpc>
            </a:pPr>
            <a:endParaRPr lang="en-US" sz="1100" dirty="0">
              <a:latin typeface="Arial" panose="020B0604020202020204" pitchFamily="34" charset="0"/>
              <a:cs typeface="Arial" panose="020B0604020202020204" pitchFamily="34" charset="0"/>
            </a:endParaRPr>
          </a:p>
        </p:txBody>
      </p:sp>
      <p:sp>
        <p:nvSpPr>
          <p:cNvPr id="10" name="Cuadro de texto 8">
            <a:extLst>
              <a:ext uri="{FF2B5EF4-FFF2-40B4-BE49-F238E27FC236}">
                <a16:creationId xmlns:a16="http://schemas.microsoft.com/office/drawing/2014/main" id="{63A2191C-0DF4-2FEC-0B6B-7B9E3E2658BA}"/>
              </a:ext>
            </a:extLst>
          </p:cNvPr>
          <p:cNvSpPr txBox="1">
            <a:spLocks/>
          </p:cNvSpPr>
          <p:nvPr/>
        </p:nvSpPr>
        <p:spPr>
          <a:xfrm>
            <a:off x="381393" y="5425847"/>
            <a:ext cx="5109740" cy="3568266"/>
          </a:xfrm>
          <a:prstGeom prst="rect">
            <a:avLst/>
          </a:prstGeom>
          <a:noFill/>
          <a:ln>
            <a:noFill/>
          </a:ln>
          <a:effectLst/>
          <a:extLst>
            <a:ext uri="{C572A759-6A51-4108-AA02-DFA0A04FC94B}">
              <ma14:wrappingTextBox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1100" b="1" dirty="0">
                <a:latin typeface="Arial" panose="020B0604020202020204" pitchFamily="34" charset="0"/>
                <a:cs typeface="Arial" panose="020B0604020202020204" pitchFamily="34" charset="0"/>
              </a:rPr>
              <a:t>Project Consultant - NLP-based Social Media Data Analyst</a:t>
            </a:r>
          </a:p>
          <a:p>
            <a:pPr>
              <a:lnSpc>
                <a:spcPct val="115000"/>
              </a:lnSpc>
            </a:pPr>
            <a:r>
              <a:rPr lang="en-US" sz="1100" dirty="0">
                <a:latin typeface="Arial" panose="020B0604020202020204" pitchFamily="34" charset="0"/>
                <a:cs typeface="Arial" panose="020B0604020202020204" pitchFamily="34" charset="0"/>
              </a:rPr>
              <a:t>Old Dominion University </a:t>
            </a:r>
          </a:p>
          <a:p>
            <a:pPr>
              <a:lnSpc>
                <a:spcPct val="115000"/>
              </a:lnSpc>
            </a:pPr>
            <a:r>
              <a:rPr lang="en-US" sz="1100" dirty="0">
                <a:latin typeface="Arial" panose="020B0604020202020204" pitchFamily="34" charset="0"/>
                <a:cs typeface="Arial" panose="020B0604020202020204" pitchFamily="34" charset="0"/>
              </a:rPr>
              <a:t>Norfolk, VA (Remote)  |  Jul 2021 – Jan 2022 </a:t>
            </a:r>
          </a:p>
          <a:p>
            <a:pPr marL="171450" indent="-171450">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Training NLP algorithms with sci-kit-learn and spaCy (Python) to semi-automatically identify types of frustration on Colombian news. Classification models were trained and assessed to find the best one. </a:t>
            </a:r>
          </a:p>
          <a:p>
            <a:pPr marL="171450" indent="-171450">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Extracting, filtering, and cleaning social media data (from Twitter) related to migration flows from Venezuela to Colombia. 6.3M tweets were extracted with the platform's API.</a:t>
            </a:r>
          </a:p>
          <a:p>
            <a:pPr marL="171450" indent="-171450">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Creating engaging dashboards to present information of the Venezuelan migration situation with a higher visual impact and easier understanding for the public.</a:t>
            </a:r>
          </a:p>
          <a:p>
            <a:pPr marL="171450" indent="-171450">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Collaborating with an interdisciplinary group of researchers exploring different perspectives of the used methods and results to complement one another's expertise and actively coordinate to work toward strong and integrative outcomes.</a:t>
            </a:r>
          </a:p>
          <a:p>
            <a:pPr marL="171450" indent="-171450">
              <a:lnSpc>
                <a:spcPct val="115000"/>
              </a:lnSpc>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a:lnSpc>
                <a:spcPct val="115000"/>
              </a:lnSpc>
            </a:pPr>
            <a:endParaRPr lang="en-US" sz="1100" dirty="0">
              <a:latin typeface="Arial" panose="020B0604020202020204" pitchFamily="34" charset="0"/>
              <a:cs typeface="Arial" panose="020B0604020202020204" pitchFamily="34" charset="0"/>
            </a:endParaRPr>
          </a:p>
        </p:txBody>
      </p:sp>
      <p:grpSp>
        <p:nvGrpSpPr>
          <p:cNvPr id="13" name="Grupo 121">
            <a:extLst>
              <a:ext uri="{FF2B5EF4-FFF2-40B4-BE49-F238E27FC236}">
                <a16:creationId xmlns:a16="http://schemas.microsoft.com/office/drawing/2014/main" id="{64852985-88B0-7A64-0D79-AC1D429F0AC1}"/>
              </a:ext>
            </a:extLst>
          </p:cNvPr>
          <p:cNvGrpSpPr/>
          <p:nvPr/>
        </p:nvGrpSpPr>
        <p:grpSpPr>
          <a:xfrm>
            <a:off x="5445077" y="1441042"/>
            <a:ext cx="2169916" cy="3038417"/>
            <a:chOff x="2835867" y="7482793"/>
            <a:chExt cx="2169916" cy="3038417"/>
          </a:xfrm>
        </p:grpSpPr>
        <p:grpSp>
          <p:nvGrpSpPr>
            <p:cNvPr id="24" name="Grupo 126">
              <a:extLst>
                <a:ext uri="{FF2B5EF4-FFF2-40B4-BE49-F238E27FC236}">
                  <a16:creationId xmlns:a16="http://schemas.microsoft.com/office/drawing/2014/main" id="{BD2E0A16-7713-3AF3-2182-511A56972C1E}"/>
                </a:ext>
              </a:extLst>
            </p:cNvPr>
            <p:cNvGrpSpPr/>
            <p:nvPr/>
          </p:nvGrpSpPr>
          <p:grpSpPr>
            <a:xfrm>
              <a:off x="2835867" y="7482793"/>
              <a:ext cx="2169916" cy="3038417"/>
              <a:chOff x="543713" y="2616697"/>
              <a:chExt cx="2169916" cy="3038417"/>
            </a:xfrm>
          </p:grpSpPr>
          <p:sp>
            <p:nvSpPr>
              <p:cNvPr id="26" name="Cuadro de texto 8">
                <a:extLst>
                  <a:ext uri="{FF2B5EF4-FFF2-40B4-BE49-F238E27FC236}">
                    <a16:creationId xmlns:a16="http://schemas.microsoft.com/office/drawing/2014/main" id="{BD815A2C-8E8D-81B6-6342-200B4E960F6F}"/>
                  </a:ext>
                </a:extLst>
              </p:cNvPr>
              <p:cNvSpPr txBox="1">
                <a:spLocks/>
              </p:cNvSpPr>
              <p:nvPr/>
            </p:nvSpPr>
            <p:spPr>
              <a:xfrm>
                <a:off x="593939" y="2889724"/>
                <a:ext cx="2119690" cy="2765390"/>
              </a:xfrm>
              <a:prstGeom prst="rect">
                <a:avLst/>
              </a:prstGeom>
              <a:noFill/>
              <a:ln>
                <a:noFill/>
              </a:ln>
              <a:effectLst/>
              <a:extLst>
                <a:ext uri="{C572A759-6A51-4108-AA02-DFA0A04FC94B}">
                  <ma14:wrappingTextBox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marL="171450" indent="-171450">
                  <a:lnSpc>
                    <a:spcPct val="115000"/>
                  </a:lnSpc>
                  <a:spcAft>
                    <a:spcPts val="0"/>
                  </a:spcAft>
                  <a:buFont typeface="Arial" panose="020B0604020202020204" pitchFamily="34" charset="0"/>
                  <a:buChar char="•"/>
                </a:pPr>
                <a:r>
                  <a:rPr lang="en-US" sz="1100" dirty="0">
                    <a:solidFill>
                      <a:srgbClr val="000000"/>
                    </a:solidFill>
                    <a:latin typeface="Arial" panose="020B0604020202020204" pitchFamily="34" charset="0"/>
                    <a:ea typeface="Arial" panose="020B0604020202020204" pitchFamily="34" charset="0"/>
                    <a:cs typeface="Arial" panose="020B0604020202020204" pitchFamily="34" charset="0"/>
                  </a:rPr>
                  <a:t>Programming: </a:t>
                </a:r>
                <a:br>
                  <a:rPr lang="en-US" sz="1100" dirty="0">
                    <a:solidFill>
                      <a:srgbClr val="000000"/>
                    </a:solidFill>
                    <a:latin typeface="Arial" panose="020B0604020202020204" pitchFamily="34" charset="0"/>
                    <a:ea typeface="Arial" panose="020B0604020202020204" pitchFamily="34" charset="0"/>
                    <a:cs typeface="Arial" panose="020B0604020202020204" pitchFamily="34" charset="0"/>
                  </a:rPr>
                </a:br>
                <a:r>
                  <a:rPr lang="en-US" sz="1100" dirty="0">
                    <a:solidFill>
                      <a:srgbClr val="000000"/>
                    </a:solidFill>
                    <a:latin typeface="Arial" panose="020B0604020202020204" pitchFamily="34" charset="0"/>
                    <a:ea typeface="Arial" panose="020B0604020202020204" pitchFamily="34" charset="0"/>
                    <a:cs typeface="Arial" panose="020B0604020202020204" pitchFamily="34" charset="0"/>
                  </a:rPr>
                  <a:t>Python and R</a:t>
                </a:r>
              </a:p>
              <a:p>
                <a:pPr marL="171450" indent="-171450">
                  <a:lnSpc>
                    <a:spcPct val="115000"/>
                  </a:lnSpc>
                  <a:spcAft>
                    <a:spcPts val="0"/>
                  </a:spcAft>
                  <a:buFont typeface="Arial" panose="020B0604020202020204" pitchFamily="34" charset="0"/>
                  <a:buChar char="•"/>
                </a:pPr>
                <a:r>
                  <a:rPr lang="en-US" sz="1100" dirty="0">
                    <a:solidFill>
                      <a:srgbClr val="000000"/>
                    </a:solidFill>
                    <a:latin typeface="Arial" panose="020B0604020202020204" pitchFamily="34" charset="0"/>
                    <a:ea typeface="Arial" panose="020B0604020202020204" pitchFamily="34" charset="0"/>
                    <a:cs typeface="Arial" panose="020B0604020202020204" pitchFamily="34" charset="0"/>
                  </a:rPr>
                  <a:t>Supervised Learning: </a:t>
                </a:r>
                <a:br>
                  <a:rPr lang="en-US" sz="1100" dirty="0">
                    <a:solidFill>
                      <a:srgbClr val="000000"/>
                    </a:solidFill>
                    <a:latin typeface="Arial" panose="020B0604020202020204" pitchFamily="34" charset="0"/>
                    <a:ea typeface="Arial" panose="020B0604020202020204" pitchFamily="34" charset="0"/>
                    <a:cs typeface="Arial" panose="020B0604020202020204" pitchFamily="34" charset="0"/>
                  </a:rPr>
                </a:br>
                <a:r>
                  <a:rPr lang="en-US" sz="1100" dirty="0">
                    <a:solidFill>
                      <a:srgbClr val="000000"/>
                    </a:solidFill>
                    <a:latin typeface="Arial" panose="020B0604020202020204" pitchFamily="34" charset="0"/>
                    <a:ea typeface="Arial" panose="020B0604020202020204" pitchFamily="34" charset="0"/>
                    <a:cs typeface="Arial" panose="020B0604020202020204" pitchFamily="34" charset="0"/>
                  </a:rPr>
                  <a:t>linear and logistic regressions, random forest, SVM, </a:t>
                </a:r>
                <a:r>
                  <a:rPr lang="en-US" sz="1100" dirty="0" err="1">
                    <a:solidFill>
                      <a:srgbClr val="000000"/>
                    </a:solidFill>
                    <a:latin typeface="Arial" panose="020B0604020202020204" pitchFamily="34" charset="0"/>
                    <a:ea typeface="Arial" panose="020B0604020202020204" pitchFamily="34" charset="0"/>
                    <a:cs typeface="Arial" panose="020B0604020202020204" pitchFamily="34" charset="0"/>
                  </a:rPr>
                  <a:t>XGBoost</a:t>
                </a:r>
                <a:endParaRPr lang="en-US" sz="1100" dirty="0">
                  <a:solidFill>
                    <a:srgbClr val="000000"/>
                  </a:solidFill>
                  <a:latin typeface="Arial" panose="020B0604020202020204" pitchFamily="34" charset="0"/>
                  <a:ea typeface="Arial" panose="020B0604020202020204" pitchFamily="34" charset="0"/>
                  <a:cs typeface="Arial" panose="020B0604020202020204" pitchFamily="34" charset="0"/>
                </a:endParaRPr>
              </a:p>
              <a:p>
                <a:pPr marL="171450" indent="-171450">
                  <a:lnSpc>
                    <a:spcPct val="115000"/>
                  </a:lnSpc>
                  <a:spcAft>
                    <a:spcPts val="0"/>
                  </a:spcAft>
                  <a:buFont typeface="Arial" panose="020B0604020202020204" pitchFamily="34" charset="0"/>
                  <a:buChar char="•"/>
                </a:pPr>
                <a:r>
                  <a:rPr lang="en-US" sz="1100" dirty="0">
                    <a:solidFill>
                      <a:srgbClr val="000000"/>
                    </a:solidFill>
                    <a:latin typeface="Arial" panose="020B0604020202020204" pitchFamily="34" charset="0"/>
                    <a:ea typeface="Arial" panose="020B0604020202020204" pitchFamily="34" charset="0"/>
                    <a:cs typeface="Arial" panose="020B0604020202020204" pitchFamily="34" charset="0"/>
                  </a:rPr>
                  <a:t>Unsupervised Learning: </a:t>
                </a:r>
                <a:br>
                  <a:rPr lang="en-US" sz="1100" dirty="0">
                    <a:solidFill>
                      <a:srgbClr val="000000"/>
                    </a:solidFill>
                    <a:latin typeface="Arial" panose="020B0604020202020204" pitchFamily="34" charset="0"/>
                    <a:ea typeface="Arial" panose="020B0604020202020204" pitchFamily="34" charset="0"/>
                    <a:cs typeface="Arial" panose="020B0604020202020204" pitchFamily="34" charset="0"/>
                  </a:rPr>
                </a:br>
                <a:r>
                  <a:rPr lang="en-US" sz="1100" dirty="0">
                    <a:solidFill>
                      <a:srgbClr val="000000"/>
                    </a:solidFill>
                    <a:latin typeface="Arial" panose="020B0604020202020204" pitchFamily="34" charset="0"/>
                    <a:ea typeface="Arial" panose="020B0604020202020204" pitchFamily="34" charset="0"/>
                    <a:cs typeface="Arial" panose="020B0604020202020204" pitchFamily="34" charset="0"/>
                  </a:rPr>
                  <a:t>K-means clustering, principal component analysis (PCA)</a:t>
                </a:r>
              </a:p>
              <a:p>
                <a:pPr marL="171450" indent="-171450">
                  <a:lnSpc>
                    <a:spcPct val="115000"/>
                  </a:lnSpc>
                  <a:spcAft>
                    <a:spcPts val="0"/>
                  </a:spcAft>
                  <a:buFont typeface="Arial" panose="020B0604020202020204" pitchFamily="34" charset="0"/>
                  <a:buChar char="•"/>
                </a:pPr>
                <a:r>
                  <a:rPr lang="en-US" sz="1100" dirty="0">
                    <a:solidFill>
                      <a:srgbClr val="000000"/>
                    </a:solidFill>
                    <a:latin typeface="Arial" panose="020B0604020202020204" pitchFamily="34" charset="0"/>
                    <a:ea typeface="Arial" panose="020B0604020202020204" pitchFamily="34" charset="0"/>
                    <a:cs typeface="Arial" panose="020B0604020202020204" pitchFamily="34" charset="0"/>
                  </a:rPr>
                  <a:t>Data Visualization: Tableau, Excel, matplotlib, ggplot2.</a:t>
                </a:r>
              </a:p>
            </p:txBody>
          </p:sp>
          <p:sp>
            <p:nvSpPr>
              <p:cNvPr id="27" name="Rectángulo 130">
                <a:extLst>
                  <a:ext uri="{FF2B5EF4-FFF2-40B4-BE49-F238E27FC236}">
                    <a16:creationId xmlns:a16="http://schemas.microsoft.com/office/drawing/2014/main" id="{4D1932B0-0BB4-4C9E-2AC6-4395CD305581}"/>
                  </a:ext>
                </a:extLst>
              </p:cNvPr>
              <p:cNvSpPr/>
              <p:nvPr/>
            </p:nvSpPr>
            <p:spPr>
              <a:xfrm>
                <a:off x="543713" y="2616697"/>
                <a:ext cx="822661" cy="318998"/>
              </a:xfrm>
              <a:prstGeom prst="rect">
                <a:avLst/>
              </a:prstGeom>
            </p:spPr>
            <p:txBody>
              <a:bodyPr wrap="none">
                <a:spAutoFit/>
              </a:bodyPr>
              <a:lstStyle/>
              <a:p>
                <a:pPr>
                  <a:lnSpc>
                    <a:spcPct val="115000"/>
                  </a:lnSpc>
                  <a:spcAft>
                    <a:spcPts val="0"/>
                  </a:spcAft>
                </a:pPr>
                <a:r>
                  <a:rPr lang="es-CO" sz="1400" b="1" dirty="0">
                    <a:solidFill>
                      <a:srgbClr val="000000"/>
                    </a:solidFill>
                    <a:effectLst/>
                    <a:latin typeface="Arial" panose="020B0604020202020204" pitchFamily="34" charset="0"/>
                    <a:ea typeface="Arial" panose="020B0604020202020204" pitchFamily="34" charset="0"/>
                    <a:cs typeface="Arial" panose="020B0604020202020204" pitchFamily="34" charset="0"/>
                  </a:rPr>
                  <a:t>SKILLS</a:t>
                </a:r>
                <a:endParaRPr lang="es-CO" sz="1100" dirty="0">
                  <a:effectLst/>
                  <a:latin typeface="Arial" panose="020B0604020202020204" pitchFamily="34" charset="0"/>
                  <a:ea typeface="Arial" panose="020B0604020202020204" pitchFamily="34" charset="0"/>
                  <a:cs typeface="Arial" panose="020B0604020202020204" pitchFamily="34" charset="0"/>
                </a:endParaRPr>
              </a:p>
            </p:txBody>
          </p:sp>
        </p:grpSp>
        <p:cxnSp>
          <p:nvCxnSpPr>
            <p:cNvPr id="25" name="Conector recto 123">
              <a:extLst>
                <a:ext uri="{FF2B5EF4-FFF2-40B4-BE49-F238E27FC236}">
                  <a16:creationId xmlns:a16="http://schemas.microsoft.com/office/drawing/2014/main" id="{B303E938-5176-8098-422D-4D14815A8164}"/>
                </a:ext>
              </a:extLst>
            </p:cNvPr>
            <p:cNvCxnSpPr>
              <a:cxnSpLocks/>
              <a:endCxn id="26" idx="0"/>
            </p:cNvCxnSpPr>
            <p:nvPr/>
          </p:nvCxnSpPr>
          <p:spPr>
            <a:xfrm>
              <a:off x="2943925" y="7754308"/>
              <a:ext cx="1002013" cy="1512"/>
            </a:xfrm>
            <a:prstGeom prst="line">
              <a:avLst/>
            </a:prstGeom>
            <a:ln w="9525"/>
          </p:spPr>
          <p:style>
            <a:lnRef idx="1">
              <a:schemeClr val="dk1"/>
            </a:lnRef>
            <a:fillRef idx="0">
              <a:schemeClr val="dk1"/>
            </a:fillRef>
            <a:effectRef idx="0">
              <a:schemeClr val="dk1"/>
            </a:effectRef>
            <a:fontRef idx="minor">
              <a:schemeClr val="tx1"/>
            </a:fontRef>
          </p:style>
        </p:cxnSp>
      </p:grpSp>
      <p:pic>
        <p:nvPicPr>
          <p:cNvPr id="17" name="Imagen 30">
            <a:extLst>
              <a:ext uri="{FF2B5EF4-FFF2-40B4-BE49-F238E27FC236}">
                <a16:creationId xmlns:a16="http://schemas.microsoft.com/office/drawing/2014/main" id="{1D3C34BC-9E99-2824-38BF-B86C6BBDA5B7}"/>
              </a:ext>
            </a:extLst>
          </p:cNvPr>
          <p:cNvPicPr>
            <a:picLocks noChangeAspect="1"/>
          </p:cNvPicPr>
          <p:nvPr/>
        </p:nvPicPr>
        <p:blipFill rotWithShape="1">
          <a:blip r:embed="rId8">
            <a:extLst>
              <a:ext uri="{28A0092B-C50C-407E-A947-70E740481C1C}">
                <a14:useLocalDpi xmlns:a14="http://schemas.microsoft.com/office/drawing/2010/main" val="0"/>
              </a:ext>
            </a:extLst>
          </a:blip>
          <a:srcRect t="17405" b="16912"/>
          <a:stretch/>
        </p:blipFill>
        <p:spPr>
          <a:xfrm>
            <a:off x="5869234" y="6045769"/>
            <a:ext cx="144343" cy="94808"/>
          </a:xfrm>
          <a:prstGeom prst="rect">
            <a:avLst/>
          </a:prstGeom>
        </p:spPr>
      </p:pic>
      <p:sp>
        <p:nvSpPr>
          <p:cNvPr id="22" name="Cuadro de texto 8">
            <a:extLst>
              <a:ext uri="{FF2B5EF4-FFF2-40B4-BE49-F238E27FC236}">
                <a16:creationId xmlns:a16="http://schemas.microsoft.com/office/drawing/2014/main" id="{97A90E2F-41B2-7433-D73C-3DF4B3226C04}"/>
              </a:ext>
            </a:extLst>
          </p:cNvPr>
          <p:cNvSpPr txBox="1">
            <a:spLocks/>
          </p:cNvSpPr>
          <p:nvPr/>
        </p:nvSpPr>
        <p:spPr>
          <a:xfrm>
            <a:off x="6058974" y="5962152"/>
            <a:ext cx="1232125" cy="638000"/>
          </a:xfrm>
          <a:prstGeom prst="rect">
            <a:avLst/>
          </a:prstGeom>
          <a:noFill/>
          <a:ln>
            <a:noFill/>
          </a:ln>
          <a:effectLst/>
          <a:extLst>
            <a:ext uri="{C572A759-6A51-4108-AA02-DFA0A04FC94B}">
              <ma14:wrappingTextBox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0"/>
              </a:spcAft>
            </a:pPr>
            <a:r>
              <a:rPr lang="es-CO" sz="10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Spanish</a:t>
            </a:r>
            <a:r>
              <a:rPr lang="es-CO" sz="1000" dirty="0">
                <a:solidFill>
                  <a:srgbClr val="000000"/>
                </a:solidFill>
                <a:effectLst/>
                <a:latin typeface="Arial" panose="020B0604020202020204" pitchFamily="34" charset="0"/>
                <a:ea typeface="Arial" panose="020B0604020202020204" pitchFamily="34" charset="0"/>
                <a:cs typeface="Arial" panose="020B0604020202020204" pitchFamily="34" charset="0"/>
              </a:rPr>
              <a:t> - Native</a:t>
            </a:r>
          </a:p>
          <a:p>
            <a:pPr algn="just">
              <a:lnSpc>
                <a:spcPct val="115000"/>
              </a:lnSpc>
            </a:pPr>
            <a:r>
              <a:rPr lang="es-CO" sz="1000" dirty="0">
                <a:solidFill>
                  <a:srgbClr val="000000"/>
                </a:solidFill>
                <a:latin typeface="Arial" panose="020B0604020202020204" pitchFamily="34" charset="0"/>
                <a:ea typeface="Arial" panose="020B0604020202020204" pitchFamily="34" charset="0"/>
                <a:cs typeface="Arial" panose="020B0604020202020204" pitchFamily="34" charset="0"/>
              </a:rPr>
              <a:t>English - </a:t>
            </a:r>
            <a:r>
              <a:rPr lang="es-CO" sz="1000" dirty="0">
                <a:solidFill>
                  <a:srgbClr val="000000"/>
                </a:solidFill>
                <a:effectLst/>
                <a:latin typeface="Arial" panose="020B0604020202020204" pitchFamily="34" charset="0"/>
                <a:ea typeface="Arial" panose="020B0604020202020204" pitchFamily="34" charset="0"/>
                <a:cs typeface="Arial" panose="020B0604020202020204" pitchFamily="34" charset="0"/>
              </a:rPr>
              <a:t>B2</a:t>
            </a:r>
            <a:endParaRPr lang="es-CO" sz="1000" dirty="0">
              <a:solidFill>
                <a:srgbClr val="000000"/>
              </a:solidFill>
              <a:latin typeface="Arial" panose="020B0604020202020204" pitchFamily="34" charset="0"/>
              <a:ea typeface="Arial" panose="020B0604020202020204" pitchFamily="34" charset="0"/>
              <a:cs typeface="Arial" panose="020B0604020202020204" pitchFamily="34" charset="0"/>
            </a:endParaRPr>
          </a:p>
          <a:p>
            <a:pPr algn="just">
              <a:lnSpc>
                <a:spcPct val="115000"/>
              </a:lnSpc>
              <a:spcAft>
                <a:spcPts val="0"/>
              </a:spcAft>
            </a:pPr>
            <a:r>
              <a:rPr lang="es-CO" sz="1000" dirty="0">
                <a:solidFill>
                  <a:srgbClr val="000000"/>
                </a:solidFill>
                <a:effectLst/>
                <a:latin typeface="Arial" panose="020B0604020202020204" pitchFamily="34" charset="0"/>
                <a:ea typeface="Arial" panose="020B0604020202020204" pitchFamily="34" charset="0"/>
                <a:cs typeface="Arial" panose="020B0604020202020204" pitchFamily="34" charset="0"/>
              </a:rPr>
              <a:t>German – B1</a:t>
            </a:r>
            <a:endParaRPr lang="es-ES" sz="11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a:lnSpc>
                <a:spcPct val="115000"/>
              </a:lnSpc>
              <a:spcAft>
                <a:spcPts val="0"/>
              </a:spcAft>
            </a:pPr>
            <a:r>
              <a:rPr lang="es-ES"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CO" sz="1100" dirty="0">
              <a:effectLst/>
              <a:latin typeface="Arial" panose="020B0604020202020204" pitchFamily="34" charset="0"/>
              <a:ea typeface="Arial" panose="020B0604020202020204" pitchFamily="34" charset="0"/>
              <a:cs typeface="Arial" panose="020B0604020202020204" pitchFamily="34" charset="0"/>
            </a:endParaRPr>
          </a:p>
        </p:txBody>
      </p:sp>
      <p:sp>
        <p:nvSpPr>
          <p:cNvPr id="23" name="Rectángulo 36">
            <a:extLst>
              <a:ext uri="{FF2B5EF4-FFF2-40B4-BE49-F238E27FC236}">
                <a16:creationId xmlns:a16="http://schemas.microsoft.com/office/drawing/2014/main" id="{34B5077E-F8C2-B1DB-9261-D8B9DFF68505}"/>
              </a:ext>
            </a:extLst>
          </p:cNvPr>
          <p:cNvSpPr/>
          <p:nvPr/>
        </p:nvSpPr>
        <p:spPr>
          <a:xfrm>
            <a:off x="5759811" y="5661701"/>
            <a:ext cx="1332416" cy="318998"/>
          </a:xfrm>
          <a:prstGeom prst="rect">
            <a:avLst/>
          </a:prstGeom>
        </p:spPr>
        <p:txBody>
          <a:bodyPr wrap="square">
            <a:spAutoFit/>
          </a:bodyPr>
          <a:lstStyle/>
          <a:p>
            <a:pPr>
              <a:lnSpc>
                <a:spcPct val="115000"/>
              </a:lnSpc>
              <a:spcAft>
                <a:spcPts val="0"/>
              </a:spcAft>
            </a:pPr>
            <a:r>
              <a:rPr lang="es-CO" sz="1400" b="1" dirty="0">
                <a:solidFill>
                  <a:srgbClr val="000000"/>
                </a:solidFill>
                <a:latin typeface="Arial" panose="020B0604020202020204" pitchFamily="34" charset="0"/>
                <a:ea typeface="Arial" panose="020B0604020202020204" pitchFamily="34" charset="0"/>
                <a:cs typeface="Arial" panose="020B0604020202020204" pitchFamily="34" charset="0"/>
              </a:rPr>
              <a:t>LANGUAGES</a:t>
            </a:r>
            <a:endParaRPr lang="es-CO" sz="1100" dirty="0">
              <a:effectLst/>
              <a:latin typeface="Arial" panose="020B0604020202020204" pitchFamily="34" charset="0"/>
              <a:ea typeface="Arial" panose="020B0604020202020204" pitchFamily="34" charset="0"/>
              <a:cs typeface="Arial" panose="020B0604020202020204" pitchFamily="34" charset="0"/>
            </a:endParaRPr>
          </a:p>
        </p:txBody>
      </p:sp>
      <p:pic>
        <p:nvPicPr>
          <p:cNvPr id="20" name="Imagen 33">
            <a:extLst>
              <a:ext uri="{FF2B5EF4-FFF2-40B4-BE49-F238E27FC236}">
                <a16:creationId xmlns:a16="http://schemas.microsoft.com/office/drawing/2014/main" id="{48482851-80CC-DFF5-6967-6E4387589B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4647" y="6394543"/>
            <a:ext cx="151691" cy="94807"/>
          </a:xfrm>
          <a:prstGeom prst="rect">
            <a:avLst/>
          </a:prstGeom>
        </p:spPr>
      </p:pic>
      <p:pic>
        <p:nvPicPr>
          <p:cNvPr id="21" name="Imagen 34">
            <a:extLst>
              <a:ext uri="{FF2B5EF4-FFF2-40B4-BE49-F238E27FC236}">
                <a16:creationId xmlns:a16="http://schemas.microsoft.com/office/drawing/2014/main" id="{E493B5FC-37AF-AAB4-8921-AD51A37D2381}"/>
              </a:ext>
            </a:extLst>
          </p:cNvPr>
          <p:cNvPicPr>
            <a:picLocks noChangeAspect="1"/>
          </p:cNvPicPr>
          <p:nvPr/>
        </p:nvPicPr>
        <p:blipFill rotWithShape="1">
          <a:blip r:embed="rId10">
            <a:extLst>
              <a:ext uri="{28A0092B-C50C-407E-A947-70E740481C1C}">
                <a14:useLocalDpi xmlns:a14="http://schemas.microsoft.com/office/drawing/2010/main" val="0"/>
              </a:ext>
            </a:extLst>
          </a:blip>
          <a:srcRect l="1934" t="2633" r="2493" b="5510"/>
          <a:stretch/>
        </p:blipFill>
        <p:spPr>
          <a:xfrm>
            <a:off x="5865559" y="6221849"/>
            <a:ext cx="151691" cy="98215"/>
          </a:xfrm>
          <a:prstGeom prst="rect">
            <a:avLst/>
          </a:prstGeom>
        </p:spPr>
      </p:pic>
      <p:cxnSp>
        <p:nvCxnSpPr>
          <p:cNvPr id="16" name="Conector recto 29">
            <a:extLst>
              <a:ext uri="{FF2B5EF4-FFF2-40B4-BE49-F238E27FC236}">
                <a16:creationId xmlns:a16="http://schemas.microsoft.com/office/drawing/2014/main" id="{9D5286FF-233F-3B10-DE7D-415A44C9D4C4}"/>
              </a:ext>
            </a:extLst>
          </p:cNvPr>
          <p:cNvCxnSpPr>
            <a:cxnSpLocks/>
          </p:cNvCxnSpPr>
          <p:nvPr/>
        </p:nvCxnSpPr>
        <p:spPr>
          <a:xfrm>
            <a:off x="5826191" y="5933216"/>
            <a:ext cx="1283893" cy="0"/>
          </a:xfrm>
          <a:prstGeom prst="line">
            <a:avLst/>
          </a:prstGeom>
          <a:ln w="9525"/>
        </p:spPr>
        <p:style>
          <a:lnRef idx="1">
            <a:schemeClr val="dk1"/>
          </a:lnRef>
          <a:fillRef idx="0">
            <a:schemeClr val="dk1"/>
          </a:fillRef>
          <a:effectRef idx="0">
            <a:schemeClr val="dk1"/>
          </a:effectRef>
          <a:fontRef idx="minor">
            <a:schemeClr val="tx1"/>
          </a:fontRef>
        </p:style>
      </p:cxnSp>
      <p:sp>
        <p:nvSpPr>
          <p:cNvPr id="9" name="Cuadro de texto 8">
            <a:extLst>
              <a:ext uri="{FF2B5EF4-FFF2-40B4-BE49-F238E27FC236}">
                <a16:creationId xmlns:a16="http://schemas.microsoft.com/office/drawing/2014/main" id="{77F0DABD-AC51-085D-1DB1-32D4946D8B83}"/>
              </a:ext>
            </a:extLst>
          </p:cNvPr>
          <p:cNvSpPr txBox="1">
            <a:spLocks/>
          </p:cNvSpPr>
          <p:nvPr/>
        </p:nvSpPr>
        <p:spPr>
          <a:xfrm>
            <a:off x="241841" y="708412"/>
            <a:ext cx="4159471" cy="913692"/>
          </a:xfrm>
          <a:prstGeom prst="rect">
            <a:avLst/>
          </a:prstGeom>
          <a:noFill/>
          <a:ln>
            <a:noFill/>
          </a:ln>
          <a:effectLst/>
          <a:extLst>
            <a:ext uri="{C572A759-6A51-4108-AA02-DFA0A04FC94B}">
              <ma14:wrappingTextBox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n-US" sz="1100" dirty="0">
                <a:latin typeface="Arial" panose="020B0604020202020204" pitchFamily="34" charset="0"/>
                <a:cs typeface="Arial" panose="020B0604020202020204" pitchFamily="34" charset="0"/>
              </a:rPr>
              <a:t>Innovative master’s student, combining robust academic grounding with extensive internship exposure. With a collaborative spirit, I'm poised to leverage my expertise in NLP, machine learning, and data analysis to elevate</a:t>
            </a:r>
            <a:endParaRPr lang="es-CO" sz="1100" dirty="0">
              <a:latin typeface="Arial" panose="020B0604020202020204" pitchFamily="34" charset="0"/>
              <a:cs typeface="Arial" panose="020B0604020202020204" pitchFamily="34" charset="0"/>
            </a:endParaRPr>
          </a:p>
        </p:txBody>
      </p:sp>
      <p:grpSp>
        <p:nvGrpSpPr>
          <p:cNvPr id="34" name="Grupo 37">
            <a:extLst>
              <a:ext uri="{FF2B5EF4-FFF2-40B4-BE49-F238E27FC236}">
                <a16:creationId xmlns:a16="http://schemas.microsoft.com/office/drawing/2014/main" id="{B886FD55-30F7-16E6-608D-C9A55C6632C2}"/>
              </a:ext>
            </a:extLst>
          </p:cNvPr>
          <p:cNvGrpSpPr/>
          <p:nvPr/>
        </p:nvGrpSpPr>
        <p:grpSpPr>
          <a:xfrm>
            <a:off x="5759811" y="6611821"/>
            <a:ext cx="1855183" cy="2898070"/>
            <a:chOff x="2821356" y="5375999"/>
            <a:chExt cx="4813884" cy="2395099"/>
          </a:xfrm>
        </p:grpSpPr>
        <p:grpSp>
          <p:nvGrpSpPr>
            <p:cNvPr id="35" name="Grupo 38">
              <a:extLst>
                <a:ext uri="{FF2B5EF4-FFF2-40B4-BE49-F238E27FC236}">
                  <a16:creationId xmlns:a16="http://schemas.microsoft.com/office/drawing/2014/main" id="{E1BDEC09-0A8F-05D4-DDA6-4EEF7EAAB755}"/>
                </a:ext>
              </a:extLst>
            </p:cNvPr>
            <p:cNvGrpSpPr/>
            <p:nvPr/>
          </p:nvGrpSpPr>
          <p:grpSpPr>
            <a:xfrm>
              <a:off x="2821356" y="5375999"/>
              <a:ext cx="4813884" cy="269039"/>
              <a:chOff x="2877545" y="7507705"/>
              <a:chExt cx="4813884" cy="269039"/>
            </a:xfrm>
          </p:grpSpPr>
          <p:sp>
            <p:nvSpPr>
              <p:cNvPr id="37" name="Rectángulo 40">
                <a:extLst>
                  <a:ext uri="{FF2B5EF4-FFF2-40B4-BE49-F238E27FC236}">
                    <a16:creationId xmlns:a16="http://schemas.microsoft.com/office/drawing/2014/main" id="{71F649A5-F480-BFC9-134E-36029920952D}"/>
                  </a:ext>
                </a:extLst>
              </p:cNvPr>
              <p:cNvSpPr/>
              <p:nvPr/>
            </p:nvSpPr>
            <p:spPr>
              <a:xfrm>
                <a:off x="2877545" y="7507705"/>
                <a:ext cx="4813884" cy="269039"/>
              </a:xfrm>
              <a:prstGeom prst="rect">
                <a:avLst/>
              </a:prstGeom>
            </p:spPr>
            <p:txBody>
              <a:bodyPr wrap="square">
                <a:spAutoFit/>
              </a:bodyPr>
              <a:lstStyle/>
              <a:p>
                <a:pPr>
                  <a:lnSpc>
                    <a:spcPct val="115000"/>
                  </a:lnSpc>
                  <a:spcAft>
                    <a:spcPts val="0"/>
                  </a:spcAft>
                </a:pPr>
                <a:r>
                  <a:rPr lang="es-CO" sz="1400" b="1" dirty="0">
                    <a:solidFill>
                      <a:srgbClr val="000000"/>
                    </a:solidFill>
                    <a:latin typeface="Arial" panose="020B0604020202020204" pitchFamily="34" charset="0"/>
                    <a:ea typeface="Arial" panose="020B0604020202020204" pitchFamily="34" charset="0"/>
                    <a:cs typeface="Arial" panose="020B0604020202020204" pitchFamily="34" charset="0"/>
                  </a:rPr>
                  <a:t>EDUCATION</a:t>
                </a:r>
                <a:endParaRPr lang="es-CO" sz="1100" dirty="0">
                  <a:effectLst/>
                  <a:latin typeface="Arial" panose="020B0604020202020204" pitchFamily="34" charset="0"/>
                  <a:ea typeface="Arial" panose="020B0604020202020204" pitchFamily="34" charset="0"/>
                  <a:cs typeface="Arial" panose="020B0604020202020204" pitchFamily="34" charset="0"/>
                </a:endParaRPr>
              </a:p>
            </p:txBody>
          </p:sp>
          <p:cxnSp>
            <p:nvCxnSpPr>
              <p:cNvPr id="40" name="Conector recto 41">
                <a:extLst>
                  <a:ext uri="{FF2B5EF4-FFF2-40B4-BE49-F238E27FC236}">
                    <a16:creationId xmlns:a16="http://schemas.microsoft.com/office/drawing/2014/main" id="{F56E3257-7413-857D-D20D-2FCEB39A1776}"/>
                  </a:ext>
                </a:extLst>
              </p:cNvPr>
              <p:cNvCxnSpPr>
                <a:cxnSpLocks/>
              </p:cNvCxnSpPr>
              <p:nvPr/>
            </p:nvCxnSpPr>
            <p:spPr>
              <a:xfrm>
                <a:off x="2943926" y="7754308"/>
                <a:ext cx="3188162" cy="0"/>
              </a:xfrm>
              <a:prstGeom prst="line">
                <a:avLst/>
              </a:prstGeom>
              <a:ln w="9525"/>
            </p:spPr>
            <p:style>
              <a:lnRef idx="1">
                <a:schemeClr val="dk1"/>
              </a:lnRef>
              <a:fillRef idx="0">
                <a:schemeClr val="dk1"/>
              </a:fillRef>
              <a:effectRef idx="0">
                <a:schemeClr val="dk1"/>
              </a:effectRef>
              <a:fontRef idx="minor">
                <a:schemeClr val="tx1"/>
              </a:fontRef>
            </p:style>
          </p:cxnSp>
        </p:grpSp>
        <p:sp>
          <p:nvSpPr>
            <p:cNvPr id="36" name="Cuadro de texto 8">
              <a:extLst>
                <a:ext uri="{FF2B5EF4-FFF2-40B4-BE49-F238E27FC236}">
                  <a16:creationId xmlns:a16="http://schemas.microsoft.com/office/drawing/2014/main" id="{4E466C54-E13F-441F-2137-DB818D791358}"/>
                </a:ext>
              </a:extLst>
            </p:cNvPr>
            <p:cNvSpPr txBox="1">
              <a:spLocks/>
            </p:cNvSpPr>
            <p:nvPr/>
          </p:nvSpPr>
          <p:spPr>
            <a:xfrm>
              <a:off x="2852292" y="5624693"/>
              <a:ext cx="4782946" cy="2146405"/>
            </a:xfrm>
            <a:prstGeom prst="rect">
              <a:avLst/>
            </a:prstGeom>
            <a:noFill/>
            <a:ln>
              <a:noFill/>
            </a:ln>
            <a:effectLst/>
            <a:extLst>
              <a:ext uri="{C572A759-6A51-4108-AA02-DFA0A04FC94B}">
                <ma14:wrappingTextBox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s-ES" sz="1000" b="1" dirty="0" err="1">
                  <a:solidFill>
                    <a:srgbClr val="000000"/>
                  </a:solidFill>
                  <a:latin typeface="Arial" panose="020B0604020202020204" pitchFamily="34" charset="0"/>
                  <a:ea typeface="Arial" panose="020B0604020202020204" pitchFamily="34" charset="0"/>
                  <a:cs typeface="Arial" panose="020B0604020202020204" pitchFamily="34" charset="0"/>
                </a:rPr>
                <a:t>M.Sc</a:t>
              </a:r>
              <a:r>
                <a:rPr lang="es-ES" sz="1000" b="1" dirty="0">
                  <a:solidFill>
                    <a:srgbClr val="000000"/>
                  </a:solidFill>
                  <a:latin typeface="Arial" panose="020B0604020202020204" pitchFamily="34" charset="0"/>
                  <a:ea typeface="Arial" panose="020B0604020202020204" pitchFamily="34" charset="0"/>
                  <a:cs typeface="Arial" panose="020B0604020202020204" pitchFamily="34" charset="0"/>
                </a:rPr>
                <a:t>. </a:t>
              </a:r>
              <a:r>
                <a:rPr lang="es-ES" sz="1000" b="1" dirty="0" err="1">
                  <a:solidFill>
                    <a:srgbClr val="000000"/>
                  </a:solidFill>
                  <a:latin typeface="Arial" panose="020B0604020202020204" pitchFamily="34" charset="0"/>
                  <a:ea typeface="Arial" panose="020B0604020202020204" pitchFamily="34" charset="0"/>
                  <a:cs typeface="Arial" panose="020B0604020202020204" pitchFamily="34" charset="0"/>
                </a:rPr>
                <a:t>Modeling</a:t>
              </a:r>
              <a:r>
                <a:rPr lang="es-ES" sz="1000" b="1" dirty="0">
                  <a:solidFill>
                    <a:srgbClr val="000000"/>
                  </a:solidFill>
                  <a:latin typeface="Arial" panose="020B0604020202020204" pitchFamily="34" charset="0"/>
                  <a:ea typeface="Arial" panose="020B0604020202020204" pitchFamily="34" charset="0"/>
                  <a:cs typeface="Arial" panose="020B0604020202020204" pitchFamily="34" charset="0"/>
                </a:rPr>
                <a:t> and </a:t>
              </a:r>
              <a:r>
                <a:rPr lang="es-ES" sz="1000" b="1" dirty="0" err="1">
                  <a:solidFill>
                    <a:srgbClr val="000000"/>
                  </a:solidFill>
                  <a:latin typeface="Arial" panose="020B0604020202020204" pitchFamily="34" charset="0"/>
                  <a:ea typeface="Arial" panose="020B0604020202020204" pitchFamily="34" charset="0"/>
                  <a:cs typeface="Arial" panose="020B0604020202020204" pitchFamily="34" charset="0"/>
                </a:rPr>
                <a:t>Simulation</a:t>
              </a:r>
              <a:r>
                <a:rPr lang="es-ES" sz="1000" b="1" dirty="0">
                  <a:solidFill>
                    <a:srgbClr val="000000"/>
                  </a:solidFill>
                  <a:latin typeface="Arial" panose="020B0604020202020204" pitchFamily="34" charset="0"/>
                  <a:ea typeface="Arial" panose="020B0604020202020204" pitchFamily="34" charset="0"/>
                  <a:cs typeface="Arial" panose="020B0604020202020204" pitchFamily="34" charset="0"/>
                </a:rPr>
                <a:t> </a:t>
              </a:r>
              <a:r>
                <a:rPr lang="es-ES" sz="1000" b="1" dirty="0" err="1">
                  <a:solidFill>
                    <a:srgbClr val="000000"/>
                  </a:solidFill>
                  <a:latin typeface="Arial" panose="020B0604020202020204" pitchFamily="34" charset="0"/>
                  <a:ea typeface="Arial" panose="020B0604020202020204" pitchFamily="34" charset="0"/>
                  <a:cs typeface="Arial" panose="020B0604020202020204" pitchFamily="34" charset="0"/>
                </a:rPr>
                <a:t>Engineering</a:t>
              </a:r>
              <a:endParaRPr lang="es-ES" sz="1000" b="1" dirty="0">
                <a:solidFill>
                  <a:srgbClr val="000000"/>
                </a:solidFill>
                <a:latin typeface="Arial" panose="020B0604020202020204" pitchFamily="34" charset="0"/>
                <a:ea typeface="Arial" panose="020B0604020202020204" pitchFamily="34" charset="0"/>
                <a:cs typeface="Arial" panose="020B0604020202020204" pitchFamily="34" charset="0"/>
              </a:endParaRPr>
            </a:p>
            <a:p>
              <a:pPr>
                <a:lnSpc>
                  <a:spcPct val="115000"/>
                </a:lnSpc>
              </a:pPr>
              <a:r>
                <a:rPr lang="es-ES" sz="1000" dirty="0">
                  <a:solidFill>
                    <a:srgbClr val="000000"/>
                  </a:solidFill>
                  <a:latin typeface="Arial" panose="020B0604020202020204" pitchFamily="34" charset="0"/>
                  <a:ea typeface="Arial" panose="020B0604020202020204" pitchFamily="34" charset="0"/>
                  <a:cs typeface="Arial" panose="020B0604020202020204" pitchFamily="34" charset="0"/>
                </a:rPr>
                <a:t>Old Dominion </a:t>
              </a:r>
              <a:r>
                <a:rPr lang="es-ES" sz="1000" dirty="0" err="1">
                  <a:solidFill>
                    <a:srgbClr val="000000"/>
                  </a:solidFill>
                  <a:latin typeface="Arial" panose="020B0604020202020204" pitchFamily="34" charset="0"/>
                  <a:ea typeface="Arial" panose="020B0604020202020204" pitchFamily="34" charset="0"/>
                  <a:cs typeface="Arial" panose="020B0604020202020204" pitchFamily="34" charset="0"/>
                </a:rPr>
                <a:t>University</a:t>
              </a:r>
              <a:r>
                <a:rPr lang="es-ES" sz="1000" dirty="0">
                  <a:solidFill>
                    <a:srgbClr val="000000"/>
                  </a:solidFill>
                  <a:latin typeface="Arial" panose="020B0604020202020204" pitchFamily="34" charset="0"/>
                  <a:ea typeface="Arial" panose="020B0604020202020204" pitchFamily="34" charset="0"/>
                  <a:cs typeface="Arial" panose="020B0604020202020204" pitchFamily="34" charset="0"/>
                </a:rPr>
                <a:t> </a:t>
              </a:r>
            </a:p>
            <a:p>
              <a:pPr>
                <a:lnSpc>
                  <a:spcPct val="115000"/>
                </a:lnSpc>
              </a:pPr>
              <a:r>
                <a:rPr lang="es-ES" sz="1000" dirty="0" err="1">
                  <a:solidFill>
                    <a:srgbClr val="000000"/>
                  </a:solidFill>
                  <a:latin typeface="Arial" panose="020B0604020202020204" pitchFamily="34" charset="0"/>
                  <a:ea typeface="Arial" panose="020B0604020202020204" pitchFamily="34" charset="0"/>
                  <a:cs typeface="Arial" panose="020B0604020202020204" pitchFamily="34" charset="0"/>
                </a:rPr>
                <a:t>Aug</a:t>
              </a:r>
              <a:r>
                <a:rPr lang="es-ES" sz="1000" dirty="0">
                  <a:solidFill>
                    <a:srgbClr val="000000"/>
                  </a:solidFill>
                  <a:latin typeface="Arial" panose="020B0604020202020204" pitchFamily="34" charset="0"/>
                  <a:ea typeface="Arial" panose="020B0604020202020204" pitchFamily="34" charset="0"/>
                  <a:cs typeface="Arial" panose="020B0604020202020204" pitchFamily="34" charset="0"/>
                </a:rPr>
                <a:t> 2022 – </a:t>
              </a:r>
              <a:r>
                <a:rPr lang="es-ES" sz="1000" dirty="0" err="1">
                  <a:solidFill>
                    <a:srgbClr val="000000"/>
                  </a:solidFill>
                  <a:latin typeface="Arial" panose="020B0604020202020204" pitchFamily="34" charset="0"/>
                  <a:ea typeface="Arial" panose="020B0604020202020204" pitchFamily="34" charset="0"/>
                  <a:cs typeface="Arial" panose="020B0604020202020204" pitchFamily="34" charset="0"/>
                </a:rPr>
                <a:t>Sep</a:t>
              </a:r>
              <a:r>
                <a:rPr lang="es-ES" sz="1000" dirty="0">
                  <a:solidFill>
                    <a:srgbClr val="000000"/>
                  </a:solidFill>
                  <a:latin typeface="Arial" panose="020B0604020202020204" pitchFamily="34" charset="0"/>
                  <a:ea typeface="Arial" panose="020B0604020202020204" pitchFamily="34" charset="0"/>
                  <a:cs typeface="Arial" panose="020B0604020202020204" pitchFamily="34" charset="0"/>
                </a:rPr>
                <a:t> 2024 (</a:t>
              </a:r>
              <a:r>
                <a:rPr lang="es-ES" sz="1000" dirty="0" err="1">
                  <a:solidFill>
                    <a:srgbClr val="000000"/>
                  </a:solidFill>
                  <a:latin typeface="Arial" panose="020B0604020202020204" pitchFamily="34" charset="0"/>
                  <a:ea typeface="Arial" panose="020B0604020202020204" pitchFamily="34" charset="0"/>
                  <a:cs typeface="Arial" panose="020B0604020202020204" pitchFamily="34" charset="0"/>
                </a:rPr>
                <a:t>expected</a:t>
              </a:r>
              <a:r>
                <a:rPr lang="es-ES" sz="1000" dirty="0">
                  <a:solidFill>
                    <a:srgbClr val="000000"/>
                  </a:solidFill>
                  <a:latin typeface="Arial" panose="020B0604020202020204" pitchFamily="34" charset="0"/>
                  <a:ea typeface="Arial" panose="020B0604020202020204" pitchFamily="34" charset="0"/>
                  <a:cs typeface="Arial" panose="020B0604020202020204" pitchFamily="34" charset="0"/>
                </a:rPr>
                <a:t>)</a:t>
              </a:r>
            </a:p>
            <a:p>
              <a:pPr>
                <a:lnSpc>
                  <a:spcPct val="115000"/>
                </a:lnSpc>
              </a:pPr>
              <a:endParaRPr lang="es-ES" sz="1000" b="1" dirty="0">
                <a:solidFill>
                  <a:srgbClr val="000000"/>
                </a:solidFill>
                <a:latin typeface="Arial" panose="020B0604020202020204" pitchFamily="34" charset="0"/>
                <a:ea typeface="Arial" panose="020B0604020202020204" pitchFamily="34" charset="0"/>
                <a:cs typeface="Arial" panose="020B0604020202020204" pitchFamily="34" charset="0"/>
              </a:endParaRPr>
            </a:p>
            <a:p>
              <a:pPr>
                <a:lnSpc>
                  <a:spcPct val="115000"/>
                </a:lnSpc>
              </a:pPr>
              <a:r>
                <a:rPr lang="en-US" sz="1000" b="1" dirty="0">
                  <a:solidFill>
                    <a:srgbClr val="000000"/>
                  </a:solidFill>
                  <a:latin typeface="Arial" panose="020B0604020202020204" pitchFamily="34" charset="0"/>
                  <a:ea typeface="Arial" panose="020B0604020202020204" pitchFamily="34" charset="0"/>
                  <a:cs typeface="Arial" panose="020B0604020202020204" pitchFamily="34" charset="0"/>
                </a:rPr>
                <a:t>Data Science for All (DS4A)</a:t>
              </a:r>
            </a:p>
            <a:p>
              <a:pPr>
                <a:lnSpc>
                  <a:spcPct val="115000"/>
                </a:lnSpc>
              </a:pPr>
              <a:r>
                <a:rPr lang="es-ES" sz="1000" dirty="0" err="1">
                  <a:solidFill>
                    <a:srgbClr val="000000"/>
                  </a:solidFill>
                  <a:latin typeface="Arial" panose="020B0604020202020204" pitchFamily="34" charset="0"/>
                  <a:ea typeface="Arial" panose="020B0604020202020204" pitchFamily="34" charset="0"/>
                  <a:cs typeface="Arial" panose="020B0604020202020204" pitchFamily="34" charset="0"/>
                </a:rPr>
                <a:t>Correlation</a:t>
              </a:r>
              <a:r>
                <a:rPr lang="es-ES" sz="1000" dirty="0">
                  <a:solidFill>
                    <a:srgbClr val="000000"/>
                  </a:solidFill>
                  <a:latin typeface="Arial" panose="020B0604020202020204" pitchFamily="34" charset="0"/>
                  <a:ea typeface="Arial" panose="020B0604020202020204" pitchFamily="34" charset="0"/>
                  <a:cs typeface="Arial" panose="020B0604020202020204" pitchFamily="34" charset="0"/>
                </a:rPr>
                <a:t> </a:t>
              </a:r>
              <a:r>
                <a:rPr lang="es-ES" sz="1000" dirty="0" err="1">
                  <a:solidFill>
                    <a:srgbClr val="000000"/>
                  </a:solidFill>
                  <a:latin typeface="Arial" panose="020B0604020202020204" pitchFamily="34" charset="0"/>
                  <a:ea typeface="Arial" panose="020B0604020202020204" pitchFamily="34" charset="0"/>
                  <a:cs typeface="Arial" panose="020B0604020202020204" pitchFamily="34" charset="0"/>
                </a:rPr>
                <a:t>One</a:t>
              </a:r>
              <a:r>
                <a:rPr lang="es-ES" sz="1000" dirty="0">
                  <a:solidFill>
                    <a:srgbClr val="000000"/>
                  </a:solidFill>
                  <a:latin typeface="Arial" panose="020B0604020202020204" pitchFamily="34" charset="0"/>
                  <a:ea typeface="Arial" panose="020B0604020202020204" pitchFamily="34" charset="0"/>
                  <a:cs typeface="Arial" panose="020B0604020202020204" pitchFamily="34" charset="0"/>
                </a:rPr>
                <a:t> </a:t>
              </a:r>
            </a:p>
            <a:p>
              <a:pPr>
                <a:lnSpc>
                  <a:spcPct val="115000"/>
                </a:lnSpc>
              </a:pPr>
              <a:r>
                <a:rPr lang="es-ES" sz="1000" dirty="0">
                  <a:solidFill>
                    <a:srgbClr val="000000"/>
                  </a:solidFill>
                  <a:latin typeface="Arial" panose="020B0604020202020204" pitchFamily="34" charset="0"/>
                  <a:ea typeface="Arial" panose="020B0604020202020204" pitchFamily="34" charset="0"/>
                  <a:cs typeface="Arial" panose="020B0604020202020204" pitchFamily="34" charset="0"/>
                </a:rPr>
                <a:t>Mar 2022 – Jul 2022</a:t>
              </a:r>
            </a:p>
            <a:p>
              <a:pPr>
                <a:lnSpc>
                  <a:spcPct val="115000"/>
                </a:lnSpc>
              </a:pPr>
              <a:endParaRPr lang="es-ES" sz="1000" b="1" dirty="0">
                <a:solidFill>
                  <a:srgbClr val="000000"/>
                </a:solidFill>
                <a:latin typeface="Arial" panose="020B0604020202020204" pitchFamily="34" charset="0"/>
                <a:ea typeface="Arial" panose="020B0604020202020204" pitchFamily="34" charset="0"/>
                <a:cs typeface="Arial" panose="020B0604020202020204" pitchFamily="34" charset="0"/>
              </a:endParaRPr>
            </a:p>
            <a:p>
              <a:pPr>
                <a:lnSpc>
                  <a:spcPct val="115000"/>
                </a:lnSpc>
              </a:pPr>
              <a:r>
                <a:rPr lang="es-ES" sz="1000" b="1" dirty="0" err="1">
                  <a:solidFill>
                    <a:srgbClr val="000000"/>
                  </a:solidFill>
                  <a:latin typeface="Arial" panose="020B0604020202020204" pitchFamily="34" charset="0"/>
                  <a:ea typeface="Arial" panose="020B0604020202020204" pitchFamily="34" charset="0"/>
                  <a:cs typeface="Arial" panose="020B0604020202020204" pitchFamily="34" charset="0"/>
                </a:rPr>
                <a:t>B.Sc</a:t>
              </a:r>
              <a:r>
                <a:rPr lang="es-ES" sz="1000" b="1" dirty="0">
                  <a:solidFill>
                    <a:srgbClr val="000000"/>
                  </a:solidFill>
                  <a:latin typeface="Arial" panose="020B0604020202020204" pitchFamily="34" charset="0"/>
                  <a:ea typeface="Arial" panose="020B0604020202020204" pitchFamily="34" charset="0"/>
                  <a:cs typeface="Arial" panose="020B0604020202020204" pitchFamily="34" charset="0"/>
                </a:rPr>
                <a:t>. Industrial </a:t>
              </a:r>
              <a:r>
                <a:rPr lang="es-ES" sz="1000" b="1" dirty="0" err="1">
                  <a:solidFill>
                    <a:srgbClr val="000000"/>
                  </a:solidFill>
                  <a:latin typeface="Arial" panose="020B0604020202020204" pitchFamily="34" charset="0"/>
                  <a:ea typeface="Arial" panose="020B0604020202020204" pitchFamily="34" charset="0"/>
                  <a:cs typeface="Arial" panose="020B0604020202020204" pitchFamily="34" charset="0"/>
                </a:rPr>
                <a:t>Engineering</a:t>
              </a:r>
              <a:endParaRPr lang="es-ES" sz="1000" b="1" dirty="0">
                <a:solidFill>
                  <a:srgbClr val="000000"/>
                </a:solidFill>
                <a:latin typeface="Arial" panose="020B0604020202020204" pitchFamily="34" charset="0"/>
                <a:ea typeface="Arial" panose="020B0604020202020204" pitchFamily="34" charset="0"/>
                <a:cs typeface="Arial" panose="020B0604020202020204" pitchFamily="34" charset="0"/>
              </a:endParaRPr>
            </a:p>
            <a:p>
              <a:pPr>
                <a:lnSpc>
                  <a:spcPct val="115000"/>
                </a:lnSpc>
              </a:pPr>
              <a:r>
                <a:rPr lang="es-ES" sz="1000" dirty="0">
                  <a:solidFill>
                    <a:srgbClr val="000000"/>
                  </a:solidFill>
                  <a:latin typeface="Arial" panose="020B0604020202020204" pitchFamily="34" charset="0"/>
                  <a:ea typeface="Arial" panose="020B0604020202020204" pitchFamily="34" charset="0"/>
                  <a:cs typeface="Arial" panose="020B0604020202020204" pitchFamily="34" charset="0"/>
                </a:rPr>
                <a:t>Universidad del Norte </a:t>
              </a:r>
            </a:p>
            <a:p>
              <a:pPr>
                <a:lnSpc>
                  <a:spcPct val="115000"/>
                </a:lnSpc>
              </a:pPr>
              <a:r>
                <a:rPr lang="es-ES" sz="1000" dirty="0">
                  <a:solidFill>
                    <a:srgbClr val="000000"/>
                  </a:solidFill>
                  <a:latin typeface="Arial" panose="020B0604020202020204" pitchFamily="34" charset="0"/>
                  <a:ea typeface="Arial" panose="020B0604020202020204" pitchFamily="34" charset="0"/>
                  <a:cs typeface="Arial" panose="020B0604020202020204" pitchFamily="34" charset="0"/>
                </a:rPr>
                <a:t>Jan 2017 – Mar 2022</a:t>
              </a:r>
            </a:p>
            <a:p>
              <a:pPr>
                <a:lnSpc>
                  <a:spcPct val="115000"/>
                </a:lnSpc>
              </a:pPr>
              <a:endParaRPr lang="es-ES"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grpSp>
      <p:sp>
        <p:nvSpPr>
          <p:cNvPr id="4" name="Cuadro de texto 8">
            <a:extLst>
              <a:ext uri="{FF2B5EF4-FFF2-40B4-BE49-F238E27FC236}">
                <a16:creationId xmlns:a16="http://schemas.microsoft.com/office/drawing/2014/main" id="{75D5DB9C-26A9-9DA7-63DD-2D9694253CB6}"/>
              </a:ext>
            </a:extLst>
          </p:cNvPr>
          <p:cNvSpPr txBox="1">
            <a:spLocks/>
          </p:cNvSpPr>
          <p:nvPr/>
        </p:nvSpPr>
        <p:spPr>
          <a:xfrm>
            <a:off x="309629" y="8617358"/>
            <a:ext cx="6274415" cy="2809198"/>
          </a:xfrm>
          <a:prstGeom prst="rect">
            <a:avLst/>
          </a:prstGeom>
          <a:noFill/>
          <a:ln>
            <a:noFill/>
          </a:ln>
          <a:effectLst/>
          <a:extLst>
            <a:ext uri="{C572A759-6A51-4108-AA02-DFA0A04FC94B}">
              <ma14:wrappingTextBox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1100" b="1" dirty="0">
                <a:latin typeface="Arial" panose="020B0604020202020204" pitchFamily="34" charset="0"/>
                <a:cs typeface="Arial" panose="020B0604020202020204" pitchFamily="34" charset="0"/>
              </a:rPr>
              <a:t>Researcher – Social Media Data Collection, Analysis, and Visualization</a:t>
            </a:r>
          </a:p>
          <a:p>
            <a:pPr>
              <a:lnSpc>
                <a:spcPct val="115000"/>
              </a:lnSpc>
            </a:pPr>
            <a:r>
              <a:rPr lang="en-US" sz="1100" dirty="0">
                <a:latin typeface="Arial" panose="020B0604020202020204" pitchFamily="34" charset="0"/>
                <a:cs typeface="Arial" panose="020B0604020202020204" pitchFamily="34" charset="0"/>
              </a:rPr>
              <a:t>Universidad del Norte</a:t>
            </a:r>
          </a:p>
          <a:p>
            <a:pPr>
              <a:lnSpc>
                <a:spcPct val="115000"/>
              </a:lnSpc>
            </a:pPr>
            <a:r>
              <a:rPr lang="en-US" sz="1100" dirty="0">
                <a:latin typeface="Arial" panose="020B0604020202020204" pitchFamily="34" charset="0"/>
                <a:cs typeface="Arial" panose="020B0604020202020204" pitchFamily="34" charset="0"/>
              </a:rPr>
              <a:t>Barranquilla, Colombia  |  Nov 2020 – Jun  2021</a:t>
            </a:r>
          </a:p>
          <a:p>
            <a:pPr marL="171450" indent="-171450" algn="just">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Collecting, filtering, and cleaning geo-tagged tweets related to migration flows from Venezuela to Colombia.  These were extracted using Twitter’s API and cleaned and filtered with Python.</a:t>
            </a:r>
          </a:p>
          <a:p>
            <a:pPr marL="171450" indent="-171450" algn="just">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Sentiment Analysis of Twitter data to identify xenophobic/solidary trends over the last six years about the migration situation using a lexicon-based approach. </a:t>
            </a:r>
          </a:p>
          <a:p>
            <a:pPr marL="171450" indent="-171450" algn="just">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Social Network Analysis (SNA) of tweets with Gephi to transform unstructured data into a network format. Aiming to identify significant users and organizations that wield substantial influence within the network.</a:t>
            </a:r>
          </a:p>
          <a:p>
            <a:pPr marL="171450" indent="-171450" algn="just">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Generating rich visualizations using infographics, word clouds, line charts, and networks to simplify information and facilitate the understanding of the non-technical community.</a:t>
            </a:r>
          </a:p>
          <a:p>
            <a:pPr marL="171450" indent="-171450" algn="just">
              <a:lnSpc>
                <a:spcPct val="115000"/>
              </a:lnSpc>
              <a:buFont typeface="Arial" panose="020B0604020202020204" pitchFamily="34" charset="0"/>
              <a:buChar char="•"/>
            </a:pPr>
            <a:r>
              <a:rPr lang="en-US" sz="1100" dirty="0">
                <a:latin typeface="Arial" panose="020B0604020202020204" pitchFamily="34" charset="0"/>
                <a:cs typeface="Arial" panose="020B0604020202020204" pitchFamily="34" charset="0"/>
              </a:rPr>
              <a:t>Semi-automate the identification of actors, factors, and mechanisms from news articles using Natural Language Understanding (NLU) with IBM Watson.</a:t>
            </a:r>
          </a:p>
        </p:txBody>
      </p:sp>
    </p:spTree>
    <p:extLst>
      <p:ext uri="{BB962C8B-B14F-4D97-AF65-F5344CB8AC3E}">
        <p14:creationId xmlns:p14="http://schemas.microsoft.com/office/powerpoint/2010/main" val="126777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58866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1263</TotalTime>
  <Words>600</Words>
  <Application>Microsoft Office PowerPoint</Application>
  <PresentationFormat>Custom</PresentationFormat>
  <Paragraphs>53</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 Light</vt:lpstr>
      <vt:lpstr>Arial</vt:lpstr>
      <vt:lpstr>Calibri</vt:lpstr>
      <vt:lpstr>Tema de Office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Joseph Martínez</dc:creator>
  <cp:lastModifiedBy>MARTINEZ SALCEDO, JOSEPH</cp:lastModifiedBy>
  <cp:revision>225</cp:revision>
  <dcterms:created xsi:type="dcterms:W3CDTF">2020-04-06T17:48:47Z</dcterms:created>
  <dcterms:modified xsi:type="dcterms:W3CDTF">2023-08-23T14:36:30Z</dcterms:modified>
</cp:coreProperties>
</file>