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Makefile Tutorial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Peihong Guo</a:t>
            </a:r>
          </a:p>
          <a:p>
            <a:pPr lvl="0">
              <a:spcBef>
                <a:spcPts val="0"/>
              </a:spcBef>
              <a:buNone/>
            </a:pPr>
            <a:r>
              <a:rPr lang="en" sz="3200"/>
              <a:t>Jan 26,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Compilation Process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 source code into executable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25075" y="214980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51" name="Shape 51"/>
          <p:cNvSpPr/>
          <p:nvPr/>
        </p:nvSpPr>
        <p:spPr>
          <a:xfrm>
            <a:off x="501275" y="37826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MyVec.cpp</a:t>
            </a:r>
          </a:p>
        </p:txBody>
      </p:sp>
      <p:sp>
        <p:nvSpPr>
          <p:cNvPr id="52" name="Shape 52"/>
          <p:cNvSpPr/>
          <p:nvPr/>
        </p:nvSpPr>
        <p:spPr>
          <a:xfrm>
            <a:off x="254600" y="31073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MyVec.h</a:t>
            </a:r>
          </a:p>
        </p:txBody>
      </p:sp>
      <p:sp>
        <p:nvSpPr>
          <p:cNvPr id="53" name="Shape 53"/>
          <p:cNvSpPr/>
          <p:nvPr/>
        </p:nvSpPr>
        <p:spPr>
          <a:xfrm>
            <a:off x="4132375" y="2149812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main.o</a:t>
            </a:r>
          </a:p>
        </p:txBody>
      </p:sp>
      <p:sp>
        <p:nvSpPr>
          <p:cNvPr id="54" name="Shape 54"/>
          <p:cNvSpPr/>
          <p:nvPr/>
        </p:nvSpPr>
        <p:spPr>
          <a:xfrm>
            <a:off x="4132375" y="3573887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MyVec.o</a:t>
            </a:r>
          </a:p>
        </p:txBody>
      </p:sp>
      <p:sp>
        <p:nvSpPr>
          <p:cNvPr id="55" name="Shape 55"/>
          <p:cNvSpPr/>
          <p:nvPr/>
        </p:nvSpPr>
        <p:spPr>
          <a:xfrm>
            <a:off x="2491375" y="2149812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sp>
        <p:nvSpPr>
          <p:cNvPr id="56" name="Shape 56"/>
          <p:cNvSpPr/>
          <p:nvPr/>
        </p:nvSpPr>
        <p:spPr>
          <a:xfrm>
            <a:off x="2491362" y="3573887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cxnSp>
        <p:nvCxnSpPr>
          <p:cNvPr id="57" name="Shape 57"/>
          <p:cNvCxnSpPr>
            <a:stCxn id="50" idx="3"/>
            <a:endCxn id="55" idx="2"/>
          </p:cNvCxnSpPr>
          <p:nvPr/>
        </p:nvCxnSpPr>
        <p:spPr>
          <a:xfrm>
            <a:off x="2088174" y="2487449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>
            <a:stCxn id="51" idx="3"/>
            <a:endCxn id="56" idx="2"/>
          </p:cNvCxnSpPr>
          <p:nvPr/>
        </p:nvCxnSpPr>
        <p:spPr>
          <a:xfrm flipH="1" rot="10800000">
            <a:off x="1964374" y="3911499"/>
            <a:ext cx="5271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>
            <a:stCxn id="52" idx="3"/>
            <a:endCxn id="55" idx="2"/>
          </p:cNvCxnSpPr>
          <p:nvPr/>
        </p:nvCxnSpPr>
        <p:spPr>
          <a:xfrm flipH="1" rot="10800000">
            <a:off x="1717699" y="2487399"/>
            <a:ext cx="773700" cy="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>
            <a:stCxn id="52" idx="3"/>
            <a:endCxn id="56" idx="2"/>
          </p:cNvCxnSpPr>
          <p:nvPr/>
        </p:nvCxnSpPr>
        <p:spPr>
          <a:xfrm>
            <a:off x="1717699" y="3444999"/>
            <a:ext cx="773700" cy="46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>
            <a:stCxn id="55" idx="6"/>
            <a:endCxn id="53" idx="1"/>
          </p:cNvCxnSpPr>
          <p:nvPr/>
        </p:nvCxnSpPr>
        <p:spPr>
          <a:xfrm>
            <a:off x="3729175" y="2487462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56" idx="6"/>
            <a:endCxn id="54" idx="1"/>
          </p:cNvCxnSpPr>
          <p:nvPr/>
        </p:nvCxnSpPr>
        <p:spPr>
          <a:xfrm>
            <a:off x="3729162" y="3911537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7491500" y="28618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64" name="Shape 64"/>
          <p:cNvCxnSpPr>
            <a:stCxn id="53" idx="3"/>
            <a:endCxn id="65" idx="1"/>
          </p:cNvCxnSpPr>
          <p:nvPr/>
        </p:nvCxnSpPr>
        <p:spPr>
          <a:xfrm>
            <a:off x="5595474" y="2487462"/>
            <a:ext cx="3942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4" idx="3"/>
            <a:endCxn id="65" idx="3"/>
          </p:cNvCxnSpPr>
          <p:nvPr/>
        </p:nvCxnSpPr>
        <p:spPr>
          <a:xfrm flipH="1" rot="10800000">
            <a:off x="5595474" y="3438137"/>
            <a:ext cx="3942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5808375" y="2861837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linker</a:t>
            </a:r>
          </a:p>
        </p:txBody>
      </p:sp>
      <p:cxnSp>
        <p:nvCxnSpPr>
          <p:cNvPr id="67" name="Shape 67"/>
          <p:cNvCxnSpPr>
            <a:stCxn id="65" idx="6"/>
            <a:endCxn id="63" idx="1"/>
          </p:cNvCxnSpPr>
          <p:nvPr/>
        </p:nvCxnSpPr>
        <p:spPr>
          <a:xfrm>
            <a:off x="7046175" y="3199487"/>
            <a:ext cx="44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>
            <a:off x="281375" y="4569500"/>
            <a:ext cx="854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>
            <a:off x="3927975" y="1902200"/>
            <a:ext cx="0" cy="26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1717700" y="4604850"/>
            <a:ext cx="1580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Compiling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730550" y="4604850"/>
            <a:ext cx="1580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Linking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main.o: main.cpp MyVec.h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MyVec.o: MyVec.cpp MyVec.h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main: main.o MyVec.o</a:t>
            </a:r>
          </a:p>
        </p:txBody>
      </p:sp>
      <p:sp>
        <p:nvSpPr>
          <p:cNvPr id="78" name="Shape 78"/>
          <p:cNvSpPr/>
          <p:nvPr/>
        </p:nvSpPr>
        <p:spPr>
          <a:xfrm>
            <a:off x="4225423" y="2694222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main.cpp</a:t>
            </a:r>
          </a:p>
        </p:txBody>
      </p:sp>
      <p:sp>
        <p:nvSpPr>
          <p:cNvPr id="79" name="Shape 79"/>
          <p:cNvSpPr/>
          <p:nvPr/>
        </p:nvSpPr>
        <p:spPr>
          <a:xfrm>
            <a:off x="4225417" y="3927956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MyVec.cpp</a:t>
            </a:r>
          </a:p>
        </p:txBody>
      </p:sp>
      <p:sp>
        <p:nvSpPr>
          <p:cNvPr id="80" name="Shape 80"/>
          <p:cNvSpPr/>
          <p:nvPr/>
        </p:nvSpPr>
        <p:spPr>
          <a:xfrm>
            <a:off x="4041000" y="3423085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MyVec.h</a:t>
            </a:r>
          </a:p>
        </p:txBody>
      </p:sp>
      <p:sp>
        <p:nvSpPr>
          <p:cNvPr id="81" name="Shape 81"/>
          <p:cNvSpPr/>
          <p:nvPr/>
        </p:nvSpPr>
        <p:spPr>
          <a:xfrm>
            <a:off x="5899380" y="2785236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main.o</a:t>
            </a:r>
          </a:p>
        </p:txBody>
      </p:sp>
      <p:sp>
        <p:nvSpPr>
          <p:cNvPr id="82" name="Shape 82"/>
          <p:cNvSpPr/>
          <p:nvPr/>
        </p:nvSpPr>
        <p:spPr>
          <a:xfrm>
            <a:off x="5899380" y="3849909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MyVec.o</a:t>
            </a:r>
          </a:p>
        </p:txBody>
      </p:sp>
      <p:cxnSp>
        <p:nvCxnSpPr>
          <p:cNvPr id="83" name="Shape 83"/>
          <p:cNvCxnSpPr>
            <a:stCxn id="78" idx="3"/>
            <a:endCxn id="81" idx="1"/>
          </p:cNvCxnSpPr>
          <p:nvPr/>
        </p:nvCxnSpPr>
        <p:spPr>
          <a:xfrm>
            <a:off x="5319223" y="2946672"/>
            <a:ext cx="580200" cy="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9" idx="3"/>
            <a:endCxn id="82" idx="1"/>
          </p:cNvCxnSpPr>
          <p:nvPr/>
        </p:nvCxnSpPr>
        <p:spPr>
          <a:xfrm flipH="1" rot="10800000">
            <a:off x="5319217" y="4102406"/>
            <a:ext cx="580200" cy="7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0" idx="3"/>
            <a:endCxn id="81" idx="1"/>
          </p:cNvCxnSpPr>
          <p:nvPr/>
        </p:nvCxnSpPr>
        <p:spPr>
          <a:xfrm flipH="1" rot="10800000">
            <a:off x="5134800" y="3037735"/>
            <a:ext cx="76470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80" idx="3"/>
            <a:endCxn id="82" idx="1"/>
          </p:cNvCxnSpPr>
          <p:nvPr/>
        </p:nvCxnSpPr>
        <p:spPr>
          <a:xfrm>
            <a:off x="5134800" y="3675535"/>
            <a:ext cx="7647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7469262" y="3290119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</a:t>
            </a:r>
          </a:p>
        </p:txBody>
      </p:sp>
      <p:cxnSp>
        <p:nvCxnSpPr>
          <p:cNvPr id="88" name="Shape 88"/>
          <p:cNvCxnSpPr>
            <a:stCxn id="81" idx="3"/>
            <a:endCxn id="87" idx="1"/>
          </p:cNvCxnSpPr>
          <p:nvPr/>
        </p:nvCxnSpPr>
        <p:spPr>
          <a:xfrm>
            <a:off x="6993180" y="3037686"/>
            <a:ext cx="476100" cy="5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2" idx="3"/>
            <a:endCxn id="87" idx="1"/>
          </p:cNvCxnSpPr>
          <p:nvPr/>
        </p:nvCxnSpPr>
        <p:spPr>
          <a:xfrm flipH="1" rot="10800000">
            <a:off x="6993180" y="3542559"/>
            <a:ext cx="4761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Compilation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-std=c++11 -c MyVec.cpp -o MyVec.o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-std=c++11 -c main.cpp -o main.o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-std=c++11 -O2 main.o MyVec.o -o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Makefile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187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all: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main: main.o MyVec.o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-std=c++11 -O2 main.o MyVec.o -o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MyVec.o: MyVec.cpp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-std=c++11 -c MyVec.cpp -o MyVec.o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main.o: main.cpp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-std=c++11 -c main.cpp -o main.o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all: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main: main.o MyVec.o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-std=c++11 -O2 main.o MyVec.o -o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Makefile Breakdown</a:t>
            </a:r>
          </a:p>
        </p:txBody>
      </p:sp>
      <p:sp>
        <p:nvSpPr>
          <p:cNvPr id="108" name="Shape 108"/>
          <p:cNvSpPr/>
          <p:nvPr/>
        </p:nvSpPr>
        <p:spPr>
          <a:xfrm>
            <a:off x="528975" y="1800800"/>
            <a:ext cx="663900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446725" y="1800800"/>
            <a:ext cx="2199899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57600" y="2178300"/>
            <a:ext cx="6436800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>
            <a:stCxn id="108" idx="2"/>
          </p:cNvCxnSpPr>
          <p:nvPr/>
        </p:nvCxnSpPr>
        <p:spPr>
          <a:xfrm flipH="1">
            <a:off x="765225" y="2070800"/>
            <a:ext cx="95700" cy="79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10" idx="2"/>
          </p:cNvCxnSpPr>
          <p:nvPr/>
        </p:nvCxnSpPr>
        <p:spPr>
          <a:xfrm>
            <a:off x="4176000" y="2448300"/>
            <a:ext cx="41610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09" idx="2"/>
          </p:cNvCxnSpPr>
          <p:nvPr/>
        </p:nvCxnSpPr>
        <p:spPr>
          <a:xfrm flipH="1">
            <a:off x="2397274" y="2070800"/>
            <a:ext cx="149400" cy="77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396375" y="2870000"/>
            <a:ext cx="9291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44550" y="2870000"/>
            <a:ext cx="2550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Prerequisite / Dependency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44025" y="2870000"/>
            <a:ext cx="9291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Recipe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CC=g++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CFLAGS=-c -Wall -std=c++11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SOURCES=main.cpp MyVec.cpp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OBJECTS=$(SOURCES:.cpp=.o)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EXECUTABLE=main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all: $(SOURCES) $(EXECUTABLE)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$(EXECUTABLE): $(OBJECTS) 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$(CC) $(OBJECTS) -o $@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%.o: %.cpp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$(CC) $(CFLAGS) $&lt; -o $@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Generic Makefile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