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949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2FE-E090-4886-A09F-D45E62D38336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B05E-0DC0-4B7D-8FC8-EB325BD5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8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2FE-E090-4886-A09F-D45E62D38336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B05E-0DC0-4B7D-8FC8-EB325BD5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9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2FE-E090-4886-A09F-D45E62D38336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B05E-0DC0-4B7D-8FC8-EB325BD5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8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2FE-E090-4886-A09F-D45E62D38336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B05E-0DC0-4B7D-8FC8-EB325BD5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2FE-E090-4886-A09F-D45E62D38336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B05E-0DC0-4B7D-8FC8-EB325BD5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3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2FE-E090-4886-A09F-D45E62D38336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B05E-0DC0-4B7D-8FC8-EB325BD5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2FE-E090-4886-A09F-D45E62D38336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B05E-0DC0-4B7D-8FC8-EB325BD5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2FE-E090-4886-A09F-D45E62D38336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B05E-0DC0-4B7D-8FC8-EB325BD5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2FE-E090-4886-A09F-D45E62D38336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B05E-0DC0-4B7D-8FC8-EB325BD5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7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2FE-E090-4886-A09F-D45E62D38336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B05E-0DC0-4B7D-8FC8-EB325BD5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4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2FE-E090-4886-A09F-D45E62D38336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B05E-0DC0-4B7D-8FC8-EB325BD5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8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332FE-E090-4886-A09F-D45E62D38336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AB05E-0DC0-4B7D-8FC8-EB325BD5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1" y="1651116"/>
            <a:ext cx="2133600" cy="1943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41220" y="1651116"/>
            <a:ext cx="1579419" cy="2290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elay 3"/>
          <p:cNvSpPr/>
          <p:nvPr/>
        </p:nvSpPr>
        <p:spPr>
          <a:xfrm rot="5400000">
            <a:off x="4238449" y="1646960"/>
            <a:ext cx="184958" cy="19327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5120636" y="1836075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5120636" y="2140874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5120636" y="2445673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5120636" y="2750472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5120636" y="3055271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5117861" y="3360070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5117861" y="3664875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3408216" y="1837793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3408216" y="2142592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>
            <a:off x="3408216" y="2447391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>
            <a:off x="3408216" y="2752190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3410991" y="3055269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3408216" y="3360068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>
            <a:off x="3408216" y="3664873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71548" y="1777888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71548" y="2078851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74324" y="2690565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66002" y="2394056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66002" y="3000486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75956" y="3606289"/>
            <a:ext cx="43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GND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74323" y="3296995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43946" y="1777888"/>
            <a:ext cx="425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VCC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43946" y="2078851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4B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46722" y="2690565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4Y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38400" y="2394056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4A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38400" y="3000486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3B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38400" y="3606289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3Y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38399" y="3310407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3A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41220" y="3941966"/>
            <a:ext cx="157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DM74LS00N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069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1" y="1651116"/>
            <a:ext cx="2133600" cy="19431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541220" y="1651116"/>
            <a:ext cx="1579419" cy="2290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elay 34"/>
          <p:cNvSpPr/>
          <p:nvPr/>
        </p:nvSpPr>
        <p:spPr>
          <a:xfrm rot="5400000">
            <a:off x="4238449" y="1646960"/>
            <a:ext cx="184958" cy="19327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120636" y="1836075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ocess 36"/>
          <p:cNvSpPr/>
          <p:nvPr/>
        </p:nvSpPr>
        <p:spPr>
          <a:xfrm>
            <a:off x="5120636" y="2140874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5120636" y="2445673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Process 44"/>
          <p:cNvSpPr/>
          <p:nvPr/>
        </p:nvSpPr>
        <p:spPr>
          <a:xfrm>
            <a:off x="5120636" y="2750472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5120636" y="3055271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Process 46"/>
          <p:cNvSpPr/>
          <p:nvPr/>
        </p:nvSpPr>
        <p:spPr>
          <a:xfrm>
            <a:off x="5117861" y="3360070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Process 47"/>
          <p:cNvSpPr/>
          <p:nvPr/>
        </p:nvSpPr>
        <p:spPr>
          <a:xfrm>
            <a:off x="5117861" y="3664875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3408216" y="1837793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Process 49"/>
          <p:cNvSpPr/>
          <p:nvPr/>
        </p:nvSpPr>
        <p:spPr>
          <a:xfrm>
            <a:off x="3408216" y="2142592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rocess 50"/>
          <p:cNvSpPr/>
          <p:nvPr/>
        </p:nvSpPr>
        <p:spPr>
          <a:xfrm>
            <a:off x="3408216" y="2447391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Process 51"/>
          <p:cNvSpPr/>
          <p:nvPr/>
        </p:nvSpPr>
        <p:spPr>
          <a:xfrm>
            <a:off x="3408216" y="2752190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Process 52"/>
          <p:cNvSpPr/>
          <p:nvPr/>
        </p:nvSpPr>
        <p:spPr>
          <a:xfrm>
            <a:off x="3410991" y="3055269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Process 53"/>
          <p:cNvSpPr/>
          <p:nvPr/>
        </p:nvSpPr>
        <p:spPr>
          <a:xfrm>
            <a:off x="3408216" y="3360068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Process 54"/>
          <p:cNvSpPr/>
          <p:nvPr/>
        </p:nvSpPr>
        <p:spPr>
          <a:xfrm>
            <a:off x="3408216" y="3664873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071548" y="1777888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71548" y="2078851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74324" y="2690565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66002" y="2394056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66002" y="3000486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75956" y="3606289"/>
            <a:ext cx="43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GND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4323" y="3296995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43946" y="1777888"/>
            <a:ext cx="425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VCC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43946" y="2078851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4B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246722" y="2690565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4Y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38400" y="2394056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4A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38400" y="3000486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3B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38400" y="3606289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3Y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238399" y="3310407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3A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541220" y="3941966"/>
            <a:ext cx="157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SN74LS86AN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196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1" y="1651116"/>
            <a:ext cx="2133600" cy="1943100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3541220" y="1651116"/>
            <a:ext cx="1579419" cy="2290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Delay 73"/>
          <p:cNvSpPr/>
          <p:nvPr/>
        </p:nvSpPr>
        <p:spPr>
          <a:xfrm rot="5400000">
            <a:off x="4238449" y="1646960"/>
            <a:ext cx="184958" cy="19327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Process 74"/>
          <p:cNvSpPr/>
          <p:nvPr/>
        </p:nvSpPr>
        <p:spPr>
          <a:xfrm>
            <a:off x="5120636" y="1836075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Process 75"/>
          <p:cNvSpPr/>
          <p:nvPr/>
        </p:nvSpPr>
        <p:spPr>
          <a:xfrm>
            <a:off x="5120636" y="2140874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Process 76"/>
          <p:cNvSpPr/>
          <p:nvPr/>
        </p:nvSpPr>
        <p:spPr>
          <a:xfrm>
            <a:off x="5120636" y="2445673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Process 77"/>
          <p:cNvSpPr/>
          <p:nvPr/>
        </p:nvSpPr>
        <p:spPr>
          <a:xfrm>
            <a:off x="5120636" y="2750472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Process 78"/>
          <p:cNvSpPr/>
          <p:nvPr/>
        </p:nvSpPr>
        <p:spPr>
          <a:xfrm>
            <a:off x="5120636" y="3055271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Process 79"/>
          <p:cNvSpPr/>
          <p:nvPr/>
        </p:nvSpPr>
        <p:spPr>
          <a:xfrm>
            <a:off x="5117861" y="3360070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Process 80"/>
          <p:cNvSpPr/>
          <p:nvPr/>
        </p:nvSpPr>
        <p:spPr>
          <a:xfrm>
            <a:off x="5117861" y="3664875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ocess 81"/>
          <p:cNvSpPr/>
          <p:nvPr/>
        </p:nvSpPr>
        <p:spPr>
          <a:xfrm>
            <a:off x="3408216" y="1837793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Process 82"/>
          <p:cNvSpPr/>
          <p:nvPr/>
        </p:nvSpPr>
        <p:spPr>
          <a:xfrm>
            <a:off x="3408216" y="2142592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Process 83"/>
          <p:cNvSpPr/>
          <p:nvPr/>
        </p:nvSpPr>
        <p:spPr>
          <a:xfrm>
            <a:off x="3408216" y="2447391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Process 84"/>
          <p:cNvSpPr/>
          <p:nvPr/>
        </p:nvSpPr>
        <p:spPr>
          <a:xfrm>
            <a:off x="3408216" y="2752190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Process 85"/>
          <p:cNvSpPr/>
          <p:nvPr/>
        </p:nvSpPr>
        <p:spPr>
          <a:xfrm>
            <a:off x="3410991" y="3055269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Process 86"/>
          <p:cNvSpPr/>
          <p:nvPr/>
        </p:nvSpPr>
        <p:spPr>
          <a:xfrm>
            <a:off x="3408216" y="3360068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Process 87"/>
          <p:cNvSpPr/>
          <p:nvPr/>
        </p:nvSpPr>
        <p:spPr>
          <a:xfrm>
            <a:off x="3408216" y="3664873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071548" y="1777888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1548" y="2078851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1B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074324" y="2690565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066002" y="2394056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1Y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066002" y="3000486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2B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75956" y="3606289"/>
            <a:ext cx="43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GND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074323" y="3296995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243946" y="1777888"/>
            <a:ext cx="425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VCC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43946" y="2078851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4B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246722" y="2690565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4Y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8400" y="2394056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4A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238400" y="3000486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3B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38400" y="3606289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3Y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238399" y="3310407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3A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541220" y="3941966"/>
            <a:ext cx="157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SN7432N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247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470" y="1898420"/>
            <a:ext cx="1866900" cy="18669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541220" y="1651116"/>
            <a:ext cx="1579419" cy="2290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elay 34"/>
          <p:cNvSpPr/>
          <p:nvPr/>
        </p:nvSpPr>
        <p:spPr>
          <a:xfrm rot="5400000">
            <a:off x="4238449" y="1646960"/>
            <a:ext cx="184958" cy="19327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120636" y="1836075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ocess 36"/>
          <p:cNvSpPr/>
          <p:nvPr/>
        </p:nvSpPr>
        <p:spPr>
          <a:xfrm>
            <a:off x="5120636" y="2140874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5120636" y="2445673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Process 44"/>
          <p:cNvSpPr/>
          <p:nvPr/>
        </p:nvSpPr>
        <p:spPr>
          <a:xfrm>
            <a:off x="5120636" y="2750472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5120636" y="3055271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Process 46"/>
          <p:cNvSpPr/>
          <p:nvPr/>
        </p:nvSpPr>
        <p:spPr>
          <a:xfrm>
            <a:off x="5117861" y="3360070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Process 47"/>
          <p:cNvSpPr/>
          <p:nvPr/>
        </p:nvSpPr>
        <p:spPr>
          <a:xfrm>
            <a:off x="5117861" y="3664875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3408216" y="2148655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Process 49"/>
          <p:cNvSpPr/>
          <p:nvPr/>
        </p:nvSpPr>
        <p:spPr>
          <a:xfrm>
            <a:off x="3408216" y="2453454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rocess 50"/>
          <p:cNvSpPr/>
          <p:nvPr/>
        </p:nvSpPr>
        <p:spPr>
          <a:xfrm>
            <a:off x="3408213" y="1870195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Process 51"/>
          <p:cNvSpPr/>
          <p:nvPr/>
        </p:nvSpPr>
        <p:spPr>
          <a:xfrm>
            <a:off x="3408216" y="2752190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Process 52"/>
          <p:cNvSpPr/>
          <p:nvPr/>
        </p:nvSpPr>
        <p:spPr>
          <a:xfrm>
            <a:off x="3410991" y="3055269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Process 53"/>
          <p:cNvSpPr/>
          <p:nvPr/>
        </p:nvSpPr>
        <p:spPr>
          <a:xfrm>
            <a:off x="3408216" y="3360068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Process 54"/>
          <p:cNvSpPr/>
          <p:nvPr/>
        </p:nvSpPr>
        <p:spPr>
          <a:xfrm>
            <a:off x="3408216" y="3664873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071548" y="2088750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71548" y="2389713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67400" y="2936786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65999" y="1816860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9078" y="3246707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75956" y="3606289"/>
            <a:ext cx="43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GND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4324" y="2675030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43946" y="1777888"/>
            <a:ext cx="425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VCC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43945" y="2383599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4B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245324" y="2081917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4Y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38399" y="2698804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4A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38400" y="3285291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3B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37186" y="3004509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3Y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238399" y="3595212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3A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541220" y="3941966"/>
            <a:ext cx="157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SN7402N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519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1" y="1651116"/>
            <a:ext cx="2133600" cy="19431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3541220" y="1651116"/>
            <a:ext cx="1579419" cy="2290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Delay 71"/>
          <p:cNvSpPr/>
          <p:nvPr/>
        </p:nvSpPr>
        <p:spPr>
          <a:xfrm rot="5400000">
            <a:off x="4238449" y="1646960"/>
            <a:ext cx="184958" cy="19327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Process 72"/>
          <p:cNvSpPr/>
          <p:nvPr/>
        </p:nvSpPr>
        <p:spPr>
          <a:xfrm>
            <a:off x="5120636" y="1836075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Process 73"/>
          <p:cNvSpPr/>
          <p:nvPr/>
        </p:nvSpPr>
        <p:spPr>
          <a:xfrm>
            <a:off x="5120636" y="2140874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Process 74"/>
          <p:cNvSpPr/>
          <p:nvPr/>
        </p:nvSpPr>
        <p:spPr>
          <a:xfrm>
            <a:off x="5120636" y="2445673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Process 75"/>
          <p:cNvSpPr/>
          <p:nvPr/>
        </p:nvSpPr>
        <p:spPr>
          <a:xfrm>
            <a:off x="5120636" y="2750472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Process 76"/>
          <p:cNvSpPr/>
          <p:nvPr/>
        </p:nvSpPr>
        <p:spPr>
          <a:xfrm>
            <a:off x="5120636" y="3055271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Process 77"/>
          <p:cNvSpPr/>
          <p:nvPr/>
        </p:nvSpPr>
        <p:spPr>
          <a:xfrm>
            <a:off x="5117861" y="3360070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Process 78"/>
          <p:cNvSpPr/>
          <p:nvPr/>
        </p:nvSpPr>
        <p:spPr>
          <a:xfrm>
            <a:off x="5117861" y="3664875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Process 79"/>
          <p:cNvSpPr/>
          <p:nvPr/>
        </p:nvSpPr>
        <p:spPr>
          <a:xfrm>
            <a:off x="3408216" y="2148655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Process 80"/>
          <p:cNvSpPr/>
          <p:nvPr/>
        </p:nvSpPr>
        <p:spPr>
          <a:xfrm>
            <a:off x="3408216" y="2453454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ocess 81"/>
          <p:cNvSpPr/>
          <p:nvPr/>
        </p:nvSpPr>
        <p:spPr>
          <a:xfrm>
            <a:off x="3408213" y="1870195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Process 82"/>
          <p:cNvSpPr/>
          <p:nvPr/>
        </p:nvSpPr>
        <p:spPr>
          <a:xfrm>
            <a:off x="3408216" y="2752190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Process 83"/>
          <p:cNvSpPr/>
          <p:nvPr/>
        </p:nvSpPr>
        <p:spPr>
          <a:xfrm>
            <a:off x="3410991" y="3055269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Process 84"/>
          <p:cNvSpPr/>
          <p:nvPr/>
        </p:nvSpPr>
        <p:spPr>
          <a:xfrm>
            <a:off x="3408216" y="3360068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Process 85"/>
          <p:cNvSpPr/>
          <p:nvPr/>
        </p:nvSpPr>
        <p:spPr>
          <a:xfrm>
            <a:off x="3408216" y="3664873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071548" y="2088750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71548" y="2389713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067400" y="2936786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65999" y="1816860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1Y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059078" y="3246707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2B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75956" y="3606289"/>
            <a:ext cx="43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GND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074324" y="2675030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2Y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243946" y="1777888"/>
            <a:ext cx="425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VCC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3945" y="2383599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4B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245324" y="2081917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4Y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38399" y="2698804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4A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238400" y="3285291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3B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7186" y="3004509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3Y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238399" y="3595212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3A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541220" y="3941966"/>
            <a:ext cx="157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SN74LS04N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96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1" y="1651116"/>
            <a:ext cx="2133600" cy="19431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541220" y="1651116"/>
            <a:ext cx="1579419" cy="2290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elay 33"/>
          <p:cNvSpPr/>
          <p:nvPr/>
        </p:nvSpPr>
        <p:spPr>
          <a:xfrm rot="5400000">
            <a:off x="4238449" y="1646960"/>
            <a:ext cx="184958" cy="19327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120636" y="1836075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120636" y="2140874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ocess 36"/>
          <p:cNvSpPr/>
          <p:nvPr/>
        </p:nvSpPr>
        <p:spPr>
          <a:xfrm>
            <a:off x="5120636" y="2445673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5120636" y="2750472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Process 44"/>
          <p:cNvSpPr/>
          <p:nvPr/>
        </p:nvSpPr>
        <p:spPr>
          <a:xfrm>
            <a:off x="5120636" y="3055271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5117861" y="3360070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Process 46"/>
          <p:cNvSpPr/>
          <p:nvPr/>
        </p:nvSpPr>
        <p:spPr>
          <a:xfrm>
            <a:off x="5117861" y="3664875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Process 47"/>
          <p:cNvSpPr/>
          <p:nvPr/>
        </p:nvSpPr>
        <p:spPr>
          <a:xfrm>
            <a:off x="3408216" y="2148655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3408216" y="2453454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Process 49"/>
          <p:cNvSpPr/>
          <p:nvPr/>
        </p:nvSpPr>
        <p:spPr>
          <a:xfrm>
            <a:off x="3408213" y="1870195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rocess 50"/>
          <p:cNvSpPr/>
          <p:nvPr/>
        </p:nvSpPr>
        <p:spPr>
          <a:xfrm>
            <a:off x="3408216" y="2752190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Process 51"/>
          <p:cNvSpPr/>
          <p:nvPr/>
        </p:nvSpPr>
        <p:spPr>
          <a:xfrm>
            <a:off x="3410991" y="3055269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Process 52"/>
          <p:cNvSpPr/>
          <p:nvPr/>
        </p:nvSpPr>
        <p:spPr>
          <a:xfrm>
            <a:off x="3408216" y="3360068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Process 53"/>
          <p:cNvSpPr/>
          <p:nvPr/>
        </p:nvSpPr>
        <p:spPr>
          <a:xfrm>
            <a:off x="3408216" y="3664873"/>
            <a:ext cx="133004" cy="1246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071548" y="2088750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71548" y="2389713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67400" y="2936786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3A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65999" y="1816860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59078" y="3246707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3y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75956" y="3606289"/>
            <a:ext cx="43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GND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74324" y="2675030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43946" y="1777888"/>
            <a:ext cx="425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VCC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43945" y="2383599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6Y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45324" y="2081917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6A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238399" y="2698804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5A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38400" y="3285291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4A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37186" y="3004509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5Y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38399" y="3595212"/>
            <a:ext cx="34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4Y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41220" y="3941966"/>
            <a:ext cx="157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SN74AS04</a:t>
            </a:r>
          </a:p>
        </p:txBody>
      </p:sp>
    </p:spTree>
    <p:extLst>
      <p:ext uri="{BB962C8B-B14F-4D97-AF65-F5344CB8AC3E}">
        <p14:creationId xmlns:p14="http://schemas.microsoft.com/office/powerpoint/2010/main" val="383745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90</Words>
  <Application>Microsoft Office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Martinsen</dc:creator>
  <cp:lastModifiedBy>Joseph Martinsen</cp:lastModifiedBy>
  <cp:revision>5</cp:revision>
  <dcterms:created xsi:type="dcterms:W3CDTF">2016-09-11T00:46:02Z</dcterms:created>
  <dcterms:modified xsi:type="dcterms:W3CDTF">2016-09-11T03:15:34Z</dcterms:modified>
</cp:coreProperties>
</file>