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1bca6ea4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1bca6ea4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1bca6ea4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1bca6ea4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1bca6ea4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1bca6ea4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bca6ea4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bca6ea4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bca6ea4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1bca6ea4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1bca6ea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1bca6ea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1bca6ea4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1bca6ea4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1bca6ea4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1bca6ea4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1bca6ea4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1bca6ea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1bca6ea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1bca6ea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bca6ea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1bca6ea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1bca6ea4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1bca6ea4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1bca6ea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1bca6ea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1bca6ea4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1bca6ea4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bca6ea4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1bca6ea4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1bca6ea4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1bca6ea4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K-Means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Giuseppe Martinelli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Matr: 7093926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3188" y="710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Parallelizzazione del K-Means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188" y="974325"/>
            <a:ext cx="5078625" cy="18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488" y="2854975"/>
            <a:ext cx="4474025" cy="22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 delle prestazioni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565100"/>
            <a:ext cx="8520600" cy="23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In questa fase, mi sono concentrato sull’analisi dei tempi di esecuzione del programma sequenziale e parallelo secondo determinati parametri. Come ad esempio, il numero di thread, il numero di centroidi ed il numero di punti presi in considerazione.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Si noti che la mia macchina ha </a:t>
            </a:r>
            <a:r>
              <a:rPr b="1" lang="it"/>
              <a:t>4 cores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 delle prestazioni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13" y="1508300"/>
            <a:ext cx="7669776" cy="17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435450" y="3438100"/>
            <a:ext cx="8127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Possiamo notare come, dal momento in cui la parallelizzazione interessa i centroidi, all’aumentare di essi vi è un aumento dello speedup 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 prestazioni variando i Thread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25" y="1472000"/>
            <a:ext cx="7284150" cy="1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 prestazioni variando i Thread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25" y="1472000"/>
            <a:ext cx="7284150" cy="15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950" y="3345575"/>
            <a:ext cx="6844093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 prestazioni variando i Thread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38" y="1571000"/>
            <a:ext cx="7417725" cy="9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875" y="2895750"/>
            <a:ext cx="7118000" cy="67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di esecuzione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25" y="1236875"/>
            <a:ext cx="7573175" cy="331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02425" y="2075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 psuedocodice del K-Means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250" y="1368225"/>
            <a:ext cx="57531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Risoluzione del problema: Il codice sequenziale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463" y="1435675"/>
            <a:ext cx="5705075" cy="26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80575" y="4091225"/>
            <a:ext cx="8191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it"/>
              <a:t>Inizializzazione punti &amp; centroidi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50" y="1245150"/>
            <a:ext cx="60198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619500" y="4472225"/>
            <a:ext cx="2122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4680900" y="1602600"/>
            <a:ext cx="1397100" cy="286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6230250" y="1245150"/>
            <a:ext cx="18414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Perchè AOS?</a:t>
            </a:r>
            <a:endParaRPr sz="13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77225" y="1941275"/>
            <a:ext cx="19593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Scrivi motivazioni…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Funzione K-Means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1245225"/>
            <a:ext cx="56483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2.a Funzione Nearest Centroid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700" y="1027500"/>
            <a:ext cx="5011551" cy="39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2.b Aggiornamento coordinate centroidi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147225"/>
            <a:ext cx="6800200" cy="37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output &amp; tempi di esecuzione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0" y="1533075"/>
            <a:ext cx="5258075" cy="29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9103" y="2068088"/>
            <a:ext cx="3556500" cy="14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Parallelizzazione del codice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75" y="1263350"/>
            <a:ext cx="5774374" cy="33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