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  <a:srgbClr val="D60000"/>
    <a:srgbClr val="28722A"/>
    <a:srgbClr val="EAB200"/>
    <a:srgbClr val="863D0C"/>
    <a:srgbClr val="9A470E"/>
    <a:srgbClr val="2F8832"/>
    <a:srgbClr val="1F5857"/>
    <a:srgbClr val="256666"/>
    <a:srgbClr val="965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354AE-D7DF-46D6-9BB0-F34786AF8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67A7AB-C50D-4963-906E-150F4874B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2E967A-8307-4A94-858B-2C40FA49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0499-ACE7-4F1B-903A-1BEAC6ECAC25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55E2A-5E48-47B8-8985-90272279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78F35-66AE-474E-A2A5-3F1BC494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A13C-4445-44F6-B748-DAA73B086D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828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3C143-0E27-451E-8C18-906F37EF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20BBAC-43E3-4A18-A329-22B90C273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28795E-D1D7-4F96-B388-B4ABE24E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0499-ACE7-4F1B-903A-1BEAC6ECAC25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9F9C56-6B76-4157-ACE8-686C7540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EE58BB-1597-4533-AE74-C08C14B6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A13C-4445-44F6-B748-DAA73B086D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885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691C05-68BD-4D98-B026-7F97345FC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0CD6FE-8F9E-4E06-87C5-88DC446ED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14563A-7A3E-4E46-B726-3AB15957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0499-ACE7-4F1B-903A-1BEAC6ECAC25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3BA38E-9B9E-4EF0-8A97-5AD487C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17E9B1-2D8F-44AD-86C7-FED50DCD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A13C-4445-44F6-B748-DAA73B086D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001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2BB0B-CB89-450F-B244-557E6123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0167C8-2C9B-481B-BEE3-FE92DD38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8F67FD-2559-4FC2-8F82-44CF622E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0499-ACE7-4F1B-903A-1BEAC6ECAC25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D54577-0773-4891-9D72-6AFD708E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F68403-0E8B-4E61-B8EF-A1D75CD6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A13C-4445-44F6-B748-DAA73B086D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233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A0CD-E504-4000-945B-A7412F66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31D2F7-DD1B-4BA0-B357-140EFF25F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ECF074-2A0B-4BD0-97BA-788958E7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0499-ACE7-4F1B-903A-1BEAC6ECAC25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E145E3-C4D9-4D06-96B1-044E1905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D0E0C4-4A58-4A94-9E0C-337D24AB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A13C-4445-44F6-B748-DAA73B086D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33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545EA-9615-42F7-8FCE-C9E47695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A8502F-2713-4597-878B-4D75776E8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716225-4789-4C18-BE8A-FD00E9F9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45220C-77FD-49E2-A4AE-D0427A10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0499-ACE7-4F1B-903A-1BEAC6ECAC25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3D2936-64E4-4740-A2BC-391A6B4F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D94F23-337A-4346-8BFC-CEA1DF37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A13C-4445-44F6-B748-DAA73B086D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233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069F2-DD0E-45F8-AFC9-A29DA0C5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790C7B-999C-4C7D-A97B-26932F4BA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967DDA-23D5-483B-B333-929AEB08C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81D377-5B47-4B2E-82A9-84201E3BB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B70E82-958E-4CF8-A923-AF4F6266C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92AA3E-D60F-4ECF-921B-0774929C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0499-ACE7-4F1B-903A-1BEAC6ECAC25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3D68F8-DAC9-4C31-9736-67DF6ECF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035821-897E-4D25-8075-A55EB237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A13C-4445-44F6-B748-DAA73B086D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255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245BC-4BAD-4837-ACAC-F24A4B54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3AAE18-CCA5-48D0-B514-9F6A3439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0499-ACE7-4F1B-903A-1BEAC6ECAC25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4331D3-AD4A-4281-A2E3-F773894B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329719-4CD4-439F-882B-88CC16F2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A13C-4445-44F6-B748-DAA73B086D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434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27781B-0A34-4793-9982-670AAABC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0499-ACE7-4F1B-903A-1BEAC6ECAC25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356454-60B8-40A9-8ECC-A9C4FA11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3B887C-ADC0-42EB-A442-568D0798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A13C-4445-44F6-B748-DAA73B086D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87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44AA4-4D8F-45A6-ABA8-23AB7731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64D8FA-48E1-4BA2-AF92-BD39A852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0344BB-954F-4DDF-BBCE-59981E782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897A23-003B-4A29-BB94-8A78BA32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0499-ACE7-4F1B-903A-1BEAC6ECAC25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1337B5-CF19-44F1-90C6-61767D93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49813A-458A-40F2-96ED-FF9E7F7A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A13C-4445-44F6-B748-DAA73B086D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310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1C8EE-3D31-457E-9FD2-999B7357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44966F-C8C9-4348-9387-9D5AD0955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ADB4CC-F235-4D82-82D5-57CC7B668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B9BA15-5731-4B6E-A573-C3A34349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0499-ACE7-4F1B-903A-1BEAC6ECAC25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2A8A1C-6C27-424B-AE40-A406204A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9C3D1A-F7F4-4008-94AD-9620F54F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A13C-4445-44F6-B748-DAA73B086D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01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52722E-3645-456F-82C3-FBA7F6B0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88A92C-C11A-4D3E-9AF5-F054537D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91B980-3FF0-43D1-868E-97492CCC2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0499-ACE7-4F1B-903A-1BEAC6ECAC25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9856E8-EAD5-428E-A09E-F91882FBD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3D0116-E57C-4B70-BF02-88037E8BD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A13C-4445-44F6-B748-DAA73B086D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931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upo 151">
            <a:extLst>
              <a:ext uri="{FF2B5EF4-FFF2-40B4-BE49-F238E27FC236}">
                <a16:creationId xmlns:a16="http://schemas.microsoft.com/office/drawing/2014/main" id="{CE41EB7F-F982-492C-ACFB-EF705B02151D}"/>
              </a:ext>
            </a:extLst>
          </p:cNvPr>
          <p:cNvGrpSpPr/>
          <p:nvPr/>
        </p:nvGrpSpPr>
        <p:grpSpPr>
          <a:xfrm>
            <a:off x="9229869" y="915710"/>
            <a:ext cx="1408127" cy="1408129"/>
            <a:chOff x="5934479" y="3242591"/>
            <a:chExt cx="1398226" cy="1398227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02E7FE95-FFB2-48A0-BDA3-90BD32FBAA9F}"/>
                </a:ext>
              </a:extLst>
            </p:cNvPr>
            <p:cNvGrpSpPr/>
            <p:nvPr/>
          </p:nvGrpSpPr>
          <p:grpSpPr>
            <a:xfrm>
              <a:off x="5934479" y="3242591"/>
              <a:ext cx="1398226" cy="1398227"/>
              <a:chOff x="9832814" y="4657060"/>
              <a:chExt cx="1139990" cy="1139990"/>
            </a:xfrm>
          </p:grpSpPr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31808A91-4940-4E99-859A-39694B43BA59}"/>
                  </a:ext>
                </a:extLst>
              </p:cNvPr>
              <p:cNvSpPr/>
              <p:nvPr/>
            </p:nvSpPr>
            <p:spPr>
              <a:xfrm>
                <a:off x="9832814" y="4657060"/>
                <a:ext cx="1139990" cy="1139990"/>
              </a:xfrm>
              <a:prstGeom prst="ellipse">
                <a:avLst/>
              </a:prstGeom>
              <a:solidFill>
                <a:srgbClr val="CDD6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F30DE7B8-E4D1-463D-B03D-99038581BE3A}"/>
                  </a:ext>
                </a:extLst>
              </p:cNvPr>
              <p:cNvSpPr/>
              <p:nvPr/>
            </p:nvSpPr>
            <p:spPr>
              <a:xfrm>
                <a:off x="9961038" y="4779929"/>
                <a:ext cx="883536" cy="894251"/>
              </a:xfrm>
              <a:prstGeom prst="ellipse">
                <a:avLst/>
              </a:prstGeom>
              <a:solidFill>
                <a:srgbClr val="ACB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952F8997-B867-41EB-AF72-1E5E98C705FA}"/>
                </a:ext>
              </a:extLst>
            </p:cNvPr>
            <p:cNvGrpSpPr/>
            <p:nvPr/>
          </p:nvGrpSpPr>
          <p:grpSpPr>
            <a:xfrm>
              <a:off x="6135783" y="3439521"/>
              <a:ext cx="999384" cy="998006"/>
              <a:chOff x="5448322" y="1765900"/>
              <a:chExt cx="598843" cy="598017"/>
            </a:xfrm>
          </p:grpSpPr>
          <p:sp>
            <p:nvSpPr>
              <p:cNvPr id="156" name="Arco de bloque 155">
                <a:extLst>
                  <a:ext uri="{FF2B5EF4-FFF2-40B4-BE49-F238E27FC236}">
                    <a16:creationId xmlns:a16="http://schemas.microsoft.com/office/drawing/2014/main" id="{CFE49B02-89AF-465E-9DE9-46381C047CF7}"/>
                  </a:ext>
                </a:extLst>
              </p:cNvPr>
              <p:cNvSpPr/>
              <p:nvPr/>
            </p:nvSpPr>
            <p:spPr>
              <a:xfrm>
                <a:off x="5451691" y="1768442"/>
                <a:ext cx="595474" cy="595474"/>
              </a:xfrm>
              <a:prstGeom prst="blockArc">
                <a:avLst>
                  <a:gd name="adj1" fmla="val 10985093"/>
                  <a:gd name="adj2" fmla="val 19322951"/>
                  <a:gd name="adj3" fmla="val 17418"/>
                </a:avLst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Arco de bloque 156">
                <a:extLst>
                  <a:ext uri="{FF2B5EF4-FFF2-40B4-BE49-F238E27FC236}">
                    <a16:creationId xmlns:a16="http://schemas.microsoft.com/office/drawing/2014/main" id="{7DF038CC-5307-4252-B5D0-A7C479B021CD}"/>
                  </a:ext>
                </a:extLst>
              </p:cNvPr>
              <p:cNvSpPr/>
              <p:nvPr/>
            </p:nvSpPr>
            <p:spPr>
              <a:xfrm rot="13196449">
                <a:off x="5448322" y="1765900"/>
                <a:ext cx="595474" cy="595474"/>
              </a:xfrm>
              <a:prstGeom prst="blockArc">
                <a:avLst>
                  <a:gd name="adj1" fmla="val 13425571"/>
                  <a:gd name="adj2" fmla="val 19420849"/>
                  <a:gd name="adj3" fmla="val 1724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o de bloque 157">
                <a:extLst>
                  <a:ext uri="{FF2B5EF4-FFF2-40B4-BE49-F238E27FC236}">
                    <a16:creationId xmlns:a16="http://schemas.microsoft.com/office/drawing/2014/main" id="{D0815B25-4AF1-4FEE-9EF2-BA41C103B76D}"/>
                  </a:ext>
                </a:extLst>
              </p:cNvPr>
              <p:cNvSpPr/>
              <p:nvPr/>
            </p:nvSpPr>
            <p:spPr>
              <a:xfrm rot="8338074">
                <a:off x="5451687" y="1768443"/>
                <a:ext cx="595474" cy="595474"/>
              </a:xfrm>
              <a:prstGeom prst="blockArc">
                <a:avLst>
                  <a:gd name="adj1" fmla="val 11018584"/>
                  <a:gd name="adj2" fmla="val 18348209"/>
                  <a:gd name="adj3" fmla="val 1765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0325EE8D-5552-41C1-A4E4-843562EEFBC3}"/>
                </a:ext>
              </a:extLst>
            </p:cNvPr>
            <p:cNvSpPr txBox="1"/>
            <p:nvPr/>
          </p:nvSpPr>
          <p:spPr>
            <a:xfrm>
              <a:off x="5968807" y="3747590"/>
              <a:ext cx="1319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ova Cond" panose="020B0506020202020204" pitchFamily="34" charset="0"/>
                </a:rPr>
                <a:t>Dessert</a:t>
              </a:r>
            </a:p>
          </p:txBody>
        </p:sp>
      </p:grpSp>
      <p:grpSp>
        <p:nvGrpSpPr>
          <p:cNvPr id="189" name="Grupo 188">
            <a:extLst>
              <a:ext uri="{FF2B5EF4-FFF2-40B4-BE49-F238E27FC236}">
                <a16:creationId xmlns:a16="http://schemas.microsoft.com/office/drawing/2014/main" id="{95BD2305-FDDA-466B-9002-57A27EC8BB29}"/>
              </a:ext>
            </a:extLst>
          </p:cNvPr>
          <p:cNvGrpSpPr/>
          <p:nvPr/>
        </p:nvGrpSpPr>
        <p:grpSpPr>
          <a:xfrm>
            <a:off x="2510389" y="368999"/>
            <a:ext cx="6120000" cy="6120000"/>
            <a:chOff x="2519914" y="368999"/>
            <a:chExt cx="6120000" cy="6120000"/>
          </a:xfrm>
        </p:grpSpPr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C741DD78-95FB-4455-9DAC-DCB1594DCB07}"/>
                </a:ext>
              </a:extLst>
            </p:cNvPr>
            <p:cNvGrpSpPr/>
            <p:nvPr/>
          </p:nvGrpSpPr>
          <p:grpSpPr>
            <a:xfrm>
              <a:off x="2519914" y="368999"/>
              <a:ext cx="6120000" cy="6120000"/>
              <a:chOff x="2519914" y="368999"/>
              <a:chExt cx="6120000" cy="6120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E290790-02AE-44EE-AC43-71C0EBC6033D}"/>
                  </a:ext>
                </a:extLst>
              </p:cNvPr>
              <p:cNvSpPr/>
              <p:nvPr/>
            </p:nvSpPr>
            <p:spPr>
              <a:xfrm>
                <a:off x="2519914" y="368999"/>
                <a:ext cx="6120000" cy="61200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pSp>
            <p:nvGrpSpPr>
              <p:cNvPr id="112" name="Grupo 111">
                <a:extLst>
                  <a:ext uri="{FF2B5EF4-FFF2-40B4-BE49-F238E27FC236}">
                    <a16:creationId xmlns:a16="http://schemas.microsoft.com/office/drawing/2014/main" id="{C1895E8F-DCFD-47E7-8920-8AC88B2DA548}"/>
                  </a:ext>
                </a:extLst>
              </p:cNvPr>
              <p:cNvGrpSpPr/>
              <p:nvPr/>
            </p:nvGrpSpPr>
            <p:grpSpPr>
              <a:xfrm>
                <a:off x="2854550" y="713474"/>
                <a:ext cx="5449033" cy="5431050"/>
                <a:chOff x="3175896" y="1108455"/>
                <a:chExt cx="4921322" cy="4905081"/>
              </a:xfrm>
            </p:grpSpPr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8C5D0A48-5A90-47C1-9495-75A475FB9629}"/>
                    </a:ext>
                  </a:extLst>
                </p:cNvPr>
                <p:cNvSpPr/>
                <p:nvPr/>
              </p:nvSpPr>
              <p:spPr>
                <a:xfrm>
                  <a:off x="3297514" y="1213832"/>
                  <a:ext cx="4799704" cy="4799704"/>
                </a:xfrm>
                <a:prstGeom prst="ellipse">
                  <a:avLst/>
                </a:prstGeom>
                <a:solidFill>
                  <a:srgbClr val="74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5" name="Elipse 4">
                  <a:extLst>
                    <a:ext uri="{FF2B5EF4-FFF2-40B4-BE49-F238E27FC236}">
                      <a16:creationId xmlns:a16="http://schemas.microsoft.com/office/drawing/2014/main" id="{985E8540-80D5-4917-9870-1DAC42ADBCA9}"/>
                    </a:ext>
                  </a:extLst>
                </p:cNvPr>
                <p:cNvSpPr/>
                <p:nvPr/>
              </p:nvSpPr>
              <p:spPr>
                <a:xfrm>
                  <a:off x="3175896" y="1108455"/>
                  <a:ext cx="4799704" cy="47997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B80000">
                        <a:shade val="30000"/>
                        <a:satMod val="115000"/>
                      </a:srgbClr>
                    </a:gs>
                    <a:gs pos="50000">
                      <a:srgbClr val="B80000">
                        <a:shade val="67500"/>
                        <a:satMod val="115000"/>
                      </a:srgbClr>
                    </a:gs>
                    <a:gs pos="100000">
                      <a:srgbClr val="B80000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pic>
            <p:nvPicPr>
              <p:cNvPr id="101" name="Imagen 100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5F5FE940-28E8-4EC8-9D3F-1BA2CFA865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055"/>
              <a:stretch/>
            </p:blipFill>
            <p:spPr>
              <a:xfrm>
                <a:off x="4191232" y="2308190"/>
                <a:ext cx="2727046" cy="1266758"/>
              </a:xfrm>
              <a:prstGeom prst="rect">
                <a:avLst/>
              </a:prstGeom>
            </p:spPr>
          </p:pic>
        </p:grpSp>
        <p:grpSp>
          <p:nvGrpSpPr>
            <p:cNvPr id="186" name="Grupo 185">
              <a:extLst>
                <a:ext uri="{FF2B5EF4-FFF2-40B4-BE49-F238E27FC236}">
                  <a16:creationId xmlns:a16="http://schemas.microsoft.com/office/drawing/2014/main" id="{731D0C12-8211-44CA-99FC-A8949251A261}"/>
                </a:ext>
              </a:extLst>
            </p:cNvPr>
            <p:cNvGrpSpPr/>
            <p:nvPr/>
          </p:nvGrpSpPr>
          <p:grpSpPr>
            <a:xfrm>
              <a:off x="3387802" y="810289"/>
              <a:ext cx="4310443" cy="4232103"/>
              <a:chOff x="5092087" y="3653315"/>
              <a:chExt cx="4310443" cy="4232103"/>
            </a:xfrm>
          </p:grpSpPr>
          <p:sp>
            <p:nvSpPr>
              <p:cNvPr id="187" name="Elipse 186">
                <a:extLst>
                  <a:ext uri="{FF2B5EF4-FFF2-40B4-BE49-F238E27FC236}">
                    <a16:creationId xmlns:a16="http://schemas.microsoft.com/office/drawing/2014/main" id="{AA7D560E-A345-4C93-A011-F20DF53CD02D}"/>
                  </a:ext>
                </a:extLst>
              </p:cNvPr>
              <p:cNvSpPr/>
              <p:nvPr/>
            </p:nvSpPr>
            <p:spPr>
              <a:xfrm>
                <a:off x="6511958" y="3653315"/>
                <a:ext cx="1408128" cy="1408128"/>
              </a:xfrm>
              <a:prstGeom prst="ellipse">
                <a:avLst/>
              </a:prstGeom>
              <a:solidFill>
                <a:srgbClr val="CDD6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CE108B9E-FD16-42B2-8E6E-DBBA95F5CF71}"/>
                  </a:ext>
                </a:extLst>
              </p:cNvPr>
              <p:cNvSpPr/>
              <p:nvPr/>
            </p:nvSpPr>
            <p:spPr>
              <a:xfrm>
                <a:off x="6621377" y="3752545"/>
                <a:ext cx="1189290" cy="1203712"/>
              </a:xfrm>
              <a:prstGeom prst="ellipse">
                <a:avLst/>
              </a:prstGeom>
              <a:solidFill>
                <a:srgbClr val="ACB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0" name="Elipse 189">
                <a:extLst>
                  <a:ext uri="{FF2B5EF4-FFF2-40B4-BE49-F238E27FC236}">
                    <a16:creationId xmlns:a16="http://schemas.microsoft.com/office/drawing/2014/main" id="{AAEDF27F-BC29-4AAE-9C23-39B9A378725D}"/>
                  </a:ext>
                </a:extLst>
              </p:cNvPr>
              <p:cNvSpPr/>
              <p:nvPr/>
            </p:nvSpPr>
            <p:spPr>
              <a:xfrm>
                <a:off x="5092087" y="6477290"/>
                <a:ext cx="1408128" cy="1408128"/>
              </a:xfrm>
              <a:prstGeom prst="ellipse">
                <a:avLst/>
              </a:prstGeom>
              <a:solidFill>
                <a:srgbClr val="CDD6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1" name="Elipse 190">
                <a:extLst>
                  <a:ext uri="{FF2B5EF4-FFF2-40B4-BE49-F238E27FC236}">
                    <a16:creationId xmlns:a16="http://schemas.microsoft.com/office/drawing/2014/main" id="{377C2DCB-ABED-4242-81F3-399AD0615CB1}"/>
                  </a:ext>
                </a:extLst>
              </p:cNvPr>
              <p:cNvSpPr/>
              <p:nvPr/>
            </p:nvSpPr>
            <p:spPr>
              <a:xfrm>
                <a:off x="5201506" y="6576520"/>
                <a:ext cx="1189290" cy="1203712"/>
              </a:xfrm>
              <a:prstGeom prst="ellipse">
                <a:avLst/>
              </a:prstGeom>
              <a:solidFill>
                <a:srgbClr val="ACB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2" name="Elipse 191">
                <a:extLst>
                  <a:ext uri="{FF2B5EF4-FFF2-40B4-BE49-F238E27FC236}">
                    <a16:creationId xmlns:a16="http://schemas.microsoft.com/office/drawing/2014/main" id="{F4A94A52-9FC5-466A-8B1A-A1DF68F73D7C}"/>
                  </a:ext>
                </a:extLst>
              </p:cNvPr>
              <p:cNvSpPr/>
              <p:nvPr/>
            </p:nvSpPr>
            <p:spPr>
              <a:xfrm>
                <a:off x="7994402" y="6477290"/>
                <a:ext cx="1408128" cy="1408128"/>
              </a:xfrm>
              <a:prstGeom prst="ellipse">
                <a:avLst/>
              </a:prstGeom>
              <a:solidFill>
                <a:srgbClr val="CDD6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id="{4DE0C7E1-366C-49FB-9D79-56317381DB54}"/>
                  </a:ext>
                </a:extLst>
              </p:cNvPr>
              <p:cNvSpPr/>
              <p:nvPr/>
            </p:nvSpPr>
            <p:spPr>
              <a:xfrm>
                <a:off x="8103821" y="6576520"/>
                <a:ext cx="1189290" cy="1203712"/>
              </a:xfrm>
              <a:prstGeom prst="ellipse">
                <a:avLst/>
              </a:prstGeom>
              <a:solidFill>
                <a:srgbClr val="ACB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554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upo 151">
            <a:extLst>
              <a:ext uri="{FF2B5EF4-FFF2-40B4-BE49-F238E27FC236}">
                <a16:creationId xmlns:a16="http://schemas.microsoft.com/office/drawing/2014/main" id="{CE41EB7F-F982-492C-ACFB-EF705B02151D}"/>
              </a:ext>
            </a:extLst>
          </p:cNvPr>
          <p:cNvGrpSpPr/>
          <p:nvPr/>
        </p:nvGrpSpPr>
        <p:grpSpPr>
          <a:xfrm>
            <a:off x="9229869" y="915710"/>
            <a:ext cx="1408127" cy="1408129"/>
            <a:chOff x="5934479" y="3242591"/>
            <a:chExt cx="1398226" cy="1398227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02E7FE95-FFB2-48A0-BDA3-90BD32FBAA9F}"/>
                </a:ext>
              </a:extLst>
            </p:cNvPr>
            <p:cNvGrpSpPr/>
            <p:nvPr/>
          </p:nvGrpSpPr>
          <p:grpSpPr>
            <a:xfrm>
              <a:off x="5934479" y="3242591"/>
              <a:ext cx="1398226" cy="1398227"/>
              <a:chOff x="9832814" y="4657060"/>
              <a:chExt cx="1139990" cy="1139990"/>
            </a:xfrm>
          </p:grpSpPr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31808A91-4940-4E99-859A-39694B43BA59}"/>
                  </a:ext>
                </a:extLst>
              </p:cNvPr>
              <p:cNvSpPr/>
              <p:nvPr/>
            </p:nvSpPr>
            <p:spPr>
              <a:xfrm>
                <a:off x="9832814" y="4657060"/>
                <a:ext cx="1139990" cy="1139990"/>
              </a:xfrm>
              <a:prstGeom prst="ellipse">
                <a:avLst/>
              </a:prstGeom>
              <a:solidFill>
                <a:srgbClr val="CDD6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F30DE7B8-E4D1-463D-B03D-99038581BE3A}"/>
                  </a:ext>
                </a:extLst>
              </p:cNvPr>
              <p:cNvSpPr/>
              <p:nvPr/>
            </p:nvSpPr>
            <p:spPr>
              <a:xfrm>
                <a:off x="9961038" y="4779929"/>
                <a:ext cx="883536" cy="894251"/>
              </a:xfrm>
              <a:prstGeom prst="ellipse">
                <a:avLst/>
              </a:prstGeom>
              <a:solidFill>
                <a:srgbClr val="ACB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952F8997-B867-41EB-AF72-1E5E98C705FA}"/>
                </a:ext>
              </a:extLst>
            </p:cNvPr>
            <p:cNvGrpSpPr/>
            <p:nvPr/>
          </p:nvGrpSpPr>
          <p:grpSpPr>
            <a:xfrm>
              <a:off x="6135783" y="3439521"/>
              <a:ext cx="999384" cy="998006"/>
              <a:chOff x="5448322" y="1765900"/>
              <a:chExt cx="598843" cy="598017"/>
            </a:xfrm>
          </p:grpSpPr>
          <p:sp>
            <p:nvSpPr>
              <p:cNvPr id="156" name="Arco de bloque 155">
                <a:extLst>
                  <a:ext uri="{FF2B5EF4-FFF2-40B4-BE49-F238E27FC236}">
                    <a16:creationId xmlns:a16="http://schemas.microsoft.com/office/drawing/2014/main" id="{CFE49B02-89AF-465E-9DE9-46381C047CF7}"/>
                  </a:ext>
                </a:extLst>
              </p:cNvPr>
              <p:cNvSpPr/>
              <p:nvPr/>
            </p:nvSpPr>
            <p:spPr>
              <a:xfrm>
                <a:off x="5451691" y="1768442"/>
                <a:ext cx="595474" cy="595474"/>
              </a:xfrm>
              <a:prstGeom prst="blockArc">
                <a:avLst>
                  <a:gd name="adj1" fmla="val 10985093"/>
                  <a:gd name="adj2" fmla="val 19322951"/>
                  <a:gd name="adj3" fmla="val 17418"/>
                </a:avLst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Arco de bloque 156">
                <a:extLst>
                  <a:ext uri="{FF2B5EF4-FFF2-40B4-BE49-F238E27FC236}">
                    <a16:creationId xmlns:a16="http://schemas.microsoft.com/office/drawing/2014/main" id="{7DF038CC-5307-4252-B5D0-A7C479B021CD}"/>
                  </a:ext>
                </a:extLst>
              </p:cNvPr>
              <p:cNvSpPr/>
              <p:nvPr/>
            </p:nvSpPr>
            <p:spPr>
              <a:xfrm rot="13196449">
                <a:off x="5448322" y="1765900"/>
                <a:ext cx="595474" cy="595474"/>
              </a:xfrm>
              <a:prstGeom prst="blockArc">
                <a:avLst>
                  <a:gd name="adj1" fmla="val 13425571"/>
                  <a:gd name="adj2" fmla="val 19420849"/>
                  <a:gd name="adj3" fmla="val 1724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o de bloque 157">
                <a:extLst>
                  <a:ext uri="{FF2B5EF4-FFF2-40B4-BE49-F238E27FC236}">
                    <a16:creationId xmlns:a16="http://schemas.microsoft.com/office/drawing/2014/main" id="{D0815B25-4AF1-4FEE-9EF2-BA41C103B76D}"/>
                  </a:ext>
                </a:extLst>
              </p:cNvPr>
              <p:cNvSpPr/>
              <p:nvPr/>
            </p:nvSpPr>
            <p:spPr>
              <a:xfrm rot="8338074">
                <a:off x="5451687" y="1768443"/>
                <a:ext cx="595474" cy="595474"/>
              </a:xfrm>
              <a:prstGeom prst="blockArc">
                <a:avLst>
                  <a:gd name="adj1" fmla="val 11018584"/>
                  <a:gd name="adj2" fmla="val 18348209"/>
                  <a:gd name="adj3" fmla="val 1765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0325EE8D-5552-41C1-A4E4-843562EEFBC3}"/>
                </a:ext>
              </a:extLst>
            </p:cNvPr>
            <p:cNvSpPr txBox="1"/>
            <p:nvPr/>
          </p:nvSpPr>
          <p:spPr>
            <a:xfrm>
              <a:off x="5968807" y="3747590"/>
              <a:ext cx="1319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ova Cond" panose="020B0506020202020204" pitchFamily="34" charset="0"/>
                </a:rPr>
                <a:t>Dessert</a:t>
              </a:r>
            </a:p>
          </p:txBody>
        </p:sp>
      </p:grpSp>
      <p:grpSp>
        <p:nvGrpSpPr>
          <p:cNvPr id="189" name="Grupo 188">
            <a:extLst>
              <a:ext uri="{FF2B5EF4-FFF2-40B4-BE49-F238E27FC236}">
                <a16:creationId xmlns:a16="http://schemas.microsoft.com/office/drawing/2014/main" id="{95BD2305-FDDA-466B-9002-57A27EC8BB29}"/>
              </a:ext>
            </a:extLst>
          </p:cNvPr>
          <p:cNvGrpSpPr/>
          <p:nvPr/>
        </p:nvGrpSpPr>
        <p:grpSpPr>
          <a:xfrm>
            <a:off x="2510389" y="368999"/>
            <a:ext cx="6120000" cy="6120000"/>
            <a:chOff x="2519914" y="368999"/>
            <a:chExt cx="6120000" cy="6120000"/>
          </a:xfrm>
        </p:grpSpPr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C741DD78-95FB-4455-9DAC-DCB1594DCB07}"/>
                </a:ext>
              </a:extLst>
            </p:cNvPr>
            <p:cNvGrpSpPr/>
            <p:nvPr/>
          </p:nvGrpSpPr>
          <p:grpSpPr>
            <a:xfrm>
              <a:off x="2519914" y="368999"/>
              <a:ext cx="6120000" cy="6120000"/>
              <a:chOff x="2519914" y="368999"/>
              <a:chExt cx="6120000" cy="6120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E290790-02AE-44EE-AC43-71C0EBC6033D}"/>
                  </a:ext>
                </a:extLst>
              </p:cNvPr>
              <p:cNvSpPr/>
              <p:nvPr/>
            </p:nvSpPr>
            <p:spPr>
              <a:xfrm>
                <a:off x="2519914" y="368999"/>
                <a:ext cx="6120000" cy="61200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pSp>
            <p:nvGrpSpPr>
              <p:cNvPr id="112" name="Grupo 111">
                <a:extLst>
                  <a:ext uri="{FF2B5EF4-FFF2-40B4-BE49-F238E27FC236}">
                    <a16:creationId xmlns:a16="http://schemas.microsoft.com/office/drawing/2014/main" id="{C1895E8F-DCFD-47E7-8920-8AC88B2DA548}"/>
                  </a:ext>
                </a:extLst>
              </p:cNvPr>
              <p:cNvGrpSpPr/>
              <p:nvPr/>
            </p:nvGrpSpPr>
            <p:grpSpPr>
              <a:xfrm>
                <a:off x="2854550" y="713474"/>
                <a:ext cx="5449033" cy="5431050"/>
                <a:chOff x="3175896" y="1108455"/>
                <a:chExt cx="4921322" cy="4905081"/>
              </a:xfrm>
            </p:grpSpPr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8C5D0A48-5A90-47C1-9495-75A475FB9629}"/>
                    </a:ext>
                  </a:extLst>
                </p:cNvPr>
                <p:cNvSpPr/>
                <p:nvPr/>
              </p:nvSpPr>
              <p:spPr>
                <a:xfrm>
                  <a:off x="3297514" y="1213832"/>
                  <a:ext cx="4799704" cy="4799704"/>
                </a:xfrm>
                <a:prstGeom prst="ellipse">
                  <a:avLst/>
                </a:prstGeom>
                <a:solidFill>
                  <a:srgbClr val="74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5" name="Elipse 4">
                  <a:extLst>
                    <a:ext uri="{FF2B5EF4-FFF2-40B4-BE49-F238E27FC236}">
                      <a16:creationId xmlns:a16="http://schemas.microsoft.com/office/drawing/2014/main" id="{985E8540-80D5-4917-9870-1DAC42ADBCA9}"/>
                    </a:ext>
                  </a:extLst>
                </p:cNvPr>
                <p:cNvSpPr/>
                <p:nvPr/>
              </p:nvSpPr>
              <p:spPr>
                <a:xfrm>
                  <a:off x="3175896" y="1108455"/>
                  <a:ext cx="4799704" cy="47997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B80000">
                        <a:shade val="30000"/>
                        <a:satMod val="115000"/>
                      </a:srgbClr>
                    </a:gs>
                    <a:gs pos="50000">
                      <a:srgbClr val="B80000">
                        <a:shade val="67500"/>
                        <a:satMod val="115000"/>
                      </a:srgbClr>
                    </a:gs>
                    <a:gs pos="100000">
                      <a:srgbClr val="B80000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pic>
            <p:nvPicPr>
              <p:cNvPr id="101" name="Imagen 100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5F5FE940-28E8-4EC8-9D3F-1BA2CFA865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055"/>
              <a:stretch/>
            </p:blipFill>
            <p:spPr>
              <a:xfrm>
                <a:off x="4191232" y="2308190"/>
                <a:ext cx="2727046" cy="1266758"/>
              </a:xfrm>
              <a:prstGeom prst="rect">
                <a:avLst/>
              </a:prstGeom>
            </p:spPr>
          </p:pic>
        </p:grpSp>
        <p:grpSp>
          <p:nvGrpSpPr>
            <p:cNvPr id="186" name="Grupo 185">
              <a:extLst>
                <a:ext uri="{FF2B5EF4-FFF2-40B4-BE49-F238E27FC236}">
                  <a16:creationId xmlns:a16="http://schemas.microsoft.com/office/drawing/2014/main" id="{731D0C12-8211-44CA-99FC-A8949251A261}"/>
                </a:ext>
              </a:extLst>
            </p:cNvPr>
            <p:cNvGrpSpPr/>
            <p:nvPr/>
          </p:nvGrpSpPr>
          <p:grpSpPr>
            <a:xfrm>
              <a:off x="3387802" y="810289"/>
              <a:ext cx="4310443" cy="4232103"/>
              <a:chOff x="5092087" y="3653315"/>
              <a:chExt cx="4310443" cy="4232103"/>
            </a:xfrm>
          </p:grpSpPr>
          <p:sp>
            <p:nvSpPr>
              <p:cNvPr id="187" name="Elipse 186">
                <a:extLst>
                  <a:ext uri="{FF2B5EF4-FFF2-40B4-BE49-F238E27FC236}">
                    <a16:creationId xmlns:a16="http://schemas.microsoft.com/office/drawing/2014/main" id="{AA7D560E-A345-4C93-A011-F20DF53CD02D}"/>
                  </a:ext>
                </a:extLst>
              </p:cNvPr>
              <p:cNvSpPr/>
              <p:nvPr/>
            </p:nvSpPr>
            <p:spPr>
              <a:xfrm>
                <a:off x="6511958" y="3653315"/>
                <a:ext cx="1408128" cy="1408128"/>
              </a:xfrm>
              <a:prstGeom prst="ellipse">
                <a:avLst/>
              </a:prstGeom>
              <a:solidFill>
                <a:srgbClr val="CDD6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CE108B9E-FD16-42B2-8E6E-DBBA95F5CF71}"/>
                  </a:ext>
                </a:extLst>
              </p:cNvPr>
              <p:cNvSpPr/>
              <p:nvPr/>
            </p:nvSpPr>
            <p:spPr>
              <a:xfrm>
                <a:off x="6621377" y="3752545"/>
                <a:ext cx="1189290" cy="1203712"/>
              </a:xfrm>
              <a:prstGeom prst="ellipse">
                <a:avLst/>
              </a:prstGeom>
              <a:solidFill>
                <a:srgbClr val="ACB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0" name="Elipse 189">
                <a:extLst>
                  <a:ext uri="{FF2B5EF4-FFF2-40B4-BE49-F238E27FC236}">
                    <a16:creationId xmlns:a16="http://schemas.microsoft.com/office/drawing/2014/main" id="{AAEDF27F-BC29-4AAE-9C23-39B9A378725D}"/>
                  </a:ext>
                </a:extLst>
              </p:cNvPr>
              <p:cNvSpPr/>
              <p:nvPr/>
            </p:nvSpPr>
            <p:spPr>
              <a:xfrm>
                <a:off x="5092087" y="6477290"/>
                <a:ext cx="1408128" cy="1408128"/>
              </a:xfrm>
              <a:prstGeom prst="ellipse">
                <a:avLst/>
              </a:prstGeom>
              <a:solidFill>
                <a:srgbClr val="CDD6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1" name="Elipse 190">
                <a:extLst>
                  <a:ext uri="{FF2B5EF4-FFF2-40B4-BE49-F238E27FC236}">
                    <a16:creationId xmlns:a16="http://schemas.microsoft.com/office/drawing/2014/main" id="{377C2DCB-ABED-4242-81F3-399AD0615CB1}"/>
                  </a:ext>
                </a:extLst>
              </p:cNvPr>
              <p:cNvSpPr/>
              <p:nvPr/>
            </p:nvSpPr>
            <p:spPr>
              <a:xfrm>
                <a:off x="5201506" y="6576520"/>
                <a:ext cx="1189290" cy="1203712"/>
              </a:xfrm>
              <a:prstGeom prst="ellipse">
                <a:avLst/>
              </a:prstGeom>
              <a:solidFill>
                <a:srgbClr val="ACB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2" name="Elipse 191">
                <a:extLst>
                  <a:ext uri="{FF2B5EF4-FFF2-40B4-BE49-F238E27FC236}">
                    <a16:creationId xmlns:a16="http://schemas.microsoft.com/office/drawing/2014/main" id="{F4A94A52-9FC5-466A-8B1A-A1DF68F73D7C}"/>
                  </a:ext>
                </a:extLst>
              </p:cNvPr>
              <p:cNvSpPr/>
              <p:nvPr/>
            </p:nvSpPr>
            <p:spPr>
              <a:xfrm>
                <a:off x="7994402" y="6477290"/>
                <a:ext cx="1408128" cy="1408128"/>
              </a:xfrm>
              <a:prstGeom prst="ellipse">
                <a:avLst/>
              </a:prstGeom>
              <a:solidFill>
                <a:srgbClr val="CDD6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id="{4DE0C7E1-366C-49FB-9D79-56317381DB54}"/>
                  </a:ext>
                </a:extLst>
              </p:cNvPr>
              <p:cNvSpPr/>
              <p:nvPr/>
            </p:nvSpPr>
            <p:spPr>
              <a:xfrm>
                <a:off x="8103821" y="6576520"/>
                <a:ext cx="1189290" cy="1203712"/>
              </a:xfrm>
              <a:prstGeom prst="ellipse">
                <a:avLst/>
              </a:prstGeom>
              <a:solidFill>
                <a:srgbClr val="ACB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sp>
        <p:nvSpPr>
          <p:cNvPr id="199" name="Arco de bloque 198">
            <a:extLst>
              <a:ext uri="{FF2B5EF4-FFF2-40B4-BE49-F238E27FC236}">
                <a16:creationId xmlns:a16="http://schemas.microsoft.com/office/drawing/2014/main" id="{41B18257-C563-4531-9954-9441BD90A802}"/>
              </a:ext>
            </a:extLst>
          </p:cNvPr>
          <p:cNvSpPr/>
          <p:nvPr/>
        </p:nvSpPr>
        <p:spPr>
          <a:xfrm>
            <a:off x="3577500" y="3848714"/>
            <a:ext cx="1000799" cy="1000800"/>
          </a:xfrm>
          <a:prstGeom prst="blockArc">
            <a:avLst>
              <a:gd name="adj1" fmla="val 10985093"/>
              <a:gd name="adj2" fmla="val 19322951"/>
              <a:gd name="adj3" fmla="val 17418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1" name="Arco de bloque 200">
            <a:extLst>
              <a:ext uri="{FF2B5EF4-FFF2-40B4-BE49-F238E27FC236}">
                <a16:creationId xmlns:a16="http://schemas.microsoft.com/office/drawing/2014/main" id="{B46A36E2-749A-4BA6-B8C3-6FBC8F0E9A20}"/>
              </a:ext>
            </a:extLst>
          </p:cNvPr>
          <p:cNvSpPr/>
          <p:nvPr/>
        </p:nvSpPr>
        <p:spPr>
          <a:xfrm rot="13196449">
            <a:off x="3571838" y="3844442"/>
            <a:ext cx="1000799" cy="1000800"/>
          </a:xfrm>
          <a:prstGeom prst="blockArc">
            <a:avLst>
              <a:gd name="adj1" fmla="val 13425571"/>
              <a:gd name="adj2" fmla="val 19420849"/>
              <a:gd name="adj3" fmla="val 1724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03" name="Arco de bloque 202">
            <a:extLst>
              <a:ext uri="{FF2B5EF4-FFF2-40B4-BE49-F238E27FC236}">
                <a16:creationId xmlns:a16="http://schemas.microsoft.com/office/drawing/2014/main" id="{E7A6D995-AC54-4FB0-8A8B-924765682E00}"/>
              </a:ext>
            </a:extLst>
          </p:cNvPr>
          <p:cNvSpPr/>
          <p:nvPr/>
        </p:nvSpPr>
        <p:spPr>
          <a:xfrm rot="8338074">
            <a:off x="3577493" y="3848716"/>
            <a:ext cx="1000799" cy="1000800"/>
          </a:xfrm>
          <a:prstGeom prst="blockArc">
            <a:avLst>
              <a:gd name="adj1" fmla="val 11018584"/>
              <a:gd name="adj2" fmla="val 18348209"/>
              <a:gd name="adj3" fmla="val 1765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cxnSp>
        <p:nvCxnSpPr>
          <p:cNvPr id="205" name="Conector recto 204">
            <a:extLst>
              <a:ext uri="{FF2B5EF4-FFF2-40B4-BE49-F238E27FC236}">
                <a16:creationId xmlns:a16="http://schemas.microsoft.com/office/drawing/2014/main" id="{31D10BF6-3585-4806-B987-F97C79655B6C}"/>
              </a:ext>
            </a:extLst>
          </p:cNvPr>
          <p:cNvCxnSpPr/>
          <p:nvPr/>
        </p:nvCxnSpPr>
        <p:spPr>
          <a:xfrm flipH="1">
            <a:off x="2507853" y="4848225"/>
            <a:ext cx="10640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Conector recto 206">
            <a:extLst>
              <a:ext uri="{FF2B5EF4-FFF2-40B4-BE49-F238E27FC236}">
                <a16:creationId xmlns:a16="http://schemas.microsoft.com/office/drawing/2014/main" id="{3D8128BD-05CD-491F-B4D7-8A2AE845817A}"/>
              </a:ext>
            </a:extLst>
          </p:cNvPr>
          <p:cNvCxnSpPr>
            <a:cxnSpLocks/>
          </p:cNvCxnSpPr>
          <p:nvPr/>
        </p:nvCxnSpPr>
        <p:spPr>
          <a:xfrm>
            <a:off x="3571875" y="4848225"/>
            <a:ext cx="0" cy="16407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Arco de bloque 211">
            <a:extLst>
              <a:ext uri="{FF2B5EF4-FFF2-40B4-BE49-F238E27FC236}">
                <a16:creationId xmlns:a16="http://schemas.microsoft.com/office/drawing/2014/main" id="{D93C2734-9295-4CFA-96C6-9A3E6B0D7727}"/>
              </a:ext>
            </a:extLst>
          </p:cNvPr>
          <p:cNvSpPr/>
          <p:nvPr/>
        </p:nvSpPr>
        <p:spPr>
          <a:xfrm>
            <a:off x="6497970" y="3843051"/>
            <a:ext cx="1000799" cy="1000800"/>
          </a:xfrm>
          <a:prstGeom prst="blockArc">
            <a:avLst>
              <a:gd name="adj1" fmla="val 10985093"/>
              <a:gd name="adj2" fmla="val 19322951"/>
              <a:gd name="adj3" fmla="val 17418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4" name="Arco de bloque 213">
            <a:extLst>
              <a:ext uri="{FF2B5EF4-FFF2-40B4-BE49-F238E27FC236}">
                <a16:creationId xmlns:a16="http://schemas.microsoft.com/office/drawing/2014/main" id="{E56D58F2-1353-4C3D-B0EE-220BD4B2B168}"/>
              </a:ext>
            </a:extLst>
          </p:cNvPr>
          <p:cNvSpPr/>
          <p:nvPr/>
        </p:nvSpPr>
        <p:spPr>
          <a:xfrm rot="13196449">
            <a:off x="6492308" y="3838779"/>
            <a:ext cx="1000799" cy="1000800"/>
          </a:xfrm>
          <a:prstGeom prst="blockArc">
            <a:avLst>
              <a:gd name="adj1" fmla="val 13425571"/>
              <a:gd name="adj2" fmla="val 19420849"/>
              <a:gd name="adj3" fmla="val 1724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16" name="Arco de bloque 215">
            <a:extLst>
              <a:ext uri="{FF2B5EF4-FFF2-40B4-BE49-F238E27FC236}">
                <a16:creationId xmlns:a16="http://schemas.microsoft.com/office/drawing/2014/main" id="{3A7F65E0-7E40-40FA-BB34-F0D0A4CA03E7}"/>
              </a:ext>
            </a:extLst>
          </p:cNvPr>
          <p:cNvSpPr/>
          <p:nvPr/>
        </p:nvSpPr>
        <p:spPr>
          <a:xfrm rot="8338074">
            <a:off x="6497963" y="3843053"/>
            <a:ext cx="1000799" cy="1000800"/>
          </a:xfrm>
          <a:prstGeom prst="blockArc">
            <a:avLst>
              <a:gd name="adj1" fmla="val 11018584"/>
              <a:gd name="adj2" fmla="val 18348209"/>
              <a:gd name="adj3" fmla="val 1765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18" name="Arco de bloque 217">
            <a:extLst>
              <a:ext uri="{FF2B5EF4-FFF2-40B4-BE49-F238E27FC236}">
                <a16:creationId xmlns:a16="http://schemas.microsoft.com/office/drawing/2014/main" id="{3120926D-F21A-4D08-9C4C-026E9B0658C9}"/>
              </a:ext>
            </a:extLst>
          </p:cNvPr>
          <p:cNvSpPr/>
          <p:nvPr/>
        </p:nvSpPr>
        <p:spPr>
          <a:xfrm>
            <a:off x="5011526" y="995335"/>
            <a:ext cx="1000799" cy="1000800"/>
          </a:xfrm>
          <a:prstGeom prst="blockArc">
            <a:avLst>
              <a:gd name="adj1" fmla="val 10985093"/>
              <a:gd name="adj2" fmla="val 19322951"/>
              <a:gd name="adj3" fmla="val 17418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0" name="Arco de bloque 219">
            <a:extLst>
              <a:ext uri="{FF2B5EF4-FFF2-40B4-BE49-F238E27FC236}">
                <a16:creationId xmlns:a16="http://schemas.microsoft.com/office/drawing/2014/main" id="{67E2B0BC-EA3A-447F-8ED1-3CD878406065}"/>
              </a:ext>
            </a:extLst>
          </p:cNvPr>
          <p:cNvSpPr/>
          <p:nvPr/>
        </p:nvSpPr>
        <p:spPr>
          <a:xfrm rot="13196449">
            <a:off x="5005864" y="991063"/>
            <a:ext cx="1000799" cy="1000800"/>
          </a:xfrm>
          <a:prstGeom prst="blockArc">
            <a:avLst>
              <a:gd name="adj1" fmla="val 13425571"/>
              <a:gd name="adj2" fmla="val 19420849"/>
              <a:gd name="adj3" fmla="val 1724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22" name="Arco de bloque 221">
            <a:extLst>
              <a:ext uri="{FF2B5EF4-FFF2-40B4-BE49-F238E27FC236}">
                <a16:creationId xmlns:a16="http://schemas.microsoft.com/office/drawing/2014/main" id="{E84B8CD0-6DD4-4AAD-BD66-D93391F83E17}"/>
              </a:ext>
            </a:extLst>
          </p:cNvPr>
          <p:cNvSpPr/>
          <p:nvPr/>
        </p:nvSpPr>
        <p:spPr>
          <a:xfrm rot="8338074">
            <a:off x="5011519" y="995337"/>
            <a:ext cx="1000799" cy="1000800"/>
          </a:xfrm>
          <a:prstGeom prst="blockArc">
            <a:avLst>
              <a:gd name="adj1" fmla="val 11018584"/>
              <a:gd name="adj2" fmla="val 18348209"/>
              <a:gd name="adj3" fmla="val 1765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cxnSp>
        <p:nvCxnSpPr>
          <p:cNvPr id="229" name="Conector recto 228">
            <a:extLst>
              <a:ext uri="{FF2B5EF4-FFF2-40B4-BE49-F238E27FC236}">
                <a16:creationId xmlns:a16="http://schemas.microsoft.com/office/drawing/2014/main" id="{E1165580-C19E-4762-B2DF-5CE54C6B8BED}"/>
              </a:ext>
            </a:extLst>
          </p:cNvPr>
          <p:cNvCxnSpPr>
            <a:cxnSpLocks/>
          </p:cNvCxnSpPr>
          <p:nvPr/>
        </p:nvCxnSpPr>
        <p:spPr>
          <a:xfrm flipH="1">
            <a:off x="2507853" y="1996135"/>
            <a:ext cx="25036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Conector recto 230">
            <a:extLst>
              <a:ext uri="{FF2B5EF4-FFF2-40B4-BE49-F238E27FC236}">
                <a16:creationId xmlns:a16="http://schemas.microsoft.com/office/drawing/2014/main" id="{712D44C9-9E2A-45D3-AA29-072B9FEB175E}"/>
              </a:ext>
            </a:extLst>
          </p:cNvPr>
          <p:cNvCxnSpPr>
            <a:cxnSpLocks/>
          </p:cNvCxnSpPr>
          <p:nvPr/>
        </p:nvCxnSpPr>
        <p:spPr>
          <a:xfrm>
            <a:off x="5011526" y="1993489"/>
            <a:ext cx="0" cy="44955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Conector recto 233">
            <a:extLst>
              <a:ext uri="{FF2B5EF4-FFF2-40B4-BE49-F238E27FC236}">
                <a16:creationId xmlns:a16="http://schemas.microsoft.com/office/drawing/2014/main" id="{D7453689-C22A-4F18-AD45-ECD6345E62E8}"/>
              </a:ext>
            </a:extLst>
          </p:cNvPr>
          <p:cNvCxnSpPr>
            <a:cxnSpLocks/>
          </p:cNvCxnSpPr>
          <p:nvPr/>
        </p:nvCxnSpPr>
        <p:spPr>
          <a:xfrm flipH="1">
            <a:off x="2507853" y="4843851"/>
            <a:ext cx="39977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Conector recto 235">
            <a:extLst>
              <a:ext uri="{FF2B5EF4-FFF2-40B4-BE49-F238E27FC236}">
                <a16:creationId xmlns:a16="http://schemas.microsoft.com/office/drawing/2014/main" id="{A2CE7DB2-88EE-450D-949B-7D12A53BF9B1}"/>
              </a:ext>
            </a:extLst>
          </p:cNvPr>
          <p:cNvCxnSpPr>
            <a:cxnSpLocks/>
          </p:cNvCxnSpPr>
          <p:nvPr/>
        </p:nvCxnSpPr>
        <p:spPr>
          <a:xfrm>
            <a:off x="6497971" y="4851892"/>
            <a:ext cx="0" cy="1637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34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>
            <a:extLst>
              <a:ext uri="{FF2B5EF4-FFF2-40B4-BE49-F238E27FC236}">
                <a16:creationId xmlns:a16="http://schemas.microsoft.com/office/drawing/2014/main" id="{C741DD78-95FB-4455-9DAC-DCB1594DCB07}"/>
              </a:ext>
            </a:extLst>
          </p:cNvPr>
          <p:cNvGrpSpPr/>
          <p:nvPr/>
        </p:nvGrpSpPr>
        <p:grpSpPr>
          <a:xfrm>
            <a:off x="2519914" y="368999"/>
            <a:ext cx="6120000" cy="6120000"/>
            <a:chOff x="2519914" y="368999"/>
            <a:chExt cx="6120000" cy="6120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E290790-02AE-44EE-AC43-71C0EBC6033D}"/>
                </a:ext>
              </a:extLst>
            </p:cNvPr>
            <p:cNvSpPr/>
            <p:nvPr/>
          </p:nvSpPr>
          <p:spPr>
            <a:xfrm>
              <a:off x="2519914" y="368999"/>
              <a:ext cx="6120000" cy="6120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C1895E8F-DCFD-47E7-8920-8AC88B2DA548}"/>
                </a:ext>
              </a:extLst>
            </p:cNvPr>
            <p:cNvGrpSpPr/>
            <p:nvPr/>
          </p:nvGrpSpPr>
          <p:grpSpPr>
            <a:xfrm>
              <a:off x="2854550" y="713474"/>
              <a:ext cx="5449033" cy="5431050"/>
              <a:chOff x="3175896" y="1108455"/>
              <a:chExt cx="4921322" cy="4905081"/>
            </a:xfrm>
          </p:grpSpPr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8C5D0A48-5A90-47C1-9495-75A475FB9629}"/>
                  </a:ext>
                </a:extLst>
              </p:cNvPr>
              <p:cNvSpPr/>
              <p:nvPr/>
            </p:nvSpPr>
            <p:spPr>
              <a:xfrm>
                <a:off x="3297514" y="1213832"/>
                <a:ext cx="4799704" cy="4799704"/>
              </a:xfrm>
              <a:prstGeom prst="ellipse">
                <a:avLst/>
              </a:prstGeom>
              <a:solidFill>
                <a:srgbClr val="74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985E8540-80D5-4917-9870-1DAC42ADBCA9}"/>
                  </a:ext>
                </a:extLst>
              </p:cNvPr>
              <p:cNvSpPr/>
              <p:nvPr/>
            </p:nvSpPr>
            <p:spPr>
              <a:xfrm>
                <a:off x="3175896" y="1108455"/>
                <a:ext cx="4799704" cy="4799704"/>
              </a:xfrm>
              <a:prstGeom prst="ellipse">
                <a:avLst/>
              </a:prstGeom>
              <a:gradFill flip="none" rotWithShape="1">
                <a:gsLst>
                  <a:gs pos="0">
                    <a:srgbClr val="B80000">
                      <a:shade val="30000"/>
                      <a:satMod val="115000"/>
                    </a:srgbClr>
                  </a:gs>
                  <a:gs pos="50000">
                    <a:srgbClr val="B80000">
                      <a:shade val="67500"/>
                      <a:satMod val="115000"/>
                    </a:srgbClr>
                  </a:gs>
                  <a:gs pos="100000">
                    <a:srgbClr val="B8000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346147F4-ECAB-440F-AAD6-653BBBD94E92}"/>
                </a:ext>
              </a:extLst>
            </p:cNvPr>
            <p:cNvGrpSpPr/>
            <p:nvPr/>
          </p:nvGrpSpPr>
          <p:grpSpPr>
            <a:xfrm>
              <a:off x="4807673" y="792541"/>
              <a:ext cx="1408127" cy="1408129"/>
              <a:chOff x="9832814" y="4657060"/>
              <a:chExt cx="1139990" cy="1139990"/>
            </a:xfrm>
          </p:grpSpPr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2469B1A7-15C3-403C-9D4F-B274A3F9E9E7}"/>
                  </a:ext>
                </a:extLst>
              </p:cNvPr>
              <p:cNvSpPr/>
              <p:nvPr/>
            </p:nvSpPr>
            <p:spPr>
              <a:xfrm>
                <a:off x="9832814" y="4657060"/>
                <a:ext cx="1139990" cy="1139990"/>
              </a:xfrm>
              <a:prstGeom prst="ellipse">
                <a:avLst/>
              </a:prstGeom>
              <a:solidFill>
                <a:srgbClr val="CDD6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BE4ADF38-ABC1-4154-927B-698D58570F67}"/>
                  </a:ext>
                </a:extLst>
              </p:cNvPr>
              <p:cNvSpPr/>
              <p:nvPr/>
            </p:nvSpPr>
            <p:spPr>
              <a:xfrm>
                <a:off x="9961038" y="4779929"/>
                <a:ext cx="883536" cy="894251"/>
              </a:xfrm>
              <a:prstGeom prst="ellipse">
                <a:avLst/>
              </a:prstGeom>
              <a:solidFill>
                <a:srgbClr val="ACB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pic>
          <p:nvPicPr>
            <p:cNvPr id="101" name="Imagen 100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5F5FE940-28E8-4EC8-9D3F-1BA2CFA865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055"/>
            <a:stretch/>
          </p:blipFill>
          <p:spPr>
            <a:xfrm>
              <a:off x="4191232" y="2308190"/>
              <a:ext cx="2727046" cy="1266758"/>
            </a:xfrm>
            <a:prstGeom prst="rect">
              <a:avLst/>
            </a:prstGeom>
          </p:spPr>
        </p:pic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BE6AAA67-5EB8-43AF-BA73-15AFD1E7CBFB}"/>
                </a:ext>
              </a:extLst>
            </p:cNvPr>
            <p:cNvGrpSpPr/>
            <p:nvPr/>
          </p:nvGrpSpPr>
          <p:grpSpPr>
            <a:xfrm>
              <a:off x="3262128" y="3459049"/>
              <a:ext cx="1408128" cy="1408128"/>
              <a:chOff x="9832810" y="4657060"/>
              <a:chExt cx="1139990" cy="1139990"/>
            </a:xfrm>
          </p:grpSpPr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7775CDBA-A1AA-4FF5-BAA1-38CC7B46E8DF}"/>
                  </a:ext>
                </a:extLst>
              </p:cNvPr>
              <p:cNvSpPr/>
              <p:nvPr/>
            </p:nvSpPr>
            <p:spPr>
              <a:xfrm>
                <a:off x="9832810" y="4657060"/>
                <a:ext cx="1139990" cy="1139990"/>
              </a:xfrm>
              <a:prstGeom prst="ellipse">
                <a:avLst/>
              </a:prstGeom>
              <a:solidFill>
                <a:srgbClr val="CDD6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9DB51A01-8F7F-462E-9DFD-1E860FF14934}"/>
                  </a:ext>
                </a:extLst>
              </p:cNvPr>
              <p:cNvSpPr/>
              <p:nvPr/>
            </p:nvSpPr>
            <p:spPr>
              <a:xfrm>
                <a:off x="9961037" y="4779929"/>
                <a:ext cx="883536" cy="894251"/>
              </a:xfrm>
              <a:prstGeom prst="ellipse">
                <a:avLst/>
              </a:prstGeom>
              <a:solidFill>
                <a:srgbClr val="ACB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41" name="Grupo 140">
              <a:extLst>
                <a:ext uri="{FF2B5EF4-FFF2-40B4-BE49-F238E27FC236}">
                  <a16:creationId xmlns:a16="http://schemas.microsoft.com/office/drawing/2014/main" id="{07DA37E6-B6F0-41F0-8C02-7939A6B79866}"/>
                </a:ext>
              </a:extLst>
            </p:cNvPr>
            <p:cNvGrpSpPr/>
            <p:nvPr/>
          </p:nvGrpSpPr>
          <p:grpSpPr>
            <a:xfrm>
              <a:off x="6359558" y="3500915"/>
              <a:ext cx="1408128" cy="1408128"/>
              <a:chOff x="9832811" y="4657061"/>
              <a:chExt cx="1139990" cy="1139990"/>
            </a:xfrm>
          </p:grpSpPr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ABB5BF72-3804-4180-8C70-29BCB8B8B2DC}"/>
                  </a:ext>
                </a:extLst>
              </p:cNvPr>
              <p:cNvSpPr/>
              <p:nvPr/>
            </p:nvSpPr>
            <p:spPr>
              <a:xfrm>
                <a:off x="9832811" y="4657061"/>
                <a:ext cx="1139990" cy="1139990"/>
              </a:xfrm>
              <a:prstGeom prst="ellipse">
                <a:avLst/>
              </a:prstGeom>
              <a:solidFill>
                <a:srgbClr val="CDD6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3D7C9629-600D-4D4F-858A-4F2971836F01}"/>
                  </a:ext>
                </a:extLst>
              </p:cNvPr>
              <p:cNvSpPr/>
              <p:nvPr/>
            </p:nvSpPr>
            <p:spPr>
              <a:xfrm>
                <a:off x="9961037" y="4779929"/>
                <a:ext cx="883536" cy="894251"/>
              </a:xfrm>
              <a:prstGeom prst="ellipse">
                <a:avLst/>
              </a:prstGeom>
              <a:solidFill>
                <a:srgbClr val="ACB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CE41EB7F-F982-492C-ACFB-EF705B02151D}"/>
              </a:ext>
            </a:extLst>
          </p:cNvPr>
          <p:cNvGrpSpPr/>
          <p:nvPr/>
        </p:nvGrpSpPr>
        <p:grpSpPr>
          <a:xfrm>
            <a:off x="9229869" y="915710"/>
            <a:ext cx="1408127" cy="1408129"/>
            <a:chOff x="5934479" y="3242591"/>
            <a:chExt cx="1398226" cy="1398227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02E7FE95-FFB2-48A0-BDA3-90BD32FBAA9F}"/>
                </a:ext>
              </a:extLst>
            </p:cNvPr>
            <p:cNvGrpSpPr/>
            <p:nvPr/>
          </p:nvGrpSpPr>
          <p:grpSpPr>
            <a:xfrm>
              <a:off x="5934479" y="3242591"/>
              <a:ext cx="1398226" cy="1398227"/>
              <a:chOff x="9832814" y="4657060"/>
              <a:chExt cx="1139990" cy="1139990"/>
            </a:xfrm>
          </p:grpSpPr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31808A91-4940-4E99-859A-39694B43BA59}"/>
                  </a:ext>
                </a:extLst>
              </p:cNvPr>
              <p:cNvSpPr/>
              <p:nvPr/>
            </p:nvSpPr>
            <p:spPr>
              <a:xfrm>
                <a:off x="9832814" y="4657060"/>
                <a:ext cx="1139990" cy="1139990"/>
              </a:xfrm>
              <a:prstGeom prst="ellipse">
                <a:avLst/>
              </a:prstGeom>
              <a:solidFill>
                <a:srgbClr val="CDD6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F30DE7B8-E4D1-463D-B03D-99038581BE3A}"/>
                  </a:ext>
                </a:extLst>
              </p:cNvPr>
              <p:cNvSpPr/>
              <p:nvPr/>
            </p:nvSpPr>
            <p:spPr>
              <a:xfrm>
                <a:off x="9961038" y="4779929"/>
                <a:ext cx="883536" cy="894251"/>
              </a:xfrm>
              <a:prstGeom prst="ellipse">
                <a:avLst/>
              </a:prstGeom>
              <a:solidFill>
                <a:srgbClr val="ACB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952F8997-B867-41EB-AF72-1E5E98C705FA}"/>
                </a:ext>
              </a:extLst>
            </p:cNvPr>
            <p:cNvGrpSpPr/>
            <p:nvPr/>
          </p:nvGrpSpPr>
          <p:grpSpPr>
            <a:xfrm>
              <a:off x="6135783" y="3439521"/>
              <a:ext cx="999384" cy="998006"/>
              <a:chOff x="5448322" y="1765900"/>
              <a:chExt cx="598843" cy="598017"/>
            </a:xfrm>
          </p:grpSpPr>
          <p:sp>
            <p:nvSpPr>
              <p:cNvPr id="156" name="Arco de bloque 155">
                <a:extLst>
                  <a:ext uri="{FF2B5EF4-FFF2-40B4-BE49-F238E27FC236}">
                    <a16:creationId xmlns:a16="http://schemas.microsoft.com/office/drawing/2014/main" id="{CFE49B02-89AF-465E-9DE9-46381C047CF7}"/>
                  </a:ext>
                </a:extLst>
              </p:cNvPr>
              <p:cNvSpPr/>
              <p:nvPr/>
            </p:nvSpPr>
            <p:spPr>
              <a:xfrm>
                <a:off x="5451691" y="1768442"/>
                <a:ext cx="595474" cy="595474"/>
              </a:xfrm>
              <a:prstGeom prst="blockArc">
                <a:avLst>
                  <a:gd name="adj1" fmla="val 10985093"/>
                  <a:gd name="adj2" fmla="val 19322951"/>
                  <a:gd name="adj3" fmla="val 17418"/>
                </a:avLst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Arco de bloque 156">
                <a:extLst>
                  <a:ext uri="{FF2B5EF4-FFF2-40B4-BE49-F238E27FC236}">
                    <a16:creationId xmlns:a16="http://schemas.microsoft.com/office/drawing/2014/main" id="{7DF038CC-5307-4252-B5D0-A7C479B021CD}"/>
                  </a:ext>
                </a:extLst>
              </p:cNvPr>
              <p:cNvSpPr/>
              <p:nvPr/>
            </p:nvSpPr>
            <p:spPr>
              <a:xfrm rot="13196449">
                <a:off x="5448322" y="1765900"/>
                <a:ext cx="595474" cy="595474"/>
              </a:xfrm>
              <a:prstGeom prst="blockArc">
                <a:avLst>
                  <a:gd name="adj1" fmla="val 13425571"/>
                  <a:gd name="adj2" fmla="val 19420849"/>
                  <a:gd name="adj3" fmla="val 1724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o de bloque 157">
                <a:extLst>
                  <a:ext uri="{FF2B5EF4-FFF2-40B4-BE49-F238E27FC236}">
                    <a16:creationId xmlns:a16="http://schemas.microsoft.com/office/drawing/2014/main" id="{D0815B25-4AF1-4FEE-9EF2-BA41C103B76D}"/>
                  </a:ext>
                </a:extLst>
              </p:cNvPr>
              <p:cNvSpPr/>
              <p:nvPr/>
            </p:nvSpPr>
            <p:spPr>
              <a:xfrm rot="8338074">
                <a:off x="5451687" y="1768443"/>
                <a:ext cx="595474" cy="595474"/>
              </a:xfrm>
              <a:prstGeom prst="blockArc">
                <a:avLst>
                  <a:gd name="adj1" fmla="val 11018584"/>
                  <a:gd name="adj2" fmla="val 18348209"/>
                  <a:gd name="adj3" fmla="val 1765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0325EE8D-5552-41C1-A4E4-843562EEFBC3}"/>
                </a:ext>
              </a:extLst>
            </p:cNvPr>
            <p:cNvSpPr txBox="1"/>
            <p:nvPr/>
          </p:nvSpPr>
          <p:spPr>
            <a:xfrm>
              <a:off x="5968807" y="3747590"/>
              <a:ext cx="1319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ova Cond" panose="020B0506020202020204" pitchFamily="34" charset="0"/>
                </a:rPr>
                <a:t>Dessert</a:t>
              </a:r>
            </a:p>
          </p:txBody>
        </p:sp>
      </p:grp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FC1E2E58-4BA7-4488-A2A7-1170872C8C4F}"/>
              </a:ext>
            </a:extLst>
          </p:cNvPr>
          <p:cNvCxnSpPr>
            <a:cxnSpLocks/>
          </p:cNvCxnSpPr>
          <p:nvPr/>
        </p:nvCxnSpPr>
        <p:spPr>
          <a:xfrm>
            <a:off x="2519914" y="4867177"/>
            <a:ext cx="7326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9A43C44E-1D7C-4C0F-B4A6-F83DF32A540C}"/>
              </a:ext>
            </a:extLst>
          </p:cNvPr>
          <p:cNvCxnSpPr>
            <a:cxnSpLocks/>
          </p:cNvCxnSpPr>
          <p:nvPr/>
        </p:nvCxnSpPr>
        <p:spPr>
          <a:xfrm>
            <a:off x="3262128" y="4867177"/>
            <a:ext cx="0" cy="1621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ángulo 169">
            <a:extLst>
              <a:ext uri="{FF2B5EF4-FFF2-40B4-BE49-F238E27FC236}">
                <a16:creationId xmlns:a16="http://schemas.microsoft.com/office/drawing/2014/main" id="{B4A614A3-24A0-4612-AA63-ADEF4B2C46FF}"/>
              </a:ext>
            </a:extLst>
          </p:cNvPr>
          <p:cNvSpPr/>
          <p:nvPr/>
        </p:nvSpPr>
        <p:spPr>
          <a:xfrm>
            <a:off x="3252521" y="3428999"/>
            <a:ext cx="1408128" cy="143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171" name="Rectángulo 170">
            <a:extLst>
              <a:ext uri="{FF2B5EF4-FFF2-40B4-BE49-F238E27FC236}">
                <a16:creationId xmlns:a16="http://schemas.microsoft.com/office/drawing/2014/main" id="{9044F133-A1D0-4D01-8187-41F51C3E062D}"/>
              </a:ext>
            </a:extLst>
          </p:cNvPr>
          <p:cNvSpPr/>
          <p:nvPr/>
        </p:nvSpPr>
        <p:spPr>
          <a:xfrm>
            <a:off x="4795284" y="830151"/>
            <a:ext cx="1403497" cy="1361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ABB68CA1-10A0-4D2D-B20E-CF6B6C683480}"/>
              </a:ext>
            </a:extLst>
          </p:cNvPr>
          <p:cNvSpPr/>
          <p:nvPr/>
        </p:nvSpPr>
        <p:spPr>
          <a:xfrm>
            <a:off x="6359558" y="3470865"/>
            <a:ext cx="1408118" cy="143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29CDD33-CD29-44BD-BE62-7FF2743DD2A3}"/>
              </a:ext>
            </a:extLst>
          </p:cNvPr>
          <p:cNvCxnSpPr>
            <a:cxnSpLocks/>
          </p:cNvCxnSpPr>
          <p:nvPr/>
        </p:nvCxnSpPr>
        <p:spPr>
          <a:xfrm>
            <a:off x="2519914" y="2200670"/>
            <a:ext cx="22877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4E3B2EF-DF21-4EA4-BD5D-6AB47FDBFDF7}"/>
              </a:ext>
            </a:extLst>
          </p:cNvPr>
          <p:cNvCxnSpPr>
            <a:cxnSpLocks/>
          </p:cNvCxnSpPr>
          <p:nvPr/>
        </p:nvCxnSpPr>
        <p:spPr>
          <a:xfrm>
            <a:off x="4795284" y="2172068"/>
            <a:ext cx="0" cy="4316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8F184448-3D09-4201-9CF1-5D352DB20B24}"/>
              </a:ext>
            </a:extLst>
          </p:cNvPr>
          <p:cNvCxnSpPr>
            <a:cxnSpLocks/>
          </p:cNvCxnSpPr>
          <p:nvPr/>
        </p:nvCxnSpPr>
        <p:spPr>
          <a:xfrm>
            <a:off x="2519914" y="3491785"/>
            <a:ext cx="38396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06BAEB6-CCF9-40BE-B8A9-D204F1E7D6B3}"/>
              </a:ext>
            </a:extLst>
          </p:cNvPr>
          <p:cNvCxnSpPr>
            <a:cxnSpLocks/>
          </p:cNvCxnSpPr>
          <p:nvPr/>
        </p:nvCxnSpPr>
        <p:spPr>
          <a:xfrm>
            <a:off x="6370486" y="4909043"/>
            <a:ext cx="0" cy="1621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9605A36C-5FD0-4029-BA43-BC81266EDBEE}"/>
              </a:ext>
            </a:extLst>
          </p:cNvPr>
          <p:cNvSpPr txBox="1"/>
          <p:nvPr/>
        </p:nvSpPr>
        <p:spPr>
          <a:xfrm>
            <a:off x="8806367" y="4189954"/>
            <a:ext cx="104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-0.025</a:t>
            </a:r>
          </a:p>
        </p:txBody>
      </p:sp>
    </p:spTree>
    <p:extLst>
      <p:ext uri="{BB962C8B-B14F-4D97-AF65-F5344CB8AC3E}">
        <p14:creationId xmlns:p14="http://schemas.microsoft.com/office/powerpoint/2010/main" val="350479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849E6A1-2548-4E2A-A123-8FAE6E99E338}"/>
              </a:ext>
            </a:extLst>
          </p:cNvPr>
          <p:cNvSpPr/>
          <p:nvPr/>
        </p:nvSpPr>
        <p:spPr>
          <a:xfrm>
            <a:off x="2392680" y="830580"/>
            <a:ext cx="899160" cy="342900"/>
          </a:xfrm>
          <a:prstGeom prst="rect">
            <a:avLst/>
          </a:prstGeom>
          <a:solidFill>
            <a:srgbClr val="9A470E"/>
          </a:solidFill>
          <a:ln>
            <a:solidFill>
              <a:srgbClr val="734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A3B26A9-2926-433F-8443-4EBFAF248161}"/>
              </a:ext>
            </a:extLst>
          </p:cNvPr>
          <p:cNvSpPr/>
          <p:nvPr/>
        </p:nvSpPr>
        <p:spPr>
          <a:xfrm>
            <a:off x="3291840" y="830580"/>
            <a:ext cx="899160" cy="342900"/>
          </a:xfrm>
          <a:prstGeom prst="rect">
            <a:avLst/>
          </a:prstGeom>
          <a:solidFill>
            <a:srgbClr val="A96C3D"/>
          </a:solidFill>
          <a:ln>
            <a:solidFill>
              <a:srgbClr val="965F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82742A1-8A6A-4702-A41A-9799F9FB20EE}"/>
              </a:ext>
            </a:extLst>
          </p:cNvPr>
          <p:cNvSpPr/>
          <p:nvPr/>
        </p:nvSpPr>
        <p:spPr>
          <a:xfrm>
            <a:off x="4191000" y="830580"/>
            <a:ext cx="899160" cy="342900"/>
          </a:xfrm>
          <a:prstGeom prst="rect">
            <a:avLst/>
          </a:prstGeom>
          <a:solidFill>
            <a:srgbClr val="256666"/>
          </a:solidFill>
          <a:ln>
            <a:solidFill>
              <a:srgbClr val="1F5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58D66F7-72A8-46FF-9D78-F530ACDFD203}"/>
              </a:ext>
            </a:extLst>
          </p:cNvPr>
          <p:cNvSpPr/>
          <p:nvPr/>
        </p:nvSpPr>
        <p:spPr>
          <a:xfrm>
            <a:off x="5090160" y="830580"/>
            <a:ext cx="899160" cy="342900"/>
          </a:xfrm>
          <a:prstGeom prst="rect">
            <a:avLst/>
          </a:prstGeom>
          <a:solidFill>
            <a:srgbClr val="2F8832"/>
          </a:solidFill>
          <a:ln>
            <a:solidFill>
              <a:srgbClr val="2872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CD23EF5-F972-4C4F-A794-A38A2A4EC270}"/>
              </a:ext>
            </a:extLst>
          </p:cNvPr>
          <p:cNvSpPr/>
          <p:nvPr/>
        </p:nvSpPr>
        <p:spPr>
          <a:xfrm>
            <a:off x="5989320" y="830580"/>
            <a:ext cx="899160" cy="342900"/>
          </a:xfrm>
          <a:prstGeom prst="rect">
            <a:avLst/>
          </a:prstGeom>
          <a:solidFill>
            <a:srgbClr val="EAB2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A65B3C-5AAC-4E9A-ACF1-D0AD14AA76F9}"/>
              </a:ext>
            </a:extLst>
          </p:cNvPr>
          <p:cNvSpPr/>
          <p:nvPr/>
        </p:nvSpPr>
        <p:spPr>
          <a:xfrm>
            <a:off x="6888480" y="830580"/>
            <a:ext cx="899160" cy="342900"/>
          </a:xfrm>
          <a:prstGeom prst="rect">
            <a:avLst/>
          </a:prstGeom>
          <a:solidFill>
            <a:srgbClr val="C0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984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Joseph Martínez Salcedo</dc:creator>
  <cp:lastModifiedBy>Joseph Martínez Salcedo</cp:lastModifiedBy>
  <cp:revision>65</cp:revision>
  <dcterms:created xsi:type="dcterms:W3CDTF">2020-08-26T21:29:56Z</dcterms:created>
  <dcterms:modified xsi:type="dcterms:W3CDTF">2020-08-27T23:11:28Z</dcterms:modified>
</cp:coreProperties>
</file>