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46" autoAdjust="0"/>
    <p:restoredTop sz="94660"/>
  </p:normalViewPr>
  <p:slideViewPr>
    <p:cSldViewPr>
      <p:cViewPr varScale="1">
        <p:scale>
          <a:sx n="88" d="100"/>
          <a:sy n="88" d="100"/>
        </p:scale>
        <p:origin x="-8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4F8D8F-CA7E-4BC1-B6A7-2A073C050542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3BBE561-10AB-4027-B436-EC41449C3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Palindromes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Adlez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Lead - Michael Arroyo</a:t>
            </a:r>
          </a:p>
          <a:p>
            <a:r>
              <a:rPr lang="en-US" dirty="0" smtClean="0"/>
              <a:t>Technical Lead - Joseph Massie</a:t>
            </a:r>
          </a:p>
          <a:p>
            <a:r>
              <a:rPr lang="en-US" dirty="0" smtClean="0"/>
              <a:t>Programmer - Michael Carpenter</a:t>
            </a:r>
          </a:p>
          <a:p>
            <a:r>
              <a:rPr lang="en-US" dirty="0" smtClean="0"/>
              <a:t>Programmer - </a:t>
            </a:r>
            <a:r>
              <a:rPr lang="en-US" dirty="0" err="1" smtClean="0"/>
              <a:t>Kimpee</a:t>
            </a:r>
            <a:r>
              <a:rPr lang="en-US" dirty="0" smtClean="0"/>
              <a:t> Go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Palindromes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Zelda clone</a:t>
            </a:r>
          </a:p>
          <a:p>
            <a:r>
              <a:rPr lang="en-US" dirty="0" smtClean="0"/>
              <a:t>Top down</a:t>
            </a:r>
          </a:p>
          <a:p>
            <a:r>
              <a:rPr lang="en-US" dirty="0" smtClean="0"/>
              <a:t>Dungeon/room based map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Adlez</a:t>
            </a:r>
            <a:endParaRPr lang="en-US" dirty="0"/>
          </a:p>
        </p:txBody>
      </p:sp>
      <p:pic>
        <p:nvPicPr>
          <p:cNvPr id="4" name="Picture 3" descr="screensho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352800"/>
            <a:ext cx="4179229" cy="2991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sho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61714" y="4038600"/>
            <a:ext cx="2971943" cy="21281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US" dirty="0"/>
          </a:p>
        </p:txBody>
      </p:sp>
      <p:pic>
        <p:nvPicPr>
          <p:cNvPr id="10" name="Picture 9" descr="screenshot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652268"/>
            <a:ext cx="5181600" cy="2005332"/>
          </a:xfrm>
          <a:prstGeom prst="rect">
            <a:avLst/>
          </a:prstGeom>
        </p:spPr>
      </p:pic>
      <p:pic>
        <p:nvPicPr>
          <p:cNvPr id="11" name="Picture 10" descr="sw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2286000"/>
            <a:ext cx="721895" cy="721895"/>
          </a:xfrm>
          <a:prstGeom prst="rect">
            <a:avLst/>
          </a:prstGeom>
        </p:spPr>
      </p:pic>
      <p:pic>
        <p:nvPicPr>
          <p:cNvPr id="12" name="Picture 11" descr="boomera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6600" y="2895600"/>
            <a:ext cx="762000" cy="762000"/>
          </a:xfrm>
          <a:prstGeom prst="rect">
            <a:avLst/>
          </a:prstGeom>
        </p:spPr>
      </p:pic>
      <p:pic>
        <p:nvPicPr>
          <p:cNvPr id="13" name="Picture 12" descr="bom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1752600"/>
            <a:ext cx="838200" cy="838200"/>
          </a:xfrm>
          <a:prstGeom prst="rect">
            <a:avLst/>
          </a:prstGeom>
        </p:spPr>
      </p:pic>
      <p:pic>
        <p:nvPicPr>
          <p:cNvPr id="15362" name="Picture 2" descr="http://upload.wikimedia.org/wikipedia/commons/thumb/f/f4/Pathfinding_A_Star.svg/430px-Pathfinding_A_Star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038600"/>
            <a:ext cx="3276600" cy="2362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http://www.clker.com/cliparts/0/c/4/c/11970899991672979969brunurb_Retro_Joystick_002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362200"/>
            <a:ext cx="2457450" cy="282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5" name="Picture 2" descr="http://media.heliohosted.com/plugins/Clipart/ClipartStock1/gears%20%20wren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438400"/>
            <a:ext cx="33337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104</TotalTime>
  <Words>36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Adlez</vt:lpstr>
      <vt:lpstr>Team Palindromes</vt:lpstr>
      <vt:lpstr>Adlez</vt:lpstr>
      <vt:lpstr>Member Contributions</vt:lpstr>
      <vt:lpstr>Demo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Adlez</dc:title>
  <dc:creator>Mike</dc:creator>
  <cp:lastModifiedBy>Administrator</cp:lastModifiedBy>
  <cp:revision>21</cp:revision>
  <dcterms:created xsi:type="dcterms:W3CDTF">2012-10-23T05:27:19Z</dcterms:created>
  <dcterms:modified xsi:type="dcterms:W3CDTF">2012-10-23T22:25:14Z</dcterms:modified>
</cp:coreProperties>
</file>