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0E0E-B8A8-2B41-B11D-04681E3FFB1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785F-3FE7-0343-A5A7-A31F17DE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21" y="3744892"/>
            <a:ext cx="4105061" cy="307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Collimator Detection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Average over intensities of horizontal and vertical pixels</a:t>
            </a:r>
          </a:p>
          <a:p>
            <a:r>
              <a:rPr lang="en-US" dirty="0" smtClean="0">
                <a:latin typeface="Arial"/>
                <a:cs typeface="Arial"/>
              </a:rPr>
              <a:t>Find second derivative peaks</a:t>
            </a:r>
          </a:p>
          <a:p>
            <a:r>
              <a:rPr lang="en-US" dirty="0" smtClean="0">
                <a:latin typeface="Arial"/>
                <a:cs typeface="Arial"/>
              </a:rPr>
              <a:t>Plot lines on edges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32" y="4059150"/>
            <a:ext cx="2519062" cy="2471498"/>
          </a:xfrm>
          <a:prstGeom prst="rect">
            <a:avLst/>
          </a:prstGeom>
        </p:spPr>
      </p:pic>
      <p:pic>
        <p:nvPicPr>
          <p:cNvPr id="8" name="Picture 7" descr="second_colum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150"/>
            <a:ext cx="3435001" cy="25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Collimator Detection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Collimator Detection</dc:title>
  <dc:creator>Joseph Bullock</dc:creator>
  <cp:lastModifiedBy>Joseph Bullock</cp:lastModifiedBy>
  <cp:revision>2</cp:revision>
  <dcterms:created xsi:type="dcterms:W3CDTF">2018-05-04T08:40:18Z</dcterms:created>
  <dcterms:modified xsi:type="dcterms:W3CDTF">2018-05-04T08:52:05Z</dcterms:modified>
</cp:coreProperties>
</file>