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24"/>
  </p:normalViewPr>
  <p:slideViewPr>
    <p:cSldViewPr snapToGrid="0" snapToObjects="1">
      <p:cViewPr varScale="1">
        <p:scale>
          <a:sx n="81" d="100"/>
          <a:sy n="81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4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37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7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4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3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5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2BB7-6E03-5744-B960-E629A08E37A5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A4841C-E33B-F849-8FE8-79DEBA57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avita-ganesan.com/kavitas-tutorials/#.XIT70S2p2gQ" TargetMode="External"/><Relationship Id="rId4" Type="http://schemas.openxmlformats.org/officeDocument/2006/relationships/hyperlink" Target="https://www.kdnuggets.com/websites/blogs.html" TargetMode="External"/><Relationship Id="rId5" Type="http://schemas.openxmlformats.org/officeDocument/2006/relationships/hyperlink" Target="https://www.datasciencecentral.com/profiles/blogs/text-mining-and-sentiment-analyses-a-prim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lyticsvidhya.com/blog/2014/08/step-step-guide-extract-inforation-free-text-unstructured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INFORMATION EXTRACTION USING TEXT MINING FOR THE IDENTIFICATION OF DEFECTS AND COUNTER MEASURES IN AVIATION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NATURE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317"/>
            <a:ext cx="8596668" cy="4449045"/>
          </a:xfrm>
        </p:spPr>
        <p:txBody>
          <a:bodyPr/>
          <a:lstStyle/>
          <a:p>
            <a:r>
              <a:rPr lang="en-US" dirty="0" smtClean="0"/>
              <a:t>The Data set is in the .</a:t>
            </a:r>
            <a:r>
              <a:rPr lang="en-US" dirty="0" err="1" smtClean="0"/>
              <a:t>xlsx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There are 404 records and 8 fields.</a:t>
            </a:r>
          </a:p>
          <a:p>
            <a:r>
              <a:rPr lang="en-US" dirty="0" smtClean="0"/>
              <a:t>The dataset is in the structured format.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To populate the ‘ Defect Item’ and Defect Type’ column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To find the most common defect items and defect types.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To query the dataset using SQL . </a:t>
            </a:r>
          </a:p>
          <a:p>
            <a:pPr marL="0" indent="0">
              <a:buNone/>
            </a:pPr>
            <a:r>
              <a:rPr lang="en-US" dirty="0" smtClean="0"/>
              <a:t>Tools Used:</a:t>
            </a:r>
          </a:p>
          <a:p>
            <a:pPr marL="0" indent="0">
              <a:buNone/>
            </a:pP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r>
              <a:rPr lang="mr-IN" dirty="0" smtClean="0"/>
              <a:t>–</a:t>
            </a:r>
            <a:r>
              <a:rPr lang="en-US" dirty="0" smtClean="0"/>
              <a:t> Python</a:t>
            </a:r>
          </a:p>
          <a:p>
            <a:pPr marL="0" indent="0">
              <a:buNone/>
            </a:pPr>
            <a:r>
              <a:rPr lang="en-US" dirty="0" smtClean="0"/>
              <a:t>Visualization-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9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73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is checked for null values and the records having null values are removed.</a:t>
            </a:r>
          </a:p>
          <a:p>
            <a:pPr marL="0" indent="0">
              <a:buNone/>
            </a:pPr>
            <a:r>
              <a:rPr lang="en-US" dirty="0" smtClean="0"/>
              <a:t>The Fields which do not contribute to the output are identified and are excluded from the dataset.</a:t>
            </a:r>
          </a:p>
          <a:p>
            <a:pPr marL="0" indent="0">
              <a:buNone/>
            </a:pPr>
            <a:r>
              <a:rPr lang="en-US" dirty="0" smtClean="0"/>
              <a:t>Some Fields are typecasted into strings(initially float) for the information retrieval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7007"/>
            <a:ext cx="8596668" cy="47643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7793" y="1441669"/>
            <a:ext cx="3941379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SENTENCE TOKENIZATION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7793" y="2424387"/>
            <a:ext cx="3941379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STOPWORDS REMOVAL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37793" y="3391170"/>
            <a:ext cx="3941378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REMOVING SPECIAL CHARACTERS AND WHITE SPACES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37793" y="4337892"/>
            <a:ext cx="3941378" cy="51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TO RULE ENGINE(INFORMATION RETRIEVAL)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37793" y="5202621"/>
            <a:ext cx="394137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THE RESULT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50828" y="1930400"/>
            <a:ext cx="0" cy="49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50828" y="2932386"/>
            <a:ext cx="0" cy="45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0828" y="3927198"/>
            <a:ext cx="0" cy="41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50828" y="4855779"/>
            <a:ext cx="0" cy="34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dataset is scalable and structured so this approach may not be suitable for large datasets.</a:t>
            </a:r>
          </a:p>
          <a:p>
            <a:pPr marL="0" indent="0">
              <a:buNone/>
            </a:pPr>
            <a:r>
              <a:rPr lang="en-US" dirty="0" smtClean="0"/>
              <a:t>The rule engine is not robust to retrieve all the information in case of ambiguities and adding more rules will lead to over fitting and delay in the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https://www.analyticsvidhya.com/blog/2014/08/step-step-guide-extract-inforation-free-text-unstructured-data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http://kavita-ganesan.com/kavitas-tutorials/#.</a:t>
            </a:r>
            <a:r>
              <a:rPr lang="en-US" dirty="0" smtClean="0">
                <a:hlinkClick r:id="rId3"/>
              </a:rPr>
              <a:t>XIT70S2p2gQ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www.kdnuggets.com/websites/blogs.html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www.datasciencecentral.com/profiles/blogs/text-mining-and-sentiment-analyses-a-primer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0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225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Wingdings 3</vt:lpstr>
      <vt:lpstr>Arial</vt:lpstr>
      <vt:lpstr>Facet</vt:lpstr>
      <vt:lpstr>INFORMATION EXTRACTION USING TEXT MINING FOR THE IDENTIFICATION OF DEFECTS AND COUNTER MEASURES IN AVIATION</vt:lpstr>
      <vt:lpstr>NATURE OF THE DATA</vt:lpstr>
      <vt:lpstr>                 DATA PREPROCESSING</vt:lpstr>
      <vt:lpstr>TEXT MINING PROCESS</vt:lpstr>
      <vt:lpstr>Challenges And Limitations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2019-03-10T03:17:18Z</dcterms:created>
  <dcterms:modified xsi:type="dcterms:W3CDTF">2019-03-10T12:00:09Z</dcterms:modified>
</cp:coreProperties>
</file>