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0688-1974-450E-B908-106C7850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74BBB-59C3-4323-A10D-F6D47F4EC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B8A2-9669-4026-B65E-E3CD43CB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4D55-9554-49E2-A014-7DB40FA7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1DD4-3BE7-483D-8695-A3E72C20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5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2D8C-2F91-4541-A26E-E965DCFF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B6607-C5D3-4667-BA08-83D3792A9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0B8DC-050F-48F5-9B33-95C539EB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68CC-8664-473D-A9FF-DBAFEC56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8405-365D-427B-B8CD-9F805D48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96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8371A-0078-471D-9E58-9FB6FDD59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8A26A-4E34-4AB9-8ED0-A88D8E0E1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FABE-0F34-49C5-933C-1674FBB3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EB05-5F22-490F-B7B6-68110098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A212-2109-49E7-83A7-2191F8F6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6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8CC4-6B0B-4357-836F-56BD38A1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F567-0D57-456C-966B-3719D6C1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B961-8E10-4944-9656-F18B9DF0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2683D-29B4-489A-8F83-48A50F22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E9CD-2F58-43FC-9ECE-87D0ECFA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8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9EE7-9EB5-40D2-8CA2-04F529A2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306C-C9D9-445C-A5A8-A2BBB456B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87E2C-8FB2-4CEA-B233-0A6E5601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6BC5-A521-4712-ABB9-22ED59FB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8D8D-0E68-4011-BDC0-5C312FC2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8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FBE1-CE16-4CDC-A4F7-31F3C233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F137-9AB5-4D60-B0DC-465CCAC2A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CEC3D-CA3B-4180-B443-032B8BE06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615BD-B9BE-4927-B956-4A9F3AC9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F1506-41B6-4BFD-A383-D1CC783B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2C8AA-6F8E-4928-965C-7D0FD8B7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4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FAA6-E969-48FA-930D-65504C12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CFDE4-361D-4334-B3A7-DD94839B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2801-3B61-445E-96B5-6AA7378EA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7D167-FA21-426A-83EF-1D0B62B87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363B6-A372-4D0A-A768-4710F4AAC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896BC-093D-467B-92BF-C9783731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16BA7-5436-4DA1-AC30-89E02B40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3D789-F6E8-4DC7-899E-92EB5968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64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9725-4DD5-46CC-9946-C5DE51B0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F73A8-4866-4047-8C66-63364993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721FC-3F3A-4CAB-AA1B-EFFEBA2A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F2585-80A5-4977-BB2E-911D8DA5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69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08FF9-35D6-4904-A559-CF12CAD4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C9DA-AEEF-4DFA-A57F-D77075E9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3F6C-9083-48A4-ADFA-A33BC58B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25AD-7EFC-44C2-A218-D2893961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46A2-EF51-49EC-B09A-C760D571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73945-36C2-4636-8BCD-45F29B841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AFC8-F364-4E9A-8674-B38F005D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38C88-27C1-4827-BC90-AF827300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B2E6D-BAA1-4315-B12D-DC916F64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4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34C1-EEB1-4708-93B1-3A8272D8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169FB-A29E-4A75-AC7B-197AE6024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44F9-CE7C-4DED-9961-69EB2210E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49840-747A-4F58-9310-C9597033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B7C97-2DD4-4358-96C9-064AF99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C3E6-5DB1-4534-A687-0509F567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1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561F3-1EC2-4B35-AE83-8797EF27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A9423-CF72-4709-82FA-E3FAF005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0A43-2B1F-4379-BFC1-A3CE0530C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4FE4-C80D-44D7-80C9-BF2C2CBA1033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EDFB1-50EF-45AE-9ED6-70423A51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43F6-13B9-41AB-ABF9-9D9CEF83A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3AFC-A3FE-4D81-91B8-9260A147B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20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BA3C-F24C-46B8-AE94-A0BC6ABEB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Jovial Jaunt into Java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A9F31-8650-46B3-A28D-00A0E5479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Or how I learned to stop worrying and love the commit</a:t>
            </a:r>
          </a:p>
          <a:p>
            <a:endParaRPr lang="en-GB" dirty="0"/>
          </a:p>
          <a:p>
            <a:r>
              <a:rPr lang="en-GB" dirty="0"/>
              <a:t>Joseph Beckett</a:t>
            </a:r>
          </a:p>
        </p:txBody>
      </p:sp>
    </p:spTree>
    <p:extLst>
      <p:ext uri="{BB962C8B-B14F-4D97-AF65-F5344CB8AC3E}">
        <p14:creationId xmlns:p14="http://schemas.microsoft.com/office/powerpoint/2010/main" val="81294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58EE-8DD2-4159-B8C4-83603E83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our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8868-2F92-4979-A0B0-2888EEE7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all fine but to progress we need representation objects of out </a:t>
            </a:r>
            <a:r>
              <a:rPr lang="en-GB" dirty="0" err="1"/>
              <a:t>databse</a:t>
            </a:r>
            <a:r>
              <a:rPr lang="en-GB" dirty="0"/>
              <a:t> rows/tables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46ACD-3D24-416B-AF44-251548FF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42604"/>
            <a:ext cx="9220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5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468D-7899-4BE8-8E7B-243FB516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Tying the UI to the Handlers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2E1A43-27A6-4AF1-B2E0-01C783452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3696"/>
            <a:ext cx="10330151" cy="48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736C9BE-F082-47F6-BF7D-EB156B7FB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4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400E-4032-4505-837E-1F668A1D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GIT ….. </a:t>
            </a:r>
            <a:r>
              <a:rPr lang="en-GB" sz="3200" dirty="0"/>
              <a:t> </a:t>
            </a:r>
            <a:r>
              <a:rPr lang="en-GB" sz="2000" dirty="0"/>
              <a:t>Various issues and resets led to 4 total Repos. Initially without maven, new project with maven. Then Pom Dependencies threw me in the deep end.</a:t>
            </a:r>
            <a:r>
              <a:rPr lang="en-GB" sz="1050" dirty="0"/>
              <a:t>                                   </a:t>
            </a:r>
            <a:br>
              <a:rPr lang="en-GB" sz="1050" dirty="0"/>
            </a:br>
            <a:br>
              <a:rPr lang="en-GB" sz="1050" dirty="0"/>
            </a:br>
            <a:br>
              <a:rPr lang="en-GB" sz="1050" dirty="0"/>
            </a:br>
            <a:r>
              <a:rPr lang="en-GB" sz="1050" dirty="0"/>
              <a:t>								Thanks to Savannah, </a:t>
            </a:r>
            <a:r>
              <a:rPr lang="en-GB" sz="1050" dirty="0" err="1"/>
              <a:t>Vinesh</a:t>
            </a:r>
            <a:r>
              <a:rPr lang="en-GB" sz="1050" dirty="0"/>
              <a:t>, Julian for helping sort that out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CB532E-498C-4C93-9053-1F7DF82B7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229" y="1946923"/>
            <a:ext cx="323292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8AE813-C607-40BD-9BAE-13555500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72" y="1946923"/>
            <a:ext cx="6794540" cy="44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6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37B3-1107-4AF3-815E-A1853A1C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and Nexus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FEB0AE-38B5-4F9D-82C3-07F183167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9225" y="2358134"/>
            <a:ext cx="6124575" cy="3752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3E3C21-76E3-4898-BF0F-3A6BCDFA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59" y="1915902"/>
            <a:ext cx="3547575" cy="4637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C85BF-4820-4663-8DE2-8C78DCB2F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662" y="647019"/>
            <a:ext cx="4171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3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E190-7C3D-4DC5-9C3C-9A72663B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9A12-9F07-4898-80A8-CD2FF85D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After implementing a few test classes. Running coverage would cause my entire project to implode .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This took Days to get sorted. And I had no idea why it was happening for most of that time</a:t>
            </a:r>
          </a:p>
          <a:p>
            <a:endParaRPr lang="en-GB" dirty="0"/>
          </a:p>
          <a:p>
            <a:r>
              <a:rPr lang="en-GB" dirty="0"/>
              <a:t>As a result testing was limited to mainly methods called by the handlers to CRUD in database. </a:t>
            </a:r>
          </a:p>
          <a:p>
            <a:r>
              <a:rPr lang="en-GB" dirty="0"/>
              <a:t>These tests showed errors with my SQL </a:t>
            </a:r>
            <a:r>
              <a:rPr lang="en-GB" dirty="0" err="1"/>
              <a:t>qry</a:t>
            </a:r>
            <a:r>
              <a:rPr lang="en-GB" dirty="0"/>
              <a:t> formation and were most helpful.</a:t>
            </a:r>
          </a:p>
          <a:p>
            <a:r>
              <a:rPr lang="en-GB" dirty="0"/>
              <a:t>The bulk of the UI has only been tested by using it to see what goes wrong.</a:t>
            </a:r>
            <a:br>
              <a:rPr lang="en-GB" dirty="0"/>
            </a:br>
            <a:r>
              <a:rPr lang="en-GB" dirty="0"/>
              <a:t>This also resulted in better comprehension of how my UI </a:t>
            </a:r>
            <a:r>
              <a:rPr lang="en-GB" dirty="0" err="1"/>
              <a:t>elelments</a:t>
            </a:r>
            <a:r>
              <a:rPr lang="en-GB" dirty="0"/>
              <a:t> should talk to each other and their handlers.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65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D6AD-63CC-4835-937F-F216817C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0C73-763B-4C8D-BF36-B0980E71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47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3651-EBFE-4709-AE88-6229FD8F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	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4F26-2D05-43CD-B8D6-20AEA6B3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Maven/nexus - very thick brick wall</a:t>
            </a:r>
          </a:p>
          <a:p>
            <a:r>
              <a:rPr lang="en-GB" dirty="0"/>
              <a:t>Java - being able to remember the basics from my past life helped a lot to begin with. But currently at my highest level of java comprehension</a:t>
            </a:r>
          </a:p>
          <a:p>
            <a:r>
              <a:rPr lang="en-GB" dirty="0"/>
              <a:t>SQL -  I’ve used a lot of queries before but the formation of tables and using </a:t>
            </a:r>
            <a:r>
              <a:rPr lang="en-GB" dirty="0" err="1"/>
              <a:t>mySQL</a:t>
            </a:r>
            <a:r>
              <a:rPr lang="en-GB" dirty="0"/>
              <a:t> was a real eyeopener</a:t>
            </a:r>
          </a:p>
          <a:p>
            <a:r>
              <a:rPr lang="en-GB" dirty="0"/>
              <a:t>Work ethic – needs more direction. </a:t>
            </a:r>
          </a:p>
          <a:p>
            <a:r>
              <a:rPr lang="en-GB" dirty="0"/>
              <a:t>GCP – the cloud is just a computer “over there” </a:t>
            </a:r>
          </a:p>
          <a:p>
            <a:r>
              <a:rPr lang="en-GB" dirty="0"/>
              <a:t>Deliverable -  meets spec. </a:t>
            </a:r>
          </a:p>
        </p:txBody>
      </p:sp>
    </p:spTree>
    <p:extLst>
      <p:ext uri="{BB962C8B-B14F-4D97-AF65-F5344CB8AC3E}">
        <p14:creationId xmlns:p14="http://schemas.microsoft.com/office/powerpoint/2010/main" val="349332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1EE0-CA11-4568-A253-E374E779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143" y="738350"/>
            <a:ext cx="10515600" cy="1325563"/>
          </a:xfrm>
        </p:spPr>
        <p:txBody>
          <a:bodyPr/>
          <a:lstStyle/>
          <a:p>
            <a:r>
              <a:rPr lang="en-GB" dirty="0"/>
              <a:t>Question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EACB-5E6E-4765-8E8B-6393CCA1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5772474"/>
            <a:ext cx="10515600" cy="4351338"/>
          </a:xfrm>
        </p:spPr>
        <p:txBody>
          <a:bodyPr/>
          <a:lstStyle/>
          <a:p>
            <a:r>
              <a:rPr lang="en-GB" dirty="0"/>
              <a:t>HIT ME WITH A QUESTION I DARE YOU  XD </a:t>
            </a:r>
          </a:p>
        </p:txBody>
      </p:sp>
    </p:spTree>
    <p:extLst>
      <p:ext uri="{BB962C8B-B14F-4D97-AF65-F5344CB8AC3E}">
        <p14:creationId xmlns:p14="http://schemas.microsoft.com/office/powerpoint/2010/main" val="52903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521F-A69D-4213-9E0D-250AF9B9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C0DF-EB16-43E0-9B1F-4D992227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7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6F19-B7BA-448C-B116-CC08A668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stages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039EC5-06CE-4283-A864-3820BF56C1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73" y="625151"/>
            <a:ext cx="4980224" cy="265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9D5B27-8F10-45CC-B7D8-E0EAEA42B2DF}"/>
              </a:ext>
            </a:extLst>
          </p:cNvPr>
          <p:cNvSpPr txBox="1"/>
          <p:nvPr/>
        </p:nvSpPr>
        <p:spPr>
          <a:xfrm>
            <a:off x="765110" y="2239347"/>
            <a:ext cx="7287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Construct a logical Database table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 the </a:t>
            </a:r>
            <a:r>
              <a:rPr lang="en-GB" dirty="0" err="1"/>
              <a:t>orderline</a:t>
            </a:r>
            <a:r>
              <a:rPr lang="en-GB" dirty="0"/>
              <a:t> connector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local host able to use “ENGINE=MYISAM” to generate a 2 part key where the second auto increments </a:t>
            </a:r>
            <a:r>
              <a:rPr lang="en-GB" dirty="0" err="1"/>
              <a:t>seperatly</a:t>
            </a:r>
            <a:r>
              <a:rPr lang="en-GB" dirty="0"/>
              <a:t> for every new first part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GCP disallows this workaround however, so we make use of SQL triggers to replicate that functionality.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4A836-FE63-4A0B-BB26-B6E9D080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5031273"/>
            <a:ext cx="11753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3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4895-784D-4249-87C7-9799A1FC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Stages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8537-F74E-41A3-8D38-3C0A9960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Constructing a UI </a:t>
            </a:r>
          </a:p>
          <a:p>
            <a:r>
              <a:rPr lang="en-GB" dirty="0"/>
              <a:t>Command line UI must be sure to be informative, minimal, logical</a:t>
            </a:r>
          </a:p>
          <a:p>
            <a:endParaRPr lang="en-GB" dirty="0"/>
          </a:p>
          <a:p>
            <a:r>
              <a:rPr lang="en-GB" dirty="0"/>
              <a:t>Chose a branching tree structure with classes dedicated to “</a:t>
            </a:r>
            <a:r>
              <a:rPr lang="en-GB" dirty="0" err="1"/>
              <a:t>syso</a:t>
            </a:r>
            <a:r>
              <a:rPr lang="en-GB" dirty="0"/>
              <a:t>/scan” working with their own handlers to communicate with the rest of the project.</a:t>
            </a:r>
          </a:p>
          <a:p>
            <a:r>
              <a:rPr lang="en-GB" dirty="0"/>
              <a:t>Three trees – customer, Order, Item mimicking the 3 main tables in our database.</a:t>
            </a:r>
          </a:p>
          <a:p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DCF13BC-5B8D-4821-B606-8C47FF6B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517302"/>
            <a:ext cx="7333861" cy="17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C19BAC6-0B8C-40D8-8F54-8BB4347A5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7" y="179129"/>
            <a:ext cx="8902959" cy="3288756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8AD496D-10D0-40B6-9FDF-64A2F6325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88" y="3467886"/>
            <a:ext cx="8472480" cy="3024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E1B031-D9CE-43FC-B8CB-A0A04F0B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32" y="5167311"/>
            <a:ext cx="5515947" cy="1511560"/>
          </a:xfrm>
        </p:spPr>
        <p:txBody>
          <a:bodyPr>
            <a:normAutofit/>
          </a:bodyPr>
          <a:lstStyle/>
          <a:p>
            <a:r>
              <a:rPr lang="en-GB" sz="2800" dirty="0"/>
              <a:t>The item and Customer structures follow much the same pattern</a:t>
            </a:r>
            <a:br>
              <a:rPr lang="en-GB" sz="2800" dirty="0"/>
            </a:b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98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9C6F-8E7E-4E7D-8B45-C25C56EB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4D25-A78B-4AFA-B1DB-2307DA47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825625"/>
            <a:ext cx="10515600" cy="4351338"/>
          </a:xfrm>
        </p:spPr>
        <p:txBody>
          <a:bodyPr/>
          <a:lstStyle/>
          <a:p>
            <a:r>
              <a:rPr lang="en-GB" dirty="0"/>
              <a:t>Following the initial draft structure</a:t>
            </a:r>
          </a:p>
          <a:p>
            <a:r>
              <a:rPr lang="en-GB" dirty="0"/>
              <a:t>We can create tables as such</a:t>
            </a:r>
          </a:p>
          <a:p>
            <a:endParaRPr lang="en-GB" dirty="0"/>
          </a:p>
          <a:p>
            <a:r>
              <a:rPr lang="en-GB" dirty="0"/>
              <a:t>Of note is the need for </a:t>
            </a:r>
            <a:r>
              <a:rPr lang="en-GB" dirty="0" err="1"/>
              <a:t>orderline</a:t>
            </a:r>
            <a:r>
              <a:rPr lang="en-GB" dirty="0"/>
              <a:t> to follow a pattern as  below</a:t>
            </a:r>
          </a:p>
          <a:p>
            <a:endParaRPr lang="en-GB" dirty="0"/>
          </a:p>
          <a:p>
            <a:r>
              <a:rPr lang="en-GB" dirty="0"/>
              <a:t>This ensures that we can add items to an order at any</a:t>
            </a:r>
          </a:p>
          <a:p>
            <a:pPr marL="0" indent="0">
              <a:buNone/>
            </a:pPr>
            <a:r>
              <a:rPr lang="en-GB" dirty="0"/>
              <a:t>Point and still have a unique key for that line, along with</a:t>
            </a:r>
          </a:p>
          <a:p>
            <a:pPr marL="0" indent="0">
              <a:buNone/>
            </a:pPr>
            <a:r>
              <a:rPr lang="en-GB" dirty="0"/>
              <a:t>Being able to fetch all lines for one order very simply.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E2921-46AF-4CFE-A417-2DD4C9A5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483" y="365125"/>
            <a:ext cx="3924300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AD142-FC29-4314-B8C1-7D3A1C73F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593" y="3866357"/>
            <a:ext cx="2108130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40DA-15B8-43B2-8A41-A0FB2317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Tying our database to our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C620-A2BB-413A-B11F-0FAA000B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" y="1561240"/>
            <a:ext cx="10515600" cy="4351338"/>
          </a:xfrm>
        </p:spPr>
        <p:txBody>
          <a:bodyPr/>
          <a:lstStyle/>
          <a:p>
            <a:r>
              <a:rPr lang="en-GB" dirty="0"/>
              <a:t>First we need a class to handle connections and statements with as little processing as possible</a:t>
            </a:r>
          </a:p>
          <a:p>
            <a:endParaRPr lang="en-GB" dirty="0"/>
          </a:p>
          <a:p>
            <a:r>
              <a:rPr lang="en-GB" dirty="0"/>
              <a:t>Cue </a:t>
            </a:r>
            <a:r>
              <a:rPr lang="en-GB" dirty="0" err="1"/>
              <a:t>Database_.class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Handles query forming and Result</a:t>
            </a:r>
          </a:p>
          <a:p>
            <a:pPr marL="0" indent="0">
              <a:buNone/>
            </a:pPr>
            <a:r>
              <a:rPr lang="en-GB" dirty="0"/>
              <a:t>Passing without computation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1A46E-541A-4936-9451-55C98FF3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650573"/>
            <a:ext cx="8239125" cy="176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797C25-D67B-4B93-A51E-F4F8DE28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763" y="4424845"/>
            <a:ext cx="3514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5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94E3-EE15-4E2F-9905-7CECE48B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</a:t>
            </a:r>
            <a:r>
              <a:rPr lang="en-GB" dirty="0" err="1"/>
              <a:t>ResultSets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C1F5-A1D3-45AD-AD4A-7E47E358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turn our </a:t>
            </a:r>
            <a:r>
              <a:rPr lang="en-GB" dirty="0" err="1"/>
              <a:t>ResultSets</a:t>
            </a:r>
            <a:r>
              <a:rPr lang="en-GB" dirty="0"/>
              <a:t> and Booleans into meaningful objects</a:t>
            </a:r>
          </a:p>
          <a:p>
            <a:r>
              <a:rPr lang="en-GB" dirty="0"/>
              <a:t>As well as telling our Database_ class what </a:t>
            </a:r>
            <a:r>
              <a:rPr lang="en-GB" dirty="0" err="1"/>
              <a:t>querys</a:t>
            </a:r>
            <a:r>
              <a:rPr lang="en-GB" dirty="0"/>
              <a:t> to execute.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Database Handler is tasked with the bulk of translating requests into a format our Database can comprehend</a:t>
            </a:r>
          </a:p>
          <a:p>
            <a:endParaRPr lang="en-GB" dirty="0"/>
          </a:p>
          <a:p>
            <a:r>
              <a:rPr lang="en-GB" dirty="0"/>
              <a:t>Additionally receiving the results and</a:t>
            </a:r>
          </a:p>
          <a:p>
            <a:pPr marL="0" indent="0">
              <a:buNone/>
            </a:pPr>
            <a:r>
              <a:rPr lang="en-GB" dirty="0"/>
              <a:t>Returning useful data to the requestor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53A86-B197-4FB3-91DD-595DE3D8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612" y="3745942"/>
            <a:ext cx="4197123" cy="28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4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68D85C-6090-403B-BFB2-91C8D75D2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822" y="821094"/>
            <a:ext cx="7419406" cy="5505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951EA-06FE-4AF3-B1F8-4912A328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8820"/>
            <a:ext cx="10515600" cy="1325563"/>
          </a:xfrm>
        </p:spPr>
        <p:txBody>
          <a:bodyPr/>
          <a:lstStyle/>
          <a:p>
            <a:r>
              <a:rPr lang="en-GB" dirty="0"/>
              <a:t>Conversing with Handlers</a:t>
            </a:r>
          </a:p>
        </p:txBody>
      </p:sp>
    </p:spTree>
    <p:extLst>
      <p:ext uri="{BB962C8B-B14F-4D97-AF65-F5344CB8AC3E}">
        <p14:creationId xmlns:p14="http://schemas.microsoft.com/office/powerpoint/2010/main" val="236077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454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 Jovial Jaunt into Java </vt:lpstr>
      <vt:lpstr>Contents </vt:lpstr>
      <vt:lpstr>Initial stages</vt:lpstr>
      <vt:lpstr>Initial Stages </vt:lpstr>
      <vt:lpstr>The item and Customer structures follow much the same pattern </vt:lpstr>
      <vt:lpstr>Creating our database</vt:lpstr>
      <vt:lpstr>Tying our database to our UI</vt:lpstr>
      <vt:lpstr>Dealing with ResultSets</vt:lpstr>
      <vt:lpstr>Conversing with Handlers</vt:lpstr>
      <vt:lpstr>Modelling our objects</vt:lpstr>
      <vt:lpstr>Tying the UI to the Handlers</vt:lpstr>
      <vt:lpstr>PowerPoint Presentation</vt:lpstr>
      <vt:lpstr>GIT …..  Various issues and resets led to 4 total Repos. Initially without maven, new project with maven. Then Pom Dependencies threw me in the deep end.                                              Thanks to Savannah, Vinesh, Julian for helping sort that out</vt:lpstr>
      <vt:lpstr>Maven and Nexus</vt:lpstr>
      <vt:lpstr>Testing </vt:lpstr>
      <vt:lpstr>CUE WALKTHROUGH</vt:lpstr>
      <vt:lpstr>My Journey  </vt:lpstr>
      <vt:lpstr>Question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Jovial Jaunt into Java</dc:title>
  <dc:creator>joe awesome</dc:creator>
  <cp:lastModifiedBy>joe awesome</cp:lastModifiedBy>
  <cp:revision>12</cp:revision>
  <dcterms:created xsi:type="dcterms:W3CDTF">2020-04-30T19:01:35Z</dcterms:created>
  <dcterms:modified xsi:type="dcterms:W3CDTF">2020-04-30T20:41:23Z</dcterms:modified>
</cp:coreProperties>
</file>