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12"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13"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14"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15" name="PlaceHolder 5"/>
          <p:cNvSpPr>
            <a:spLocks noGrp="1"/>
          </p:cNvSpPr>
          <p:nvPr>
            <p:ph type="sldNum"/>
          </p:nvPr>
        </p:nvSpPr>
        <p:spPr>
          <a:xfrm>
            <a:off x="4399200" y="9555480"/>
            <a:ext cx="3372840" cy="502560"/>
          </a:xfrm>
          <a:prstGeom prst="rect">
            <a:avLst/>
          </a:prstGeom>
        </p:spPr>
        <p:txBody>
          <a:bodyPr lIns="0" rIns="0" tIns="0" bIns="0" anchor="b"/>
          <a:p>
            <a:pPr algn="r"/>
            <a:fld id="{322F483B-6251-4D97-9E19-28EF740143A5}"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685800" y="4343400"/>
            <a:ext cx="5485680" cy="4114080"/>
          </a:xfrm>
          <a:prstGeom prst="rect">
            <a:avLst/>
          </a:prstGeom>
        </p:spPr>
        <p:txBody>
          <a:bodyPr lIns="0" rIns="0" tIns="91440" bIns="91440"/>
          <a:p>
            <a:pPr>
              <a:lnSpc>
                <a:spcPct val="100000"/>
              </a:lnSpc>
            </a:pPr>
            <a:r>
              <a:rPr lang="en-US" sz="1100">
                <a:latin typeface="Arial"/>
              </a:rPr>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24" name="PlaceHolder 2"/>
          <p:cNvSpPr>
            <a:spLocks noGrp="1"/>
          </p:cNvSpPr>
          <p:nvPr>
            <p:ph type="body"/>
          </p:nvPr>
        </p:nvSpPr>
        <p:spPr>
          <a:xfrm>
            <a:off x="471960" y="2226600"/>
            <a:ext cx="8221320" cy="1145520"/>
          </a:xfrm>
          <a:prstGeom prst="rect">
            <a:avLst/>
          </a:prstGeom>
        </p:spPr>
        <p:txBody>
          <a:bodyPr lIns="0" rIns="0" tIns="0" bIns="0"/>
          <a:p>
            <a:endParaRPr/>
          </a:p>
        </p:txBody>
      </p:sp>
      <p:sp>
        <p:nvSpPr>
          <p:cNvPr id="25" name="PlaceHolder 3"/>
          <p:cNvSpPr>
            <a:spLocks noGrp="1"/>
          </p:cNvSpPr>
          <p:nvPr>
            <p:ph type="body"/>
          </p:nvPr>
        </p:nvSpPr>
        <p:spPr>
          <a:xfrm>
            <a:off x="471960" y="3481200"/>
            <a:ext cx="8221320" cy="11455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27" name="PlaceHolder 2"/>
          <p:cNvSpPr>
            <a:spLocks noGrp="1"/>
          </p:cNvSpPr>
          <p:nvPr>
            <p:ph type="body"/>
          </p:nvPr>
        </p:nvSpPr>
        <p:spPr>
          <a:xfrm>
            <a:off x="471960" y="2226600"/>
            <a:ext cx="4011840" cy="1145520"/>
          </a:xfrm>
          <a:prstGeom prst="rect">
            <a:avLst/>
          </a:prstGeom>
        </p:spPr>
        <p:txBody>
          <a:bodyPr lIns="0" rIns="0" tIns="0" bIns="0"/>
          <a:p>
            <a:endParaRPr/>
          </a:p>
        </p:txBody>
      </p:sp>
      <p:sp>
        <p:nvSpPr>
          <p:cNvPr id="28" name="PlaceHolder 3"/>
          <p:cNvSpPr>
            <a:spLocks noGrp="1"/>
          </p:cNvSpPr>
          <p:nvPr>
            <p:ph type="body"/>
          </p:nvPr>
        </p:nvSpPr>
        <p:spPr>
          <a:xfrm>
            <a:off x="4684680" y="2226600"/>
            <a:ext cx="4011840" cy="1145520"/>
          </a:xfrm>
          <a:prstGeom prst="rect">
            <a:avLst/>
          </a:prstGeom>
        </p:spPr>
        <p:txBody>
          <a:bodyPr lIns="0" rIns="0" tIns="0" bIns="0"/>
          <a:p>
            <a:endParaRPr/>
          </a:p>
        </p:txBody>
      </p:sp>
      <p:sp>
        <p:nvSpPr>
          <p:cNvPr id="29" name="PlaceHolder 4"/>
          <p:cNvSpPr>
            <a:spLocks noGrp="1"/>
          </p:cNvSpPr>
          <p:nvPr>
            <p:ph type="body"/>
          </p:nvPr>
        </p:nvSpPr>
        <p:spPr>
          <a:xfrm>
            <a:off x="4684680" y="3481200"/>
            <a:ext cx="4011840" cy="1145520"/>
          </a:xfrm>
          <a:prstGeom prst="rect">
            <a:avLst/>
          </a:prstGeom>
        </p:spPr>
        <p:txBody>
          <a:bodyPr lIns="0" rIns="0" tIns="0" bIns="0"/>
          <a:p>
            <a:endParaRPr/>
          </a:p>
        </p:txBody>
      </p:sp>
      <p:sp>
        <p:nvSpPr>
          <p:cNvPr id="30" name="PlaceHolder 5"/>
          <p:cNvSpPr>
            <a:spLocks noGrp="1"/>
          </p:cNvSpPr>
          <p:nvPr>
            <p:ph type="body"/>
          </p:nvPr>
        </p:nvSpPr>
        <p:spPr>
          <a:xfrm>
            <a:off x="471960" y="3481200"/>
            <a:ext cx="4011840" cy="11455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32" name="PlaceHolder 2"/>
          <p:cNvSpPr>
            <a:spLocks noGrp="1"/>
          </p:cNvSpPr>
          <p:nvPr>
            <p:ph type="body"/>
          </p:nvPr>
        </p:nvSpPr>
        <p:spPr>
          <a:xfrm>
            <a:off x="471960" y="2226600"/>
            <a:ext cx="8221320" cy="2401920"/>
          </a:xfrm>
          <a:prstGeom prst="rect">
            <a:avLst/>
          </a:prstGeom>
        </p:spPr>
        <p:txBody>
          <a:bodyPr lIns="0" rIns="0" tIns="0" bIns="0"/>
          <a:p>
            <a:endParaRPr/>
          </a:p>
        </p:txBody>
      </p:sp>
      <p:sp>
        <p:nvSpPr>
          <p:cNvPr id="33" name="PlaceHolder 3"/>
          <p:cNvSpPr>
            <a:spLocks noGrp="1"/>
          </p:cNvSpPr>
          <p:nvPr>
            <p:ph type="body"/>
          </p:nvPr>
        </p:nvSpPr>
        <p:spPr>
          <a:xfrm>
            <a:off x="471960" y="2226600"/>
            <a:ext cx="8221320" cy="2401920"/>
          </a:xfrm>
          <a:prstGeom prst="rect">
            <a:avLst/>
          </a:prstGeom>
        </p:spPr>
        <p:txBody>
          <a:bodyPr lIns="0" rIns="0" tIns="0" bIns="0"/>
          <a:p>
            <a:endParaRPr/>
          </a:p>
        </p:txBody>
      </p:sp>
      <p:pic>
        <p:nvPicPr>
          <p:cNvPr id="34" name="" descr=""/>
          <p:cNvPicPr/>
          <p:nvPr/>
        </p:nvPicPr>
        <p:blipFill>
          <a:blip r:embed="rId2"/>
          <a:stretch>
            <a:fillRect/>
          </a:stretch>
        </p:blipFill>
        <p:spPr>
          <a:xfrm>
            <a:off x="3077280" y="2226600"/>
            <a:ext cx="3010320" cy="2401920"/>
          </a:xfrm>
          <a:prstGeom prst="rect">
            <a:avLst/>
          </a:prstGeom>
          <a:ln>
            <a:noFill/>
          </a:ln>
        </p:spPr>
      </p:pic>
      <p:pic>
        <p:nvPicPr>
          <p:cNvPr id="35" name="" descr=""/>
          <p:cNvPicPr/>
          <p:nvPr/>
        </p:nvPicPr>
        <p:blipFill>
          <a:blip r:embed="rId3"/>
          <a:stretch>
            <a:fillRect/>
          </a:stretch>
        </p:blipFill>
        <p:spPr>
          <a:xfrm>
            <a:off x="3077280" y="2226600"/>
            <a:ext cx="3010320" cy="2401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41" name="PlaceHolder 2"/>
          <p:cNvSpPr>
            <a:spLocks noGrp="1"/>
          </p:cNvSpPr>
          <p:nvPr>
            <p:ph type="subTitle"/>
          </p:nvPr>
        </p:nvSpPr>
        <p:spPr>
          <a:xfrm>
            <a:off x="471960" y="2226600"/>
            <a:ext cx="8221320" cy="2402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43" name="PlaceHolder 2"/>
          <p:cNvSpPr>
            <a:spLocks noGrp="1"/>
          </p:cNvSpPr>
          <p:nvPr>
            <p:ph type="body"/>
          </p:nvPr>
        </p:nvSpPr>
        <p:spPr>
          <a:xfrm>
            <a:off x="471960" y="2226600"/>
            <a:ext cx="8221320" cy="2401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45" name="PlaceHolder 2"/>
          <p:cNvSpPr>
            <a:spLocks noGrp="1"/>
          </p:cNvSpPr>
          <p:nvPr>
            <p:ph type="body"/>
          </p:nvPr>
        </p:nvSpPr>
        <p:spPr>
          <a:xfrm>
            <a:off x="471960" y="2226600"/>
            <a:ext cx="4011840" cy="2401920"/>
          </a:xfrm>
          <a:prstGeom prst="rect">
            <a:avLst/>
          </a:prstGeom>
        </p:spPr>
        <p:txBody>
          <a:bodyPr lIns="0" rIns="0" tIns="0" bIns="0"/>
          <a:p>
            <a:endParaRPr/>
          </a:p>
        </p:txBody>
      </p:sp>
      <p:sp>
        <p:nvSpPr>
          <p:cNvPr id="46" name="PlaceHolder 3"/>
          <p:cNvSpPr>
            <a:spLocks noGrp="1"/>
          </p:cNvSpPr>
          <p:nvPr>
            <p:ph type="body"/>
          </p:nvPr>
        </p:nvSpPr>
        <p:spPr>
          <a:xfrm>
            <a:off x="4684680" y="2226600"/>
            <a:ext cx="4011840" cy="2401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71960" y="738720"/>
            <a:ext cx="8221320" cy="6154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50" name="PlaceHolder 2"/>
          <p:cNvSpPr>
            <a:spLocks noGrp="1"/>
          </p:cNvSpPr>
          <p:nvPr>
            <p:ph type="body"/>
          </p:nvPr>
        </p:nvSpPr>
        <p:spPr>
          <a:xfrm>
            <a:off x="471960" y="2226600"/>
            <a:ext cx="4011840" cy="1145520"/>
          </a:xfrm>
          <a:prstGeom prst="rect">
            <a:avLst/>
          </a:prstGeom>
        </p:spPr>
        <p:txBody>
          <a:bodyPr lIns="0" rIns="0" tIns="0" bIns="0"/>
          <a:p>
            <a:endParaRPr/>
          </a:p>
        </p:txBody>
      </p:sp>
      <p:sp>
        <p:nvSpPr>
          <p:cNvPr id="51" name="PlaceHolder 3"/>
          <p:cNvSpPr>
            <a:spLocks noGrp="1"/>
          </p:cNvSpPr>
          <p:nvPr>
            <p:ph type="body"/>
          </p:nvPr>
        </p:nvSpPr>
        <p:spPr>
          <a:xfrm>
            <a:off x="471960" y="3481200"/>
            <a:ext cx="4011840" cy="1145520"/>
          </a:xfrm>
          <a:prstGeom prst="rect">
            <a:avLst/>
          </a:prstGeom>
        </p:spPr>
        <p:txBody>
          <a:bodyPr lIns="0" rIns="0" tIns="0" bIns="0"/>
          <a:p>
            <a:endParaRPr/>
          </a:p>
        </p:txBody>
      </p:sp>
      <p:sp>
        <p:nvSpPr>
          <p:cNvPr id="52" name="PlaceHolder 4"/>
          <p:cNvSpPr>
            <a:spLocks noGrp="1"/>
          </p:cNvSpPr>
          <p:nvPr>
            <p:ph type="body"/>
          </p:nvPr>
        </p:nvSpPr>
        <p:spPr>
          <a:xfrm>
            <a:off x="4684680" y="2226600"/>
            <a:ext cx="4011840" cy="2401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3" name="PlaceHolder 2"/>
          <p:cNvSpPr>
            <a:spLocks noGrp="1"/>
          </p:cNvSpPr>
          <p:nvPr>
            <p:ph type="subTitle"/>
          </p:nvPr>
        </p:nvSpPr>
        <p:spPr>
          <a:xfrm>
            <a:off x="471960" y="2226600"/>
            <a:ext cx="8221320" cy="2402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54" name="PlaceHolder 2"/>
          <p:cNvSpPr>
            <a:spLocks noGrp="1"/>
          </p:cNvSpPr>
          <p:nvPr>
            <p:ph type="body"/>
          </p:nvPr>
        </p:nvSpPr>
        <p:spPr>
          <a:xfrm>
            <a:off x="471960" y="2226600"/>
            <a:ext cx="4011840" cy="2401920"/>
          </a:xfrm>
          <a:prstGeom prst="rect">
            <a:avLst/>
          </a:prstGeom>
        </p:spPr>
        <p:txBody>
          <a:bodyPr lIns="0" rIns="0" tIns="0" bIns="0"/>
          <a:p>
            <a:endParaRPr/>
          </a:p>
        </p:txBody>
      </p:sp>
      <p:sp>
        <p:nvSpPr>
          <p:cNvPr id="55" name="PlaceHolder 3"/>
          <p:cNvSpPr>
            <a:spLocks noGrp="1"/>
          </p:cNvSpPr>
          <p:nvPr>
            <p:ph type="body"/>
          </p:nvPr>
        </p:nvSpPr>
        <p:spPr>
          <a:xfrm>
            <a:off x="4684680" y="2226600"/>
            <a:ext cx="4011840" cy="1145520"/>
          </a:xfrm>
          <a:prstGeom prst="rect">
            <a:avLst/>
          </a:prstGeom>
        </p:spPr>
        <p:txBody>
          <a:bodyPr lIns="0" rIns="0" tIns="0" bIns="0"/>
          <a:p>
            <a:endParaRPr/>
          </a:p>
        </p:txBody>
      </p:sp>
      <p:sp>
        <p:nvSpPr>
          <p:cNvPr id="56" name="PlaceHolder 4"/>
          <p:cNvSpPr>
            <a:spLocks noGrp="1"/>
          </p:cNvSpPr>
          <p:nvPr>
            <p:ph type="body"/>
          </p:nvPr>
        </p:nvSpPr>
        <p:spPr>
          <a:xfrm>
            <a:off x="4684680" y="3481200"/>
            <a:ext cx="4011840" cy="11455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58" name="PlaceHolder 2"/>
          <p:cNvSpPr>
            <a:spLocks noGrp="1"/>
          </p:cNvSpPr>
          <p:nvPr>
            <p:ph type="body"/>
          </p:nvPr>
        </p:nvSpPr>
        <p:spPr>
          <a:xfrm>
            <a:off x="471960" y="2226600"/>
            <a:ext cx="4011840" cy="1145520"/>
          </a:xfrm>
          <a:prstGeom prst="rect">
            <a:avLst/>
          </a:prstGeom>
        </p:spPr>
        <p:txBody>
          <a:bodyPr lIns="0" rIns="0" tIns="0" bIns="0"/>
          <a:p>
            <a:endParaRPr/>
          </a:p>
        </p:txBody>
      </p:sp>
      <p:sp>
        <p:nvSpPr>
          <p:cNvPr id="59" name="PlaceHolder 3"/>
          <p:cNvSpPr>
            <a:spLocks noGrp="1"/>
          </p:cNvSpPr>
          <p:nvPr>
            <p:ph type="body"/>
          </p:nvPr>
        </p:nvSpPr>
        <p:spPr>
          <a:xfrm>
            <a:off x="4684680" y="2226600"/>
            <a:ext cx="4011840" cy="1145520"/>
          </a:xfrm>
          <a:prstGeom prst="rect">
            <a:avLst/>
          </a:prstGeom>
        </p:spPr>
        <p:txBody>
          <a:bodyPr lIns="0" rIns="0" tIns="0" bIns="0"/>
          <a:p>
            <a:endParaRPr/>
          </a:p>
        </p:txBody>
      </p:sp>
      <p:sp>
        <p:nvSpPr>
          <p:cNvPr id="60" name="PlaceHolder 4"/>
          <p:cNvSpPr>
            <a:spLocks noGrp="1"/>
          </p:cNvSpPr>
          <p:nvPr>
            <p:ph type="body"/>
          </p:nvPr>
        </p:nvSpPr>
        <p:spPr>
          <a:xfrm>
            <a:off x="471960" y="3481200"/>
            <a:ext cx="8221320" cy="11455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62" name="PlaceHolder 2"/>
          <p:cNvSpPr>
            <a:spLocks noGrp="1"/>
          </p:cNvSpPr>
          <p:nvPr>
            <p:ph type="body"/>
          </p:nvPr>
        </p:nvSpPr>
        <p:spPr>
          <a:xfrm>
            <a:off x="471960" y="2226600"/>
            <a:ext cx="8221320" cy="1145520"/>
          </a:xfrm>
          <a:prstGeom prst="rect">
            <a:avLst/>
          </a:prstGeom>
        </p:spPr>
        <p:txBody>
          <a:bodyPr lIns="0" rIns="0" tIns="0" bIns="0"/>
          <a:p>
            <a:endParaRPr/>
          </a:p>
        </p:txBody>
      </p:sp>
      <p:sp>
        <p:nvSpPr>
          <p:cNvPr id="63" name="PlaceHolder 3"/>
          <p:cNvSpPr>
            <a:spLocks noGrp="1"/>
          </p:cNvSpPr>
          <p:nvPr>
            <p:ph type="body"/>
          </p:nvPr>
        </p:nvSpPr>
        <p:spPr>
          <a:xfrm>
            <a:off x="471960" y="3481200"/>
            <a:ext cx="8221320" cy="11455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65" name="PlaceHolder 2"/>
          <p:cNvSpPr>
            <a:spLocks noGrp="1"/>
          </p:cNvSpPr>
          <p:nvPr>
            <p:ph type="body"/>
          </p:nvPr>
        </p:nvSpPr>
        <p:spPr>
          <a:xfrm>
            <a:off x="471960" y="2226600"/>
            <a:ext cx="4011840" cy="1145520"/>
          </a:xfrm>
          <a:prstGeom prst="rect">
            <a:avLst/>
          </a:prstGeom>
        </p:spPr>
        <p:txBody>
          <a:bodyPr lIns="0" rIns="0" tIns="0" bIns="0"/>
          <a:p>
            <a:endParaRPr/>
          </a:p>
        </p:txBody>
      </p:sp>
      <p:sp>
        <p:nvSpPr>
          <p:cNvPr id="66" name="PlaceHolder 3"/>
          <p:cNvSpPr>
            <a:spLocks noGrp="1"/>
          </p:cNvSpPr>
          <p:nvPr>
            <p:ph type="body"/>
          </p:nvPr>
        </p:nvSpPr>
        <p:spPr>
          <a:xfrm>
            <a:off x="4684680" y="2226600"/>
            <a:ext cx="4011840" cy="1145520"/>
          </a:xfrm>
          <a:prstGeom prst="rect">
            <a:avLst/>
          </a:prstGeom>
        </p:spPr>
        <p:txBody>
          <a:bodyPr lIns="0" rIns="0" tIns="0" bIns="0"/>
          <a:p>
            <a:endParaRPr/>
          </a:p>
        </p:txBody>
      </p:sp>
      <p:sp>
        <p:nvSpPr>
          <p:cNvPr id="67" name="PlaceHolder 4"/>
          <p:cNvSpPr>
            <a:spLocks noGrp="1"/>
          </p:cNvSpPr>
          <p:nvPr>
            <p:ph type="body"/>
          </p:nvPr>
        </p:nvSpPr>
        <p:spPr>
          <a:xfrm>
            <a:off x="4684680" y="3481200"/>
            <a:ext cx="4011840" cy="1145520"/>
          </a:xfrm>
          <a:prstGeom prst="rect">
            <a:avLst/>
          </a:prstGeom>
        </p:spPr>
        <p:txBody>
          <a:bodyPr lIns="0" rIns="0" tIns="0" bIns="0"/>
          <a:p>
            <a:endParaRPr/>
          </a:p>
        </p:txBody>
      </p:sp>
      <p:sp>
        <p:nvSpPr>
          <p:cNvPr id="68" name="PlaceHolder 5"/>
          <p:cNvSpPr>
            <a:spLocks noGrp="1"/>
          </p:cNvSpPr>
          <p:nvPr>
            <p:ph type="body"/>
          </p:nvPr>
        </p:nvSpPr>
        <p:spPr>
          <a:xfrm>
            <a:off x="471960" y="3481200"/>
            <a:ext cx="4011840" cy="11455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70" name="PlaceHolder 2"/>
          <p:cNvSpPr>
            <a:spLocks noGrp="1"/>
          </p:cNvSpPr>
          <p:nvPr>
            <p:ph type="body"/>
          </p:nvPr>
        </p:nvSpPr>
        <p:spPr>
          <a:xfrm>
            <a:off x="471960" y="2226600"/>
            <a:ext cx="8221320" cy="2401920"/>
          </a:xfrm>
          <a:prstGeom prst="rect">
            <a:avLst/>
          </a:prstGeom>
        </p:spPr>
        <p:txBody>
          <a:bodyPr lIns="0" rIns="0" tIns="0" bIns="0"/>
          <a:p>
            <a:endParaRPr/>
          </a:p>
        </p:txBody>
      </p:sp>
      <p:sp>
        <p:nvSpPr>
          <p:cNvPr id="71" name="PlaceHolder 3"/>
          <p:cNvSpPr>
            <a:spLocks noGrp="1"/>
          </p:cNvSpPr>
          <p:nvPr>
            <p:ph type="body"/>
          </p:nvPr>
        </p:nvSpPr>
        <p:spPr>
          <a:xfrm>
            <a:off x="471960" y="2226600"/>
            <a:ext cx="8221320" cy="2401920"/>
          </a:xfrm>
          <a:prstGeom prst="rect">
            <a:avLst/>
          </a:prstGeom>
        </p:spPr>
        <p:txBody>
          <a:bodyPr lIns="0" rIns="0" tIns="0" bIns="0"/>
          <a:p>
            <a:endParaRPr/>
          </a:p>
        </p:txBody>
      </p:sp>
      <p:pic>
        <p:nvPicPr>
          <p:cNvPr id="72" name="" descr=""/>
          <p:cNvPicPr/>
          <p:nvPr/>
        </p:nvPicPr>
        <p:blipFill>
          <a:blip r:embed="rId2"/>
          <a:stretch>
            <a:fillRect/>
          </a:stretch>
        </p:blipFill>
        <p:spPr>
          <a:xfrm>
            <a:off x="3077280" y="2226600"/>
            <a:ext cx="3010320" cy="2401920"/>
          </a:xfrm>
          <a:prstGeom prst="rect">
            <a:avLst/>
          </a:prstGeom>
          <a:ln>
            <a:noFill/>
          </a:ln>
        </p:spPr>
      </p:pic>
      <p:pic>
        <p:nvPicPr>
          <p:cNvPr id="73" name="" descr=""/>
          <p:cNvPicPr/>
          <p:nvPr/>
        </p:nvPicPr>
        <p:blipFill>
          <a:blip r:embed="rId3"/>
          <a:stretch>
            <a:fillRect/>
          </a:stretch>
        </p:blipFill>
        <p:spPr>
          <a:xfrm>
            <a:off x="3077280" y="2226600"/>
            <a:ext cx="3010320" cy="2401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78" name="PlaceHolder 2"/>
          <p:cNvSpPr>
            <a:spLocks noGrp="1"/>
          </p:cNvSpPr>
          <p:nvPr>
            <p:ph type="subTitle"/>
          </p:nvPr>
        </p:nvSpPr>
        <p:spPr>
          <a:xfrm>
            <a:off x="471960" y="2226600"/>
            <a:ext cx="8221320" cy="2402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80" name="PlaceHolder 2"/>
          <p:cNvSpPr>
            <a:spLocks noGrp="1"/>
          </p:cNvSpPr>
          <p:nvPr>
            <p:ph type="body"/>
          </p:nvPr>
        </p:nvSpPr>
        <p:spPr>
          <a:xfrm>
            <a:off x="471960" y="2226600"/>
            <a:ext cx="8221320" cy="24019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82" name="PlaceHolder 2"/>
          <p:cNvSpPr>
            <a:spLocks noGrp="1"/>
          </p:cNvSpPr>
          <p:nvPr>
            <p:ph type="body"/>
          </p:nvPr>
        </p:nvSpPr>
        <p:spPr>
          <a:xfrm>
            <a:off x="471960" y="2226600"/>
            <a:ext cx="4011840" cy="2401920"/>
          </a:xfrm>
          <a:prstGeom prst="rect">
            <a:avLst/>
          </a:prstGeom>
        </p:spPr>
        <p:txBody>
          <a:bodyPr lIns="0" rIns="0" tIns="0" bIns="0"/>
          <a:p>
            <a:endParaRPr/>
          </a:p>
        </p:txBody>
      </p:sp>
      <p:sp>
        <p:nvSpPr>
          <p:cNvPr id="83" name="PlaceHolder 3"/>
          <p:cNvSpPr>
            <a:spLocks noGrp="1"/>
          </p:cNvSpPr>
          <p:nvPr>
            <p:ph type="body"/>
          </p:nvPr>
        </p:nvSpPr>
        <p:spPr>
          <a:xfrm>
            <a:off x="4684680" y="2226600"/>
            <a:ext cx="4011840" cy="24019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5" name="PlaceHolder 2"/>
          <p:cNvSpPr>
            <a:spLocks noGrp="1"/>
          </p:cNvSpPr>
          <p:nvPr>
            <p:ph type="body"/>
          </p:nvPr>
        </p:nvSpPr>
        <p:spPr>
          <a:xfrm>
            <a:off x="471960" y="2226600"/>
            <a:ext cx="8221320" cy="24019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71960" y="738720"/>
            <a:ext cx="8221320" cy="6154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87" name="PlaceHolder 2"/>
          <p:cNvSpPr>
            <a:spLocks noGrp="1"/>
          </p:cNvSpPr>
          <p:nvPr>
            <p:ph type="body"/>
          </p:nvPr>
        </p:nvSpPr>
        <p:spPr>
          <a:xfrm>
            <a:off x="471960" y="2226600"/>
            <a:ext cx="4011840" cy="1145520"/>
          </a:xfrm>
          <a:prstGeom prst="rect">
            <a:avLst/>
          </a:prstGeom>
        </p:spPr>
        <p:txBody>
          <a:bodyPr lIns="0" rIns="0" tIns="0" bIns="0"/>
          <a:p>
            <a:endParaRPr/>
          </a:p>
        </p:txBody>
      </p:sp>
      <p:sp>
        <p:nvSpPr>
          <p:cNvPr id="88" name="PlaceHolder 3"/>
          <p:cNvSpPr>
            <a:spLocks noGrp="1"/>
          </p:cNvSpPr>
          <p:nvPr>
            <p:ph type="body"/>
          </p:nvPr>
        </p:nvSpPr>
        <p:spPr>
          <a:xfrm>
            <a:off x="471960" y="3481200"/>
            <a:ext cx="4011840" cy="1145520"/>
          </a:xfrm>
          <a:prstGeom prst="rect">
            <a:avLst/>
          </a:prstGeom>
        </p:spPr>
        <p:txBody>
          <a:bodyPr lIns="0" rIns="0" tIns="0" bIns="0"/>
          <a:p>
            <a:endParaRPr/>
          </a:p>
        </p:txBody>
      </p:sp>
      <p:sp>
        <p:nvSpPr>
          <p:cNvPr id="89" name="PlaceHolder 4"/>
          <p:cNvSpPr>
            <a:spLocks noGrp="1"/>
          </p:cNvSpPr>
          <p:nvPr>
            <p:ph type="body"/>
          </p:nvPr>
        </p:nvSpPr>
        <p:spPr>
          <a:xfrm>
            <a:off x="4684680" y="2226600"/>
            <a:ext cx="4011840" cy="24019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91" name="PlaceHolder 2"/>
          <p:cNvSpPr>
            <a:spLocks noGrp="1"/>
          </p:cNvSpPr>
          <p:nvPr>
            <p:ph type="body"/>
          </p:nvPr>
        </p:nvSpPr>
        <p:spPr>
          <a:xfrm>
            <a:off x="471960" y="2226600"/>
            <a:ext cx="4011840" cy="2401920"/>
          </a:xfrm>
          <a:prstGeom prst="rect">
            <a:avLst/>
          </a:prstGeom>
        </p:spPr>
        <p:txBody>
          <a:bodyPr lIns="0" rIns="0" tIns="0" bIns="0"/>
          <a:p>
            <a:endParaRPr/>
          </a:p>
        </p:txBody>
      </p:sp>
      <p:sp>
        <p:nvSpPr>
          <p:cNvPr id="92" name="PlaceHolder 3"/>
          <p:cNvSpPr>
            <a:spLocks noGrp="1"/>
          </p:cNvSpPr>
          <p:nvPr>
            <p:ph type="body"/>
          </p:nvPr>
        </p:nvSpPr>
        <p:spPr>
          <a:xfrm>
            <a:off x="4684680" y="2226600"/>
            <a:ext cx="4011840" cy="1145520"/>
          </a:xfrm>
          <a:prstGeom prst="rect">
            <a:avLst/>
          </a:prstGeom>
        </p:spPr>
        <p:txBody>
          <a:bodyPr lIns="0" rIns="0" tIns="0" bIns="0"/>
          <a:p>
            <a:endParaRPr/>
          </a:p>
        </p:txBody>
      </p:sp>
      <p:sp>
        <p:nvSpPr>
          <p:cNvPr id="93" name="PlaceHolder 4"/>
          <p:cNvSpPr>
            <a:spLocks noGrp="1"/>
          </p:cNvSpPr>
          <p:nvPr>
            <p:ph type="body"/>
          </p:nvPr>
        </p:nvSpPr>
        <p:spPr>
          <a:xfrm>
            <a:off x="4684680" y="3481200"/>
            <a:ext cx="4011840" cy="11455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95" name="PlaceHolder 2"/>
          <p:cNvSpPr>
            <a:spLocks noGrp="1"/>
          </p:cNvSpPr>
          <p:nvPr>
            <p:ph type="body"/>
          </p:nvPr>
        </p:nvSpPr>
        <p:spPr>
          <a:xfrm>
            <a:off x="471960" y="2226600"/>
            <a:ext cx="4011840" cy="1145520"/>
          </a:xfrm>
          <a:prstGeom prst="rect">
            <a:avLst/>
          </a:prstGeom>
        </p:spPr>
        <p:txBody>
          <a:bodyPr lIns="0" rIns="0" tIns="0" bIns="0"/>
          <a:p>
            <a:endParaRPr/>
          </a:p>
        </p:txBody>
      </p:sp>
      <p:sp>
        <p:nvSpPr>
          <p:cNvPr id="96" name="PlaceHolder 3"/>
          <p:cNvSpPr>
            <a:spLocks noGrp="1"/>
          </p:cNvSpPr>
          <p:nvPr>
            <p:ph type="body"/>
          </p:nvPr>
        </p:nvSpPr>
        <p:spPr>
          <a:xfrm>
            <a:off x="4684680" y="2226600"/>
            <a:ext cx="4011840" cy="1145520"/>
          </a:xfrm>
          <a:prstGeom prst="rect">
            <a:avLst/>
          </a:prstGeom>
        </p:spPr>
        <p:txBody>
          <a:bodyPr lIns="0" rIns="0" tIns="0" bIns="0"/>
          <a:p>
            <a:endParaRPr/>
          </a:p>
        </p:txBody>
      </p:sp>
      <p:sp>
        <p:nvSpPr>
          <p:cNvPr id="97" name="PlaceHolder 4"/>
          <p:cNvSpPr>
            <a:spLocks noGrp="1"/>
          </p:cNvSpPr>
          <p:nvPr>
            <p:ph type="body"/>
          </p:nvPr>
        </p:nvSpPr>
        <p:spPr>
          <a:xfrm>
            <a:off x="471960" y="3481200"/>
            <a:ext cx="8221320" cy="11455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99" name="PlaceHolder 2"/>
          <p:cNvSpPr>
            <a:spLocks noGrp="1"/>
          </p:cNvSpPr>
          <p:nvPr>
            <p:ph type="body"/>
          </p:nvPr>
        </p:nvSpPr>
        <p:spPr>
          <a:xfrm>
            <a:off x="471960" y="2226600"/>
            <a:ext cx="8221320" cy="1145520"/>
          </a:xfrm>
          <a:prstGeom prst="rect">
            <a:avLst/>
          </a:prstGeom>
        </p:spPr>
        <p:txBody>
          <a:bodyPr lIns="0" rIns="0" tIns="0" bIns="0"/>
          <a:p>
            <a:endParaRPr/>
          </a:p>
        </p:txBody>
      </p:sp>
      <p:sp>
        <p:nvSpPr>
          <p:cNvPr id="100" name="PlaceHolder 3"/>
          <p:cNvSpPr>
            <a:spLocks noGrp="1"/>
          </p:cNvSpPr>
          <p:nvPr>
            <p:ph type="body"/>
          </p:nvPr>
        </p:nvSpPr>
        <p:spPr>
          <a:xfrm>
            <a:off x="471960" y="3481200"/>
            <a:ext cx="8221320" cy="11455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102" name="PlaceHolder 2"/>
          <p:cNvSpPr>
            <a:spLocks noGrp="1"/>
          </p:cNvSpPr>
          <p:nvPr>
            <p:ph type="body"/>
          </p:nvPr>
        </p:nvSpPr>
        <p:spPr>
          <a:xfrm>
            <a:off x="471960" y="2226600"/>
            <a:ext cx="4011840" cy="1145520"/>
          </a:xfrm>
          <a:prstGeom prst="rect">
            <a:avLst/>
          </a:prstGeom>
        </p:spPr>
        <p:txBody>
          <a:bodyPr lIns="0" rIns="0" tIns="0" bIns="0"/>
          <a:p>
            <a:endParaRPr/>
          </a:p>
        </p:txBody>
      </p:sp>
      <p:sp>
        <p:nvSpPr>
          <p:cNvPr id="103" name="PlaceHolder 3"/>
          <p:cNvSpPr>
            <a:spLocks noGrp="1"/>
          </p:cNvSpPr>
          <p:nvPr>
            <p:ph type="body"/>
          </p:nvPr>
        </p:nvSpPr>
        <p:spPr>
          <a:xfrm>
            <a:off x="4684680" y="2226600"/>
            <a:ext cx="4011840" cy="1145520"/>
          </a:xfrm>
          <a:prstGeom prst="rect">
            <a:avLst/>
          </a:prstGeom>
        </p:spPr>
        <p:txBody>
          <a:bodyPr lIns="0" rIns="0" tIns="0" bIns="0"/>
          <a:p>
            <a:endParaRPr/>
          </a:p>
        </p:txBody>
      </p:sp>
      <p:sp>
        <p:nvSpPr>
          <p:cNvPr id="104" name="PlaceHolder 4"/>
          <p:cNvSpPr>
            <a:spLocks noGrp="1"/>
          </p:cNvSpPr>
          <p:nvPr>
            <p:ph type="body"/>
          </p:nvPr>
        </p:nvSpPr>
        <p:spPr>
          <a:xfrm>
            <a:off x="4684680" y="3481200"/>
            <a:ext cx="4011840" cy="1145520"/>
          </a:xfrm>
          <a:prstGeom prst="rect">
            <a:avLst/>
          </a:prstGeom>
        </p:spPr>
        <p:txBody>
          <a:bodyPr lIns="0" rIns="0" tIns="0" bIns="0"/>
          <a:p>
            <a:endParaRPr/>
          </a:p>
        </p:txBody>
      </p:sp>
      <p:sp>
        <p:nvSpPr>
          <p:cNvPr id="105" name="PlaceHolder 5"/>
          <p:cNvSpPr>
            <a:spLocks noGrp="1"/>
          </p:cNvSpPr>
          <p:nvPr>
            <p:ph type="body"/>
          </p:nvPr>
        </p:nvSpPr>
        <p:spPr>
          <a:xfrm>
            <a:off x="471960" y="3481200"/>
            <a:ext cx="4011840" cy="11455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107" name="PlaceHolder 2"/>
          <p:cNvSpPr>
            <a:spLocks noGrp="1"/>
          </p:cNvSpPr>
          <p:nvPr>
            <p:ph type="body"/>
          </p:nvPr>
        </p:nvSpPr>
        <p:spPr>
          <a:xfrm>
            <a:off x="471960" y="2226600"/>
            <a:ext cx="8221320" cy="2401920"/>
          </a:xfrm>
          <a:prstGeom prst="rect">
            <a:avLst/>
          </a:prstGeom>
        </p:spPr>
        <p:txBody>
          <a:bodyPr lIns="0" rIns="0" tIns="0" bIns="0"/>
          <a:p>
            <a:endParaRPr/>
          </a:p>
        </p:txBody>
      </p:sp>
      <p:sp>
        <p:nvSpPr>
          <p:cNvPr id="108" name="PlaceHolder 3"/>
          <p:cNvSpPr>
            <a:spLocks noGrp="1"/>
          </p:cNvSpPr>
          <p:nvPr>
            <p:ph type="body"/>
          </p:nvPr>
        </p:nvSpPr>
        <p:spPr>
          <a:xfrm>
            <a:off x="471960" y="2226600"/>
            <a:ext cx="8221320" cy="2401920"/>
          </a:xfrm>
          <a:prstGeom prst="rect">
            <a:avLst/>
          </a:prstGeom>
        </p:spPr>
        <p:txBody>
          <a:bodyPr lIns="0" rIns="0" tIns="0" bIns="0"/>
          <a:p>
            <a:endParaRPr/>
          </a:p>
        </p:txBody>
      </p:sp>
      <p:pic>
        <p:nvPicPr>
          <p:cNvPr id="109" name="" descr=""/>
          <p:cNvPicPr/>
          <p:nvPr/>
        </p:nvPicPr>
        <p:blipFill>
          <a:blip r:embed="rId2"/>
          <a:stretch>
            <a:fillRect/>
          </a:stretch>
        </p:blipFill>
        <p:spPr>
          <a:xfrm>
            <a:off x="3077280" y="2226600"/>
            <a:ext cx="3010320" cy="2401920"/>
          </a:xfrm>
          <a:prstGeom prst="rect">
            <a:avLst/>
          </a:prstGeom>
          <a:ln>
            <a:noFill/>
          </a:ln>
        </p:spPr>
      </p:pic>
      <p:pic>
        <p:nvPicPr>
          <p:cNvPr id="110" name="" descr=""/>
          <p:cNvPicPr/>
          <p:nvPr/>
        </p:nvPicPr>
        <p:blipFill>
          <a:blip r:embed="rId3"/>
          <a:stretch>
            <a:fillRect/>
          </a:stretch>
        </p:blipFill>
        <p:spPr>
          <a:xfrm>
            <a:off x="3077280" y="2226600"/>
            <a:ext cx="3010320" cy="2401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7" name="PlaceHolder 2"/>
          <p:cNvSpPr>
            <a:spLocks noGrp="1"/>
          </p:cNvSpPr>
          <p:nvPr>
            <p:ph type="body"/>
          </p:nvPr>
        </p:nvSpPr>
        <p:spPr>
          <a:xfrm>
            <a:off x="471960" y="2226600"/>
            <a:ext cx="4011840" cy="2401920"/>
          </a:xfrm>
          <a:prstGeom prst="rect">
            <a:avLst/>
          </a:prstGeom>
        </p:spPr>
        <p:txBody>
          <a:bodyPr lIns="0" rIns="0" tIns="0" bIns="0"/>
          <a:p>
            <a:endParaRPr/>
          </a:p>
        </p:txBody>
      </p:sp>
      <p:sp>
        <p:nvSpPr>
          <p:cNvPr id="8" name="PlaceHolder 3"/>
          <p:cNvSpPr>
            <a:spLocks noGrp="1"/>
          </p:cNvSpPr>
          <p:nvPr>
            <p:ph type="body"/>
          </p:nvPr>
        </p:nvSpPr>
        <p:spPr>
          <a:xfrm>
            <a:off x="4684680" y="2226600"/>
            <a:ext cx="4011840" cy="24019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71960" y="738720"/>
            <a:ext cx="8221320" cy="6154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12" name="PlaceHolder 2"/>
          <p:cNvSpPr>
            <a:spLocks noGrp="1"/>
          </p:cNvSpPr>
          <p:nvPr>
            <p:ph type="body"/>
          </p:nvPr>
        </p:nvSpPr>
        <p:spPr>
          <a:xfrm>
            <a:off x="471960" y="2226600"/>
            <a:ext cx="4011840" cy="1145520"/>
          </a:xfrm>
          <a:prstGeom prst="rect">
            <a:avLst/>
          </a:prstGeom>
        </p:spPr>
        <p:txBody>
          <a:bodyPr lIns="0" rIns="0" tIns="0" bIns="0"/>
          <a:p>
            <a:endParaRPr/>
          </a:p>
        </p:txBody>
      </p:sp>
      <p:sp>
        <p:nvSpPr>
          <p:cNvPr id="13" name="PlaceHolder 3"/>
          <p:cNvSpPr>
            <a:spLocks noGrp="1"/>
          </p:cNvSpPr>
          <p:nvPr>
            <p:ph type="body"/>
          </p:nvPr>
        </p:nvSpPr>
        <p:spPr>
          <a:xfrm>
            <a:off x="471960" y="3481200"/>
            <a:ext cx="4011840" cy="1145520"/>
          </a:xfrm>
          <a:prstGeom prst="rect">
            <a:avLst/>
          </a:prstGeom>
        </p:spPr>
        <p:txBody>
          <a:bodyPr lIns="0" rIns="0" tIns="0" bIns="0"/>
          <a:p>
            <a:endParaRPr/>
          </a:p>
        </p:txBody>
      </p:sp>
      <p:sp>
        <p:nvSpPr>
          <p:cNvPr id="14" name="PlaceHolder 4"/>
          <p:cNvSpPr>
            <a:spLocks noGrp="1"/>
          </p:cNvSpPr>
          <p:nvPr>
            <p:ph type="body"/>
          </p:nvPr>
        </p:nvSpPr>
        <p:spPr>
          <a:xfrm>
            <a:off x="4684680" y="2226600"/>
            <a:ext cx="4011840" cy="2401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16" name="PlaceHolder 2"/>
          <p:cNvSpPr>
            <a:spLocks noGrp="1"/>
          </p:cNvSpPr>
          <p:nvPr>
            <p:ph type="body"/>
          </p:nvPr>
        </p:nvSpPr>
        <p:spPr>
          <a:xfrm>
            <a:off x="471960" y="2226600"/>
            <a:ext cx="4011840" cy="2401920"/>
          </a:xfrm>
          <a:prstGeom prst="rect">
            <a:avLst/>
          </a:prstGeom>
        </p:spPr>
        <p:txBody>
          <a:bodyPr lIns="0" rIns="0" tIns="0" bIns="0"/>
          <a:p>
            <a:endParaRPr/>
          </a:p>
        </p:txBody>
      </p:sp>
      <p:sp>
        <p:nvSpPr>
          <p:cNvPr id="17" name="PlaceHolder 3"/>
          <p:cNvSpPr>
            <a:spLocks noGrp="1"/>
          </p:cNvSpPr>
          <p:nvPr>
            <p:ph type="body"/>
          </p:nvPr>
        </p:nvSpPr>
        <p:spPr>
          <a:xfrm>
            <a:off x="4684680" y="2226600"/>
            <a:ext cx="4011840" cy="1145520"/>
          </a:xfrm>
          <a:prstGeom prst="rect">
            <a:avLst/>
          </a:prstGeom>
        </p:spPr>
        <p:txBody>
          <a:bodyPr lIns="0" rIns="0" tIns="0" bIns="0"/>
          <a:p>
            <a:endParaRPr/>
          </a:p>
        </p:txBody>
      </p:sp>
      <p:sp>
        <p:nvSpPr>
          <p:cNvPr id="18" name="PlaceHolder 4"/>
          <p:cNvSpPr>
            <a:spLocks noGrp="1"/>
          </p:cNvSpPr>
          <p:nvPr>
            <p:ph type="body"/>
          </p:nvPr>
        </p:nvSpPr>
        <p:spPr>
          <a:xfrm>
            <a:off x="4684680" y="3481200"/>
            <a:ext cx="4011840" cy="11455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1960" y="738720"/>
            <a:ext cx="8221320" cy="1327680"/>
          </a:xfrm>
          <a:prstGeom prst="rect">
            <a:avLst/>
          </a:prstGeom>
        </p:spPr>
        <p:txBody>
          <a:bodyPr lIns="0" rIns="0" tIns="0" bIns="0" anchor="ctr"/>
          <a:p>
            <a:pPr algn="ctr"/>
            <a:endParaRPr/>
          </a:p>
        </p:txBody>
      </p:sp>
      <p:sp>
        <p:nvSpPr>
          <p:cNvPr id="20" name="PlaceHolder 2"/>
          <p:cNvSpPr>
            <a:spLocks noGrp="1"/>
          </p:cNvSpPr>
          <p:nvPr>
            <p:ph type="body"/>
          </p:nvPr>
        </p:nvSpPr>
        <p:spPr>
          <a:xfrm>
            <a:off x="471960" y="2226600"/>
            <a:ext cx="4011840" cy="1145520"/>
          </a:xfrm>
          <a:prstGeom prst="rect">
            <a:avLst/>
          </a:prstGeom>
        </p:spPr>
        <p:txBody>
          <a:bodyPr lIns="0" rIns="0" tIns="0" bIns="0"/>
          <a:p>
            <a:endParaRPr/>
          </a:p>
        </p:txBody>
      </p:sp>
      <p:sp>
        <p:nvSpPr>
          <p:cNvPr id="21" name="PlaceHolder 3"/>
          <p:cNvSpPr>
            <a:spLocks noGrp="1"/>
          </p:cNvSpPr>
          <p:nvPr>
            <p:ph type="body"/>
          </p:nvPr>
        </p:nvSpPr>
        <p:spPr>
          <a:xfrm>
            <a:off x="4684680" y="2226600"/>
            <a:ext cx="4011840" cy="1145520"/>
          </a:xfrm>
          <a:prstGeom prst="rect">
            <a:avLst/>
          </a:prstGeom>
        </p:spPr>
        <p:txBody>
          <a:bodyPr lIns="0" rIns="0" tIns="0" bIns="0"/>
          <a:p>
            <a:endParaRPr/>
          </a:p>
        </p:txBody>
      </p:sp>
      <p:sp>
        <p:nvSpPr>
          <p:cNvPr id="22" name="PlaceHolder 4"/>
          <p:cNvSpPr>
            <a:spLocks noGrp="1"/>
          </p:cNvSpPr>
          <p:nvPr>
            <p:ph type="body"/>
          </p:nvPr>
        </p:nvSpPr>
        <p:spPr>
          <a:xfrm>
            <a:off x="471960" y="3481200"/>
            <a:ext cx="8221320" cy="11455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354a5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71960" y="738720"/>
            <a:ext cx="8221320" cy="132732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354a5f"/>
        </a:solidFill>
      </p:bgPr>
    </p:bg>
    <p:spTree>
      <p:nvGrpSpPr>
        <p:cNvPr id="1" name=""/>
        <p:cNvGrpSpPr/>
        <p:nvPr/>
      </p:nvGrpSpPr>
      <p:grpSpPr>
        <a:xfrm>
          <a:off x="0" y="0"/>
          <a:ext cx="0" cy="0"/>
          <a:chOff x="0" y="0"/>
          <a:chExt cx="0" cy="0"/>
        </a:xfrm>
      </p:grpSpPr>
      <p:sp>
        <p:nvSpPr>
          <p:cNvPr id="36" name="CustomShape 1"/>
          <p:cNvSpPr/>
          <p:nvPr/>
        </p:nvSpPr>
        <p:spPr>
          <a:xfrm flipH="1" rot="10800000">
            <a:off x="0" y="1686960"/>
            <a:ext cx="9143280" cy="3456720"/>
          </a:xfrm>
          <a:prstGeom prst="rect">
            <a:avLst/>
          </a:prstGeom>
          <a:solidFill>
            <a:srgbClr val="354a5f"/>
          </a:solidFill>
          <a:ln>
            <a:noFill/>
          </a:ln>
        </p:spPr>
      </p:sp>
      <p:pic>
        <p:nvPicPr>
          <p:cNvPr id="37" name="Shape 17" descr=""/>
          <p:cNvPicPr/>
          <p:nvPr/>
        </p:nvPicPr>
        <p:blipFill>
          <a:blip r:embed="rId2"/>
          <a:stretch>
            <a:fillRect/>
          </a:stretch>
        </p:blipFill>
        <p:spPr>
          <a:xfrm>
            <a:off x="8601120" y="4509000"/>
            <a:ext cx="504000" cy="504000"/>
          </a:xfrm>
          <a:prstGeom prst="rect">
            <a:avLst/>
          </a:prstGeom>
          <a:ln>
            <a:noFill/>
          </a:ln>
        </p:spPr>
      </p:pic>
      <p:sp>
        <p:nvSpPr>
          <p:cNvPr id="38" name="PlaceHolder 2"/>
          <p:cNvSpPr>
            <a:spLocks noGrp="1"/>
          </p:cNvSpPr>
          <p:nvPr>
            <p:ph type="title"/>
          </p:nvPr>
        </p:nvSpPr>
        <p:spPr>
          <a:xfrm>
            <a:off x="471960" y="738720"/>
            <a:ext cx="8221320" cy="1327320"/>
          </a:xfrm>
          <a:prstGeom prst="rect">
            <a:avLst/>
          </a:prstGeom>
        </p:spPr>
        <p:txBody>
          <a:bodyPr lIns="0" rIns="0" tIns="0" bIns="0" anchor="ctr"/>
          <a:p>
            <a:r>
              <a:rPr lang="en-US">
                <a:latin typeface="Arial"/>
              </a:rPr>
              <a:t>Click to edit the title text format</a:t>
            </a:r>
            <a:endParaRPr/>
          </a:p>
        </p:txBody>
      </p:sp>
      <p:sp>
        <p:nvSpPr>
          <p:cNvPr id="39" name="PlaceHolder 3"/>
          <p:cNvSpPr>
            <a:spLocks noGrp="1"/>
          </p:cNvSpPr>
          <p:nvPr>
            <p:ph type="body"/>
          </p:nvPr>
        </p:nvSpPr>
        <p:spPr>
          <a:xfrm>
            <a:off x="471960" y="2226600"/>
            <a:ext cx="8221320" cy="2401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354a5f"/>
        </a:solidFill>
      </p:bgPr>
    </p:bg>
    <p:spTree>
      <p:nvGrpSpPr>
        <p:cNvPr id="1" name=""/>
        <p:cNvGrpSpPr/>
        <p:nvPr/>
      </p:nvGrpSpPr>
      <p:grpSpPr>
        <a:xfrm>
          <a:off x="0" y="0"/>
          <a:ext cx="0" cy="0"/>
          <a:chOff x="0" y="0"/>
          <a:chExt cx="0" cy="0"/>
        </a:xfrm>
      </p:grpSpPr>
      <p:pic>
        <p:nvPicPr>
          <p:cNvPr id="74" name="Shape 12" descr=""/>
          <p:cNvPicPr/>
          <p:nvPr/>
        </p:nvPicPr>
        <p:blipFill>
          <a:blip r:embed="rId2"/>
          <a:stretch>
            <a:fillRect/>
          </a:stretch>
        </p:blipFill>
        <p:spPr>
          <a:xfrm>
            <a:off x="8601120" y="4509000"/>
            <a:ext cx="504000" cy="504000"/>
          </a:xfrm>
          <a:prstGeom prst="rect">
            <a:avLst/>
          </a:prstGeom>
          <a:ln>
            <a:noFill/>
          </a:ln>
        </p:spPr>
      </p:pic>
      <p:sp>
        <p:nvSpPr>
          <p:cNvPr id="75" name="PlaceHolder 1"/>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Click to edit the title text format</a:t>
            </a:r>
            <a:endParaRPr/>
          </a:p>
        </p:txBody>
      </p:sp>
      <p:sp>
        <p:nvSpPr>
          <p:cNvPr id="76"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311760" y="744480"/>
            <a:ext cx="8519760" cy="2052000"/>
          </a:xfrm>
          <a:prstGeom prst="rect">
            <a:avLst/>
          </a:prstGeom>
          <a:noFill/>
          <a:ln>
            <a:noFill/>
          </a:ln>
        </p:spPr>
        <p:txBody>
          <a:bodyPr lIns="90000" rIns="90000" tIns="91440" bIns="91440" anchor="b"/>
          <a:p>
            <a:pPr>
              <a:lnSpc>
                <a:spcPct val="100000"/>
              </a:lnSpc>
            </a:pPr>
            <a:r>
              <a:rPr b="1" lang="en-US" sz="5200">
                <a:solidFill>
                  <a:srgbClr val="5b93ce"/>
                </a:solidFill>
                <a:latin typeface="Montserrat"/>
                <a:ea typeface="Montserrat"/>
              </a:rPr>
              <a:t>Pet Care Advice</a:t>
            </a:r>
            <a:endParaRPr/>
          </a:p>
        </p:txBody>
      </p:sp>
      <p:sp>
        <p:nvSpPr>
          <p:cNvPr id="117" name="CustomShape 2"/>
          <p:cNvSpPr/>
          <p:nvPr/>
        </p:nvSpPr>
        <p:spPr>
          <a:xfrm>
            <a:off x="311760" y="2834280"/>
            <a:ext cx="8519760" cy="1188360"/>
          </a:xfrm>
          <a:prstGeom prst="rect">
            <a:avLst/>
          </a:prstGeom>
          <a:noFill/>
          <a:ln>
            <a:noFill/>
          </a:ln>
        </p:spPr>
        <p:txBody>
          <a:bodyPr lIns="90000" rIns="90000" tIns="91440" bIns="91440"/>
          <a:p>
            <a:pPr>
              <a:lnSpc>
                <a:spcPct val="100000"/>
              </a:lnSpc>
            </a:pPr>
            <a:r>
              <a:rPr lang="en-US" sz="2800">
                <a:solidFill>
                  <a:srgbClr val="ffffff"/>
                </a:solidFill>
                <a:latin typeface="Arvo"/>
                <a:ea typeface="Arvo"/>
              </a:rPr>
              <a:t>Joseph Sabadish</a:t>
            </a:r>
            <a:endParaRPr/>
          </a:p>
          <a:p>
            <a:pPr>
              <a:lnSpc>
                <a:spcPct val="100000"/>
              </a:lnSpc>
            </a:pPr>
            <a:r>
              <a:rPr lang="en-US" sz="2800">
                <a:solidFill>
                  <a:srgbClr val="ffffff"/>
                </a:solidFill>
                <a:latin typeface="Arvo"/>
                <a:ea typeface="Arvo"/>
              </a:rPr>
              <a:t>@JosephSabadish on GitHub</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71960" y="738720"/>
            <a:ext cx="8221320" cy="1326960"/>
          </a:xfrm>
          <a:prstGeom prst="rect">
            <a:avLst/>
          </a:prstGeom>
          <a:noFill/>
          <a:ln>
            <a:noFill/>
          </a:ln>
        </p:spPr>
        <p:txBody>
          <a:bodyPr lIns="90000" rIns="90000" tIns="91440" bIns="91440" anchor="b"/>
          <a:p>
            <a:pPr>
              <a:lnSpc>
                <a:spcPct val="100000"/>
              </a:lnSpc>
            </a:pPr>
            <a:r>
              <a:rPr b="1" lang="en-US" sz="4800">
                <a:solidFill>
                  <a:srgbClr val="5b93ce"/>
                </a:solidFill>
                <a:latin typeface="Montserrat"/>
                <a:ea typeface="Montserrat"/>
              </a:rPr>
              <a:t>Description</a:t>
            </a:r>
            <a:endParaRPr/>
          </a:p>
        </p:txBody>
      </p:sp>
      <p:sp>
        <p:nvSpPr>
          <p:cNvPr id="119" name="CustomShape 2"/>
          <p:cNvSpPr/>
          <p:nvPr/>
        </p:nvSpPr>
        <p:spPr>
          <a:xfrm>
            <a:off x="471960" y="2226600"/>
            <a:ext cx="8221320" cy="2401920"/>
          </a:xfrm>
          <a:prstGeom prst="rect">
            <a:avLst/>
          </a:prstGeom>
          <a:noFill/>
          <a:ln>
            <a:noFill/>
          </a:ln>
        </p:spPr>
        <p:txBody>
          <a:bodyPr lIns="90000" rIns="90000" tIns="91440" bIns="91440"/>
          <a:p>
            <a:pPr>
              <a:lnSpc>
                <a:spcPct val="100000"/>
              </a:lnSpc>
            </a:pPr>
            <a:r>
              <a:rPr lang="en-US">
                <a:solidFill>
                  <a:srgbClr val="ffffff"/>
                </a:solidFill>
                <a:latin typeface="Arvo"/>
                <a:ea typeface="Arvo"/>
              </a:rPr>
              <a:t>Users will be able to select information and receive feedback they can use as to how they can better take care of their pets. The feedback is optional. Having this app available solves the problem of having to manually talk with the vets and groomers about petcare.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71960" y="738720"/>
            <a:ext cx="8221320" cy="1326960"/>
          </a:xfrm>
          <a:prstGeom prst="rect">
            <a:avLst/>
          </a:prstGeom>
          <a:noFill/>
          <a:ln>
            <a:noFill/>
          </a:ln>
        </p:spPr>
        <p:txBody>
          <a:bodyPr lIns="90000" rIns="90000" tIns="91440" bIns="91440" anchor="b"/>
          <a:p>
            <a:pPr>
              <a:lnSpc>
                <a:spcPct val="100000"/>
              </a:lnSpc>
            </a:pPr>
            <a:r>
              <a:rPr b="1" lang="en-US" sz="4800">
                <a:solidFill>
                  <a:srgbClr val="5b93ce"/>
                </a:solidFill>
                <a:latin typeface="Montserrat"/>
                <a:ea typeface="Montserrat"/>
              </a:rPr>
              <a:t>Features</a:t>
            </a:r>
            <a:endParaRPr/>
          </a:p>
        </p:txBody>
      </p:sp>
      <p:sp>
        <p:nvSpPr>
          <p:cNvPr id="121" name="CustomShape 2"/>
          <p:cNvSpPr/>
          <p:nvPr/>
        </p:nvSpPr>
        <p:spPr>
          <a:xfrm>
            <a:off x="471960" y="2226600"/>
            <a:ext cx="8221320" cy="2401920"/>
          </a:xfrm>
          <a:prstGeom prst="rect">
            <a:avLst/>
          </a:prstGeom>
          <a:noFill/>
          <a:ln>
            <a:noFill/>
          </a:ln>
        </p:spPr>
        <p:txBody>
          <a:bodyPr lIns="90000" rIns="90000" tIns="91440" bIns="91440"/>
          <a:p>
            <a:pPr>
              <a:lnSpc>
                <a:spcPct val="100000"/>
              </a:lnSpc>
              <a:buFont typeface="Arvo"/>
              <a:buChar char="●"/>
            </a:pPr>
            <a:r>
              <a:rPr lang="en-US">
                <a:solidFill>
                  <a:srgbClr val="ffffff"/>
                </a:solidFill>
                <a:latin typeface="Arvo"/>
                <a:ea typeface="Arvo"/>
              </a:rPr>
              <a:t>Users will be able to select information</a:t>
            </a:r>
            <a:endParaRPr/>
          </a:p>
          <a:p>
            <a:pPr>
              <a:lnSpc>
                <a:spcPct val="100000"/>
              </a:lnSpc>
              <a:buFont typeface="Arvo"/>
              <a:buChar char="●"/>
            </a:pPr>
            <a:r>
              <a:rPr lang="en-US">
                <a:solidFill>
                  <a:srgbClr val="ffffff"/>
                </a:solidFill>
                <a:latin typeface="Arvo"/>
                <a:ea typeface="Arvo"/>
              </a:rPr>
              <a:t>Users will be provided with feedback based on information they receive.</a:t>
            </a:r>
            <a:endParaRPr/>
          </a:p>
          <a:p>
            <a:pPr>
              <a:lnSpc>
                <a:spcPct val="100000"/>
              </a:lnSpc>
              <a:buFont typeface="Arvo"/>
              <a:buChar char="●"/>
            </a:pPr>
            <a:r>
              <a:rPr lang="en-US">
                <a:solidFill>
                  <a:srgbClr val="ffffff"/>
                </a:solidFill>
                <a:latin typeface="Arvo"/>
                <a:ea typeface="Arvo"/>
              </a:rPr>
              <a:t>Managers will be able to log in using a/their user-name and password.</a:t>
            </a:r>
            <a:endParaRPr/>
          </a:p>
          <a:p>
            <a:pPr>
              <a:lnSpc>
                <a:spcPct val="100000"/>
              </a:lnSpc>
              <a:buFont typeface="Arvo"/>
              <a:buChar char="●"/>
            </a:pPr>
            <a:r>
              <a:rPr lang="en-US">
                <a:solidFill>
                  <a:srgbClr val="ffffff"/>
                </a:solidFill>
                <a:latin typeface="Arvo"/>
                <a:ea typeface="Arvo"/>
              </a:rPr>
              <a:t>Managers will be able to access the user results and improve the store/store departments as necessary.</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71960" y="738720"/>
            <a:ext cx="8221320" cy="1326960"/>
          </a:xfrm>
          <a:prstGeom prst="rect">
            <a:avLst/>
          </a:prstGeom>
          <a:noFill/>
          <a:ln>
            <a:noFill/>
          </a:ln>
        </p:spPr>
        <p:txBody>
          <a:bodyPr lIns="90000" rIns="90000" tIns="91440" bIns="91440" anchor="b"/>
          <a:p>
            <a:pPr>
              <a:lnSpc>
                <a:spcPct val="100000"/>
              </a:lnSpc>
            </a:pPr>
            <a:r>
              <a:rPr b="1" lang="en-US" sz="4800">
                <a:solidFill>
                  <a:srgbClr val="5b93ce"/>
                </a:solidFill>
                <a:latin typeface="Montserrat"/>
                <a:ea typeface="Montserrat"/>
              </a:rPr>
              <a:t>Planning - User Stories</a:t>
            </a:r>
            <a:endParaRPr/>
          </a:p>
        </p:txBody>
      </p:sp>
      <p:sp>
        <p:nvSpPr>
          <p:cNvPr id="123" name="CustomShape 2"/>
          <p:cNvSpPr/>
          <p:nvPr/>
        </p:nvSpPr>
        <p:spPr>
          <a:xfrm>
            <a:off x="471960" y="2226600"/>
            <a:ext cx="8221320" cy="2401920"/>
          </a:xfrm>
          <a:prstGeom prst="rect">
            <a:avLst/>
          </a:prstGeom>
          <a:noFill/>
          <a:ln>
            <a:noFill/>
          </a:ln>
        </p:spPr>
        <p:txBody>
          <a:bodyPr lIns="90000" rIns="90000" tIns="91440" bIns="91440"/>
          <a:p>
            <a:pPr>
              <a:lnSpc>
                <a:spcPct val="100000"/>
              </a:lnSpc>
            </a:pPr>
            <a:r>
              <a:rPr lang="en-US">
                <a:solidFill>
                  <a:srgbClr val="ffffff"/>
                </a:solidFill>
                <a:latin typeface="Arvo"/>
                <a:ea typeface="Arvo"/>
              </a:rPr>
              <a:t>As a user, I can select information from a survey and be provided feedback. </a:t>
            </a:r>
            <a:endParaRPr/>
          </a:p>
          <a:p>
            <a:pPr>
              <a:lnSpc>
                <a:spcPct val="100000"/>
              </a:lnSpc>
            </a:pPr>
            <a:r>
              <a:rPr lang="en-US">
                <a:solidFill>
                  <a:srgbClr val="ffffff"/>
                </a:solidFill>
                <a:latin typeface="Arvo"/>
                <a:ea typeface="Arvo"/>
              </a:rPr>
              <a:t>*Enables a user to select information and be given pet care feedback.</a:t>
            </a:r>
            <a:endParaRPr/>
          </a:p>
          <a:p>
            <a:pPr>
              <a:lnSpc>
                <a:spcPct val="100000"/>
              </a:lnSpc>
            </a:pPr>
            <a:r>
              <a:rPr lang="en-US">
                <a:solidFill>
                  <a:srgbClr val="ffffff"/>
                </a:solidFill>
                <a:latin typeface="Arvo"/>
                <a:ea typeface="Arvo"/>
              </a:rPr>
              <a:t>As a manager, I can log in to my account and scroll left and right through user records.</a:t>
            </a:r>
            <a:endParaRPr/>
          </a:p>
          <a:p>
            <a:pPr>
              <a:lnSpc>
                <a:spcPct val="100000"/>
              </a:lnSpc>
            </a:pPr>
            <a:r>
              <a:rPr lang="en-US">
                <a:solidFill>
                  <a:srgbClr val="ffffff"/>
                </a:solidFill>
                <a:latin typeface="Arvo"/>
                <a:ea typeface="Arvo"/>
              </a:rPr>
              <a:t>*Allows a manager (store or department) to access survey records and improve the store or department.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71960" y="738720"/>
            <a:ext cx="8221320" cy="1326960"/>
          </a:xfrm>
          <a:prstGeom prst="rect">
            <a:avLst/>
          </a:prstGeom>
          <a:noFill/>
          <a:ln>
            <a:noFill/>
          </a:ln>
        </p:spPr>
        <p:txBody>
          <a:bodyPr lIns="90000" rIns="90000" tIns="91440" bIns="91440" anchor="b"/>
          <a:p>
            <a:pPr>
              <a:lnSpc>
                <a:spcPct val="100000"/>
              </a:lnSpc>
            </a:pPr>
            <a:r>
              <a:rPr b="1" lang="en-US" sz="4800">
                <a:solidFill>
                  <a:srgbClr val="5b93ce"/>
                </a:solidFill>
                <a:latin typeface="Montserrat"/>
                <a:ea typeface="Montserrat"/>
              </a:rPr>
              <a:t>Planning - Database</a:t>
            </a:r>
            <a:endParaRPr/>
          </a:p>
        </p:txBody>
      </p:sp>
      <p:sp>
        <p:nvSpPr>
          <p:cNvPr id="125" name="CustomShape 2"/>
          <p:cNvSpPr/>
          <p:nvPr/>
        </p:nvSpPr>
        <p:spPr>
          <a:xfrm>
            <a:off x="471960" y="2226600"/>
            <a:ext cx="8221320" cy="2401920"/>
          </a:xfrm>
          <a:prstGeom prst="rect">
            <a:avLst/>
          </a:prstGeom>
          <a:noFill/>
          <a:ln>
            <a:noFill/>
          </a:ln>
        </p:spPr>
        <p:txBody>
          <a:bodyPr lIns="90000" rIns="90000" tIns="91440" bIns="91440"/>
          <a:p>
            <a:pPr>
              <a:lnSpc>
                <a:spcPct val="100000"/>
              </a:lnSpc>
            </a:pPr>
            <a:r>
              <a:rPr lang="en-US" sz="1500">
                <a:solidFill>
                  <a:srgbClr val="ffffff"/>
                </a:solidFill>
                <a:latin typeface="Arvo"/>
                <a:ea typeface="Arvo"/>
              </a:rPr>
              <a:t>Necessary tables.</a:t>
            </a:r>
            <a:endParaRPr/>
          </a:p>
          <a:p>
            <a:pPr>
              <a:lnSpc>
                <a:spcPct val="100000"/>
              </a:lnSpc>
            </a:pPr>
            <a:r>
              <a:rPr lang="en-US" sz="1500">
                <a:solidFill>
                  <a:srgbClr val="ffffff"/>
                </a:solidFill>
                <a:latin typeface="Arvo"/>
                <a:ea typeface="Arvo"/>
              </a:rPr>
              <a:t>i)Survey info (Survey information; how often groomed, vets are seen etc)</a:t>
            </a:r>
            <a:endParaRPr/>
          </a:p>
          <a:p>
            <a:pPr>
              <a:lnSpc>
                <a:spcPct val="100000"/>
              </a:lnSpc>
            </a:pPr>
            <a:r>
              <a:rPr lang="en-US" sz="1500">
                <a:solidFill>
                  <a:srgbClr val="ffffff"/>
                </a:solidFill>
                <a:latin typeface="Arvo"/>
                <a:ea typeface="Arvo"/>
              </a:rPr>
              <a:t>ii)Manager (Manager information; user-name, password)</a:t>
            </a:r>
            <a:endParaRPr/>
          </a:p>
          <a:p>
            <a:pPr>
              <a:lnSpc>
                <a:spcPct val="100000"/>
              </a:lnSpc>
            </a:pPr>
            <a:r>
              <a:rPr lang="en-US" sz="1500">
                <a:solidFill>
                  <a:srgbClr val="ffffff"/>
                </a:solidFill>
                <a:latin typeface="Arvo"/>
                <a:ea typeface="Arvo"/>
              </a:rPr>
              <a:t>iii)Results(Results from survey)</a:t>
            </a:r>
            <a:endParaRPr/>
          </a:p>
          <a:p>
            <a:pPr>
              <a:lnSpc>
                <a:spcPct val="100000"/>
              </a:lnSpc>
            </a:pPr>
            <a:r>
              <a:rPr lang="en-US" sz="1500">
                <a:solidFill>
                  <a:srgbClr val="ffffff"/>
                </a:solidFill>
                <a:latin typeface="Arvo"/>
                <a:ea typeface="Arvo"/>
              </a:rPr>
              <a:t>The Survey info table relates to the Manager table, since the managers can see and use the information from the Survey info table. The Survey info table relates to the Results table, as the results of the survey (taken by the user) results are posted onto the results page.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71960" y="738720"/>
            <a:ext cx="8221320" cy="1326960"/>
          </a:xfrm>
          <a:prstGeom prst="rect">
            <a:avLst/>
          </a:prstGeom>
          <a:noFill/>
          <a:ln>
            <a:noFill/>
          </a:ln>
        </p:spPr>
        <p:txBody>
          <a:bodyPr lIns="90000" rIns="90000" tIns="91440" bIns="91440" anchor="b"/>
          <a:p>
            <a:pPr>
              <a:lnSpc>
                <a:spcPct val="100000"/>
              </a:lnSpc>
            </a:pPr>
            <a:r>
              <a:rPr b="1" lang="en-US" sz="4800">
                <a:solidFill>
                  <a:srgbClr val="5b93ce"/>
                </a:solidFill>
                <a:latin typeface="Montserrat"/>
                <a:ea typeface="Montserrat"/>
              </a:rPr>
              <a:t>Technology Stack</a:t>
            </a:r>
            <a:endParaRPr/>
          </a:p>
        </p:txBody>
      </p:sp>
      <p:sp>
        <p:nvSpPr>
          <p:cNvPr id="127" name="CustomShape 2"/>
          <p:cNvSpPr/>
          <p:nvPr/>
        </p:nvSpPr>
        <p:spPr>
          <a:xfrm>
            <a:off x="471960" y="2226600"/>
            <a:ext cx="8221320" cy="2401920"/>
          </a:xfrm>
          <a:prstGeom prst="rect">
            <a:avLst/>
          </a:prstGeom>
          <a:noFill/>
          <a:ln>
            <a:noFill/>
          </a:ln>
        </p:spPr>
        <p:txBody>
          <a:bodyPr lIns="90000" rIns="90000" tIns="91440" bIns="91440"/>
          <a:p>
            <a:pPr>
              <a:lnSpc>
                <a:spcPct val="100000"/>
              </a:lnSpc>
              <a:buFont typeface="Arvo"/>
              <a:buChar char="●"/>
            </a:pPr>
            <a:r>
              <a:rPr lang="en-US">
                <a:solidFill>
                  <a:srgbClr val="ffffff"/>
                </a:solidFill>
                <a:latin typeface="Arvo"/>
                <a:ea typeface="Arvo"/>
              </a:rPr>
              <a:t>Language : C#</a:t>
            </a:r>
            <a:endParaRPr/>
          </a:p>
          <a:p>
            <a:pPr>
              <a:lnSpc>
                <a:spcPct val="100000"/>
              </a:lnSpc>
              <a:buFont typeface="Arvo"/>
              <a:buChar char="●"/>
            </a:pPr>
            <a:r>
              <a:rPr lang="en-US">
                <a:solidFill>
                  <a:srgbClr val="ffffff"/>
                </a:solidFill>
                <a:latin typeface="Arvo"/>
                <a:ea typeface="Arvo"/>
              </a:rPr>
              <a:t>Framework: .NET</a:t>
            </a:r>
            <a:endParaRPr/>
          </a:p>
          <a:p>
            <a:pPr>
              <a:lnSpc>
                <a:spcPct val="100000"/>
              </a:lnSpc>
              <a:buFont typeface="Arvo"/>
              <a:buChar char="●"/>
            </a:pPr>
            <a:r>
              <a:rPr lang="en-US">
                <a:solidFill>
                  <a:srgbClr val="ffffff"/>
                </a:solidFill>
                <a:latin typeface="Arvo"/>
                <a:ea typeface="Arvo"/>
              </a:rPr>
              <a:t>Code engine: Visual Studio</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60800" y="2065320"/>
            <a:ext cx="8221320" cy="1011960"/>
          </a:xfrm>
          <a:prstGeom prst="rect">
            <a:avLst/>
          </a:prstGeom>
          <a:noFill/>
          <a:ln>
            <a:noFill/>
          </a:ln>
        </p:spPr>
        <p:txBody>
          <a:bodyPr lIns="90000" rIns="90000" tIns="91440" bIns="91440" anchor="ctr"/>
          <a:p>
            <a:pPr>
              <a:lnSpc>
                <a:spcPct val="100000"/>
              </a:lnSpc>
            </a:pPr>
            <a:r>
              <a:rPr b="1" lang="en-US" sz="4200">
                <a:solidFill>
                  <a:srgbClr val="5b93ce"/>
                </a:solidFill>
                <a:latin typeface="Montserrat"/>
                <a:ea typeface="Montserrat"/>
              </a:rPr>
              <a:t>Demo</a:t>
            </a:r>
            <a:endParaRPr/>
          </a:p>
        </p:txBody>
      </p:sp>
      <p:sp>
        <p:nvSpPr>
          <p:cNvPr id="129" name="CustomShape 2"/>
          <p:cNvSpPr/>
          <p:nvPr/>
        </p:nvSpPr>
        <p:spPr>
          <a:xfrm>
            <a:off x="3108960" y="677880"/>
            <a:ext cx="3200040" cy="601920"/>
          </a:xfrm>
          <a:prstGeom prst="rect">
            <a:avLst/>
          </a:prstGeom>
          <a:noFill/>
          <a:ln>
            <a:noFill/>
          </a:ln>
        </p:spPr>
        <p:txBody>
          <a:bodyPr lIns="90000" rIns="90000" tIns="45000" bIns="45000"/>
          <a:p>
            <a:r>
              <a:rPr lang="en-US">
                <a:solidFill>
                  <a:srgbClr val="ffffff"/>
                </a:solidFill>
                <a:latin typeface="Arial"/>
              </a:rPr>
              <a:t>1)User selects information from survey.   </a:t>
            </a:r>
            <a:endParaRPr/>
          </a:p>
        </p:txBody>
      </p:sp>
      <p:sp>
        <p:nvSpPr>
          <p:cNvPr id="130" name="CustomShape 3"/>
          <p:cNvSpPr/>
          <p:nvPr/>
        </p:nvSpPr>
        <p:spPr>
          <a:xfrm>
            <a:off x="6583680" y="548640"/>
            <a:ext cx="2377080" cy="2377080"/>
          </a:xfrm>
          <a:prstGeom prst="rect">
            <a:avLst/>
          </a:prstGeom>
          <a:solidFill>
            <a:srgbClr val="729fcf"/>
          </a:solidFill>
          <a:ln>
            <a:solidFill>
              <a:srgbClr val="3465a4"/>
            </a:solidFill>
          </a:ln>
        </p:spPr>
      </p:sp>
      <p:sp>
        <p:nvSpPr>
          <p:cNvPr id="131" name="CustomShape 4"/>
          <p:cNvSpPr/>
          <p:nvPr/>
        </p:nvSpPr>
        <p:spPr>
          <a:xfrm>
            <a:off x="7223760" y="822960"/>
            <a:ext cx="1371240" cy="273960"/>
          </a:xfrm>
          <a:prstGeom prst="rect">
            <a:avLst/>
          </a:prstGeom>
          <a:solidFill>
            <a:srgbClr val="ccffff"/>
          </a:solidFill>
          <a:ln>
            <a:solidFill>
              <a:srgbClr val="3465a4"/>
            </a:solidFill>
          </a:ln>
        </p:spPr>
        <p:txBody>
          <a:bodyPr wrap="none" lIns="90000" rIns="90000" tIns="45000" bIns="45000" anchor="ctr"/>
          <a:p>
            <a:pPr algn="ctr">
              <a:lnSpc>
                <a:spcPct val="100000"/>
              </a:lnSpc>
            </a:pPr>
            <a:r>
              <a:rPr lang="en-US">
                <a:latin typeface="Arial"/>
              </a:rPr>
              <a:t>Info 1</a:t>
            </a:r>
            <a:endParaRPr/>
          </a:p>
        </p:txBody>
      </p:sp>
      <p:sp>
        <p:nvSpPr>
          <p:cNvPr id="132" name="CustomShape 5"/>
          <p:cNvSpPr/>
          <p:nvPr/>
        </p:nvSpPr>
        <p:spPr>
          <a:xfrm>
            <a:off x="7223760" y="1188720"/>
            <a:ext cx="1371240" cy="273960"/>
          </a:xfrm>
          <a:prstGeom prst="rect">
            <a:avLst/>
          </a:prstGeom>
          <a:solidFill>
            <a:srgbClr val="ccffff"/>
          </a:solidFill>
          <a:ln>
            <a:solidFill>
              <a:srgbClr val="3465a4"/>
            </a:solidFill>
          </a:ln>
        </p:spPr>
        <p:txBody>
          <a:bodyPr wrap="none" lIns="90000" rIns="90000" tIns="45000" bIns="45000" anchor="ctr"/>
          <a:p>
            <a:pPr algn="ctr">
              <a:lnSpc>
                <a:spcPct val="100000"/>
              </a:lnSpc>
            </a:pPr>
            <a:r>
              <a:rPr lang="en-US">
                <a:latin typeface="Arial"/>
              </a:rPr>
              <a:t>Info 2</a:t>
            </a:r>
            <a:endParaRPr/>
          </a:p>
        </p:txBody>
      </p:sp>
      <p:sp>
        <p:nvSpPr>
          <p:cNvPr id="133" name="CustomShape 6"/>
          <p:cNvSpPr/>
          <p:nvPr/>
        </p:nvSpPr>
        <p:spPr>
          <a:xfrm>
            <a:off x="7589520" y="2651760"/>
            <a:ext cx="639720" cy="182520"/>
          </a:xfrm>
          <a:prstGeom prst="rect">
            <a:avLst/>
          </a:prstGeom>
          <a:solidFill>
            <a:srgbClr val="729fcf"/>
          </a:solidFill>
          <a:ln>
            <a:solidFill>
              <a:srgbClr val="3465a4"/>
            </a:solidFill>
          </a:ln>
        </p:spPr>
        <p:txBody>
          <a:bodyPr wrap="none" lIns="90000" rIns="90000" tIns="45000" bIns="45000" anchor="ctr"/>
          <a:p>
            <a:pPr algn="ctr">
              <a:lnSpc>
                <a:spcPct val="100000"/>
              </a:lnSpc>
            </a:pPr>
            <a:r>
              <a:rPr lang="en-US" sz="900">
                <a:latin typeface="Arial"/>
              </a:rPr>
              <a:t>Submit</a:t>
            </a:r>
            <a:endParaRPr/>
          </a:p>
        </p:txBody>
      </p:sp>
      <p:sp>
        <p:nvSpPr>
          <p:cNvPr id="134" name="Line 7"/>
          <p:cNvSpPr/>
          <p:nvPr/>
        </p:nvSpPr>
        <p:spPr>
          <a:xfrm>
            <a:off x="6675120" y="914400"/>
            <a:ext cx="457200" cy="0"/>
          </a:xfrm>
          <a:prstGeom prst="line">
            <a:avLst/>
          </a:prstGeom>
          <a:ln>
            <a:solidFill>
              <a:srgbClr val="000000"/>
            </a:solidFill>
          </a:ln>
        </p:spPr>
      </p:sp>
      <p:sp>
        <p:nvSpPr>
          <p:cNvPr id="135" name="Line 8"/>
          <p:cNvSpPr/>
          <p:nvPr/>
        </p:nvSpPr>
        <p:spPr>
          <a:xfrm>
            <a:off x="6675120" y="1371600"/>
            <a:ext cx="457200" cy="0"/>
          </a:xfrm>
          <a:prstGeom prst="line">
            <a:avLst/>
          </a:prstGeom>
          <a:ln>
            <a:solidFill>
              <a:srgbClr val="000000"/>
            </a:solidFill>
          </a:ln>
        </p:spPr>
      </p:sp>
      <p:sp>
        <p:nvSpPr>
          <p:cNvPr id="136" name="CustomShape 9"/>
          <p:cNvSpPr/>
          <p:nvPr/>
        </p:nvSpPr>
        <p:spPr>
          <a:xfrm>
            <a:off x="3931920" y="1645920"/>
            <a:ext cx="2468520" cy="857880"/>
          </a:xfrm>
          <a:prstGeom prst="rect">
            <a:avLst/>
          </a:prstGeom>
          <a:noFill/>
          <a:ln>
            <a:noFill/>
          </a:ln>
        </p:spPr>
        <p:txBody>
          <a:bodyPr lIns="90000" rIns="90000" tIns="45000" bIns="45000"/>
          <a:p>
            <a:r>
              <a:rPr lang="en-US">
                <a:solidFill>
                  <a:srgbClr val="ffffff"/>
                </a:solidFill>
                <a:latin typeface="Arial"/>
              </a:rPr>
              <a:t>2)Once info is complete, user submits information.</a:t>
            </a:r>
            <a:endParaRPr/>
          </a:p>
        </p:txBody>
      </p:sp>
      <p:sp>
        <p:nvSpPr>
          <p:cNvPr id="137" name="CustomShape 10"/>
          <p:cNvSpPr/>
          <p:nvPr/>
        </p:nvSpPr>
        <p:spPr>
          <a:xfrm>
            <a:off x="6583680" y="91440"/>
            <a:ext cx="2377080" cy="456840"/>
          </a:xfrm>
          <a:prstGeom prst="rect">
            <a:avLst/>
          </a:prstGeom>
          <a:solidFill>
            <a:srgbClr val="6666ff"/>
          </a:solidFill>
          <a:ln>
            <a:solidFill>
              <a:srgbClr val="3465a4"/>
            </a:solidFill>
          </a:ln>
        </p:spPr>
      </p:sp>
      <p:sp>
        <p:nvSpPr>
          <p:cNvPr id="138" name="CustomShape 11"/>
          <p:cNvSpPr/>
          <p:nvPr/>
        </p:nvSpPr>
        <p:spPr>
          <a:xfrm>
            <a:off x="6675120" y="182880"/>
            <a:ext cx="1005480" cy="231840"/>
          </a:xfrm>
          <a:prstGeom prst="rect">
            <a:avLst/>
          </a:prstGeom>
          <a:noFill/>
          <a:ln>
            <a:noFill/>
          </a:ln>
        </p:spPr>
        <p:txBody>
          <a:bodyPr lIns="90000" rIns="90000" tIns="45000" bIns="45000"/>
          <a:p>
            <a:r>
              <a:rPr lang="en-US" sz="1000">
                <a:latin typeface="Arial"/>
              </a:rPr>
              <a:t>Manager</a:t>
            </a:r>
            <a:endParaRPr/>
          </a:p>
        </p:txBody>
      </p:sp>
      <p:sp>
        <p:nvSpPr>
          <p:cNvPr id="139" name="CustomShape 12"/>
          <p:cNvSpPr/>
          <p:nvPr/>
        </p:nvSpPr>
        <p:spPr>
          <a:xfrm>
            <a:off x="8321040" y="1188720"/>
            <a:ext cx="273960" cy="273960"/>
          </a:xfrm>
          <a:prstGeom prst="rect">
            <a:avLst/>
          </a:prstGeom>
          <a:solidFill>
            <a:srgbClr val="0000ff"/>
          </a:solidFill>
          <a:ln>
            <a:solidFill>
              <a:srgbClr val="3465a4"/>
            </a:solidFill>
          </a:ln>
        </p:spPr>
      </p:sp>
      <p:sp>
        <p:nvSpPr>
          <p:cNvPr id="140" name="CustomShape 13"/>
          <p:cNvSpPr/>
          <p:nvPr/>
        </p:nvSpPr>
        <p:spPr>
          <a:xfrm>
            <a:off x="8321040" y="822960"/>
            <a:ext cx="273960" cy="273960"/>
          </a:xfrm>
          <a:prstGeom prst="rect">
            <a:avLst/>
          </a:prstGeom>
          <a:solidFill>
            <a:srgbClr val="0000ff"/>
          </a:solidFill>
          <a:ln>
            <a:solidFill>
              <a:srgbClr val="3465a4"/>
            </a:solidFill>
          </a:ln>
        </p:spPr>
      </p:sp>
      <p:sp>
        <p:nvSpPr>
          <p:cNvPr id="141" name="CustomShape 14"/>
          <p:cNvSpPr/>
          <p:nvPr/>
        </p:nvSpPr>
        <p:spPr>
          <a:xfrm>
            <a:off x="182880" y="3383280"/>
            <a:ext cx="2834280" cy="1645560"/>
          </a:xfrm>
          <a:prstGeom prst="rect">
            <a:avLst/>
          </a:prstGeom>
          <a:solidFill>
            <a:srgbClr val="729fcf"/>
          </a:solidFill>
          <a:ln>
            <a:solidFill>
              <a:srgbClr val="3465a4"/>
            </a:solidFill>
          </a:ln>
        </p:spPr>
      </p:sp>
      <p:sp>
        <p:nvSpPr>
          <p:cNvPr id="142" name="CustomShape 15"/>
          <p:cNvSpPr/>
          <p:nvPr/>
        </p:nvSpPr>
        <p:spPr>
          <a:xfrm>
            <a:off x="7315200" y="1554480"/>
            <a:ext cx="1188360" cy="318960"/>
          </a:xfrm>
          <a:prstGeom prst="rect">
            <a:avLst/>
          </a:prstGeom>
          <a:noFill/>
          <a:ln>
            <a:noFill/>
          </a:ln>
        </p:spPr>
        <p:txBody>
          <a:bodyPr lIns="90000" rIns="90000" tIns="45000" bIns="45000"/>
          <a:p>
            <a:r>
              <a:rPr lang="en-US" sz="800">
                <a:latin typeface="Arial"/>
              </a:rPr>
              <a:t>(More to be included in actual project)</a:t>
            </a:r>
            <a:endParaRPr/>
          </a:p>
        </p:txBody>
      </p:sp>
      <p:sp>
        <p:nvSpPr>
          <p:cNvPr id="143" name="CustomShape 16"/>
          <p:cNvSpPr/>
          <p:nvPr/>
        </p:nvSpPr>
        <p:spPr>
          <a:xfrm>
            <a:off x="914400" y="3657600"/>
            <a:ext cx="1371240" cy="601920"/>
          </a:xfrm>
          <a:prstGeom prst="rect">
            <a:avLst/>
          </a:prstGeom>
          <a:noFill/>
          <a:ln>
            <a:noFill/>
          </a:ln>
        </p:spPr>
        <p:txBody>
          <a:bodyPr lIns="90000" rIns="90000" tIns="45000" bIns="45000"/>
          <a:p>
            <a:r>
              <a:rPr lang="en-US">
                <a:latin typeface="Arial"/>
              </a:rPr>
              <a:t>(Sample Results)</a:t>
            </a:r>
            <a:endParaRPr/>
          </a:p>
        </p:txBody>
      </p:sp>
      <p:sp>
        <p:nvSpPr>
          <p:cNvPr id="144" name="Line 17"/>
          <p:cNvSpPr/>
          <p:nvPr/>
        </p:nvSpPr>
        <p:spPr>
          <a:xfrm>
            <a:off x="5943600" y="2651760"/>
            <a:ext cx="1554480" cy="91440"/>
          </a:xfrm>
          <a:prstGeom prst="line">
            <a:avLst/>
          </a:prstGeom>
          <a:ln>
            <a:solidFill>
              <a:srgbClr val="ffffff"/>
            </a:solidFill>
          </a:ln>
        </p:spPr>
      </p:sp>
      <p:sp>
        <p:nvSpPr>
          <p:cNvPr id="145" name="Line 18"/>
          <p:cNvSpPr/>
          <p:nvPr/>
        </p:nvSpPr>
        <p:spPr>
          <a:xfrm flipH="1" flipV="1">
            <a:off x="7406640" y="2651760"/>
            <a:ext cx="91440" cy="91440"/>
          </a:xfrm>
          <a:prstGeom prst="line">
            <a:avLst/>
          </a:prstGeom>
          <a:ln>
            <a:solidFill>
              <a:srgbClr val="ffffff"/>
            </a:solidFill>
          </a:ln>
        </p:spPr>
      </p:sp>
      <p:sp>
        <p:nvSpPr>
          <p:cNvPr id="146" name="Line 19"/>
          <p:cNvSpPr/>
          <p:nvPr/>
        </p:nvSpPr>
        <p:spPr>
          <a:xfrm flipH="1">
            <a:off x="7406640" y="2743200"/>
            <a:ext cx="91440" cy="91440"/>
          </a:xfrm>
          <a:prstGeom prst="line">
            <a:avLst/>
          </a:prstGeom>
          <a:ln>
            <a:solidFill>
              <a:srgbClr val="ffffff"/>
            </a:solidFill>
          </a:ln>
        </p:spPr>
      </p:sp>
      <p:sp>
        <p:nvSpPr>
          <p:cNvPr id="147" name="Line 20"/>
          <p:cNvSpPr/>
          <p:nvPr/>
        </p:nvSpPr>
        <p:spPr>
          <a:xfrm flipH="1">
            <a:off x="8412480" y="457200"/>
            <a:ext cx="182880" cy="274320"/>
          </a:xfrm>
          <a:prstGeom prst="line">
            <a:avLst/>
          </a:prstGeom>
          <a:ln>
            <a:solidFill>
              <a:srgbClr val="ffffff"/>
            </a:solidFill>
          </a:ln>
        </p:spPr>
      </p:sp>
      <p:sp>
        <p:nvSpPr>
          <p:cNvPr id="148" name="Line 21"/>
          <p:cNvSpPr/>
          <p:nvPr/>
        </p:nvSpPr>
        <p:spPr>
          <a:xfrm flipV="1">
            <a:off x="8412480" y="640080"/>
            <a:ext cx="0" cy="91440"/>
          </a:xfrm>
          <a:prstGeom prst="line">
            <a:avLst/>
          </a:prstGeom>
          <a:ln>
            <a:solidFill>
              <a:srgbClr val="ffffff"/>
            </a:solidFill>
          </a:ln>
        </p:spPr>
      </p:sp>
      <p:sp>
        <p:nvSpPr>
          <p:cNvPr id="149" name="Line 22"/>
          <p:cNvSpPr/>
          <p:nvPr/>
        </p:nvSpPr>
        <p:spPr>
          <a:xfrm>
            <a:off x="8412480" y="731520"/>
            <a:ext cx="91440" cy="0"/>
          </a:xfrm>
          <a:prstGeom prst="line">
            <a:avLst/>
          </a:prstGeom>
          <a:ln>
            <a:solidFill>
              <a:srgbClr val="ffffff"/>
            </a:solidFill>
          </a:ln>
        </p:spPr>
      </p:sp>
      <p:sp>
        <p:nvSpPr>
          <p:cNvPr id="150" name="CustomShape 23"/>
          <p:cNvSpPr/>
          <p:nvPr/>
        </p:nvSpPr>
        <p:spPr>
          <a:xfrm>
            <a:off x="8412480" y="182880"/>
            <a:ext cx="456840" cy="410400"/>
          </a:xfrm>
          <a:prstGeom prst="rect">
            <a:avLst/>
          </a:prstGeom>
          <a:noFill/>
          <a:ln>
            <a:noFill/>
          </a:ln>
        </p:spPr>
        <p:txBody>
          <a:bodyPr lIns="90000" rIns="90000" tIns="45000" bIns="45000"/>
          <a:p>
            <a:r>
              <a:rPr lang="en-US" sz="700">
                <a:solidFill>
                  <a:srgbClr val="ffffff"/>
                </a:solidFill>
                <a:latin typeface="Arial"/>
              </a:rPr>
              <a:t>Select info</a:t>
            </a:r>
            <a:endParaRPr/>
          </a:p>
        </p:txBody>
      </p:sp>
      <p:sp>
        <p:nvSpPr>
          <p:cNvPr id="151" name="CustomShape 24"/>
          <p:cNvSpPr/>
          <p:nvPr/>
        </p:nvSpPr>
        <p:spPr>
          <a:xfrm>
            <a:off x="1280160" y="4663440"/>
            <a:ext cx="822600" cy="273960"/>
          </a:xfrm>
          <a:prstGeom prst="rect">
            <a:avLst/>
          </a:prstGeom>
          <a:solidFill>
            <a:srgbClr val="729fcf"/>
          </a:solidFill>
          <a:ln>
            <a:solidFill>
              <a:srgbClr val="3465a4"/>
            </a:solidFill>
          </a:ln>
        </p:spPr>
        <p:txBody>
          <a:bodyPr wrap="none" lIns="90000" rIns="90000" tIns="45000" bIns="45000" anchor="ctr"/>
          <a:p>
            <a:pPr algn="ctr">
              <a:lnSpc>
                <a:spcPct val="100000"/>
              </a:lnSpc>
            </a:pPr>
            <a:r>
              <a:rPr lang="en-US">
                <a:latin typeface="Arial"/>
              </a:rPr>
              <a:t>Back</a:t>
            </a:r>
            <a:endParaRPr/>
          </a:p>
        </p:txBody>
      </p:sp>
      <p:sp>
        <p:nvSpPr>
          <p:cNvPr id="152" name="Line 25"/>
          <p:cNvSpPr/>
          <p:nvPr/>
        </p:nvSpPr>
        <p:spPr>
          <a:xfrm flipH="1">
            <a:off x="2286000" y="4754880"/>
            <a:ext cx="1371600" cy="0"/>
          </a:xfrm>
          <a:prstGeom prst="line">
            <a:avLst/>
          </a:prstGeom>
          <a:ln>
            <a:solidFill>
              <a:srgbClr val="ffffff"/>
            </a:solidFill>
          </a:ln>
        </p:spPr>
      </p:sp>
      <p:sp>
        <p:nvSpPr>
          <p:cNvPr id="153" name="Line 26"/>
          <p:cNvSpPr/>
          <p:nvPr/>
        </p:nvSpPr>
        <p:spPr>
          <a:xfrm flipV="1">
            <a:off x="2286000" y="4663440"/>
            <a:ext cx="182880" cy="91440"/>
          </a:xfrm>
          <a:prstGeom prst="line">
            <a:avLst/>
          </a:prstGeom>
          <a:ln>
            <a:solidFill>
              <a:srgbClr val="ffffff"/>
            </a:solidFill>
          </a:ln>
        </p:spPr>
      </p:sp>
      <p:sp>
        <p:nvSpPr>
          <p:cNvPr id="154" name="Line 27"/>
          <p:cNvSpPr/>
          <p:nvPr/>
        </p:nvSpPr>
        <p:spPr>
          <a:xfrm>
            <a:off x="2286000" y="4754880"/>
            <a:ext cx="182880" cy="91440"/>
          </a:xfrm>
          <a:prstGeom prst="line">
            <a:avLst/>
          </a:prstGeom>
          <a:ln>
            <a:solidFill>
              <a:srgbClr val="ffffff"/>
            </a:solidFill>
          </a:ln>
        </p:spPr>
      </p:sp>
      <p:sp>
        <p:nvSpPr>
          <p:cNvPr id="155" name="Line 28"/>
          <p:cNvSpPr/>
          <p:nvPr/>
        </p:nvSpPr>
        <p:spPr>
          <a:xfrm>
            <a:off x="5303520" y="274320"/>
            <a:ext cx="1371600" cy="0"/>
          </a:xfrm>
          <a:prstGeom prst="line">
            <a:avLst/>
          </a:prstGeom>
          <a:ln>
            <a:solidFill>
              <a:srgbClr val="ffffff"/>
            </a:solidFill>
          </a:ln>
        </p:spPr>
      </p:sp>
      <p:sp>
        <p:nvSpPr>
          <p:cNvPr id="156" name="Line 29"/>
          <p:cNvSpPr/>
          <p:nvPr/>
        </p:nvSpPr>
        <p:spPr>
          <a:xfrm flipH="1" flipV="1">
            <a:off x="6492240" y="182880"/>
            <a:ext cx="182880" cy="91440"/>
          </a:xfrm>
          <a:prstGeom prst="line">
            <a:avLst/>
          </a:prstGeom>
          <a:ln>
            <a:solidFill>
              <a:srgbClr val="ffffff"/>
            </a:solidFill>
          </a:ln>
        </p:spPr>
      </p:sp>
      <p:sp>
        <p:nvSpPr>
          <p:cNvPr id="157" name="Line 30"/>
          <p:cNvSpPr/>
          <p:nvPr/>
        </p:nvSpPr>
        <p:spPr>
          <a:xfrm flipH="1">
            <a:off x="6583680" y="274320"/>
            <a:ext cx="91440" cy="91440"/>
          </a:xfrm>
          <a:prstGeom prst="line">
            <a:avLst/>
          </a:prstGeom>
          <a:ln>
            <a:solidFill>
              <a:srgbClr val="ffffff"/>
            </a:solidFill>
          </a:ln>
        </p:spPr>
      </p:sp>
      <p:sp>
        <p:nvSpPr>
          <p:cNvPr id="158" name="CustomShape 31"/>
          <p:cNvSpPr/>
          <p:nvPr/>
        </p:nvSpPr>
        <p:spPr>
          <a:xfrm>
            <a:off x="3749040" y="91440"/>
            <a:ext cx="1462680" cy="346320"/>
          </a:xfrm>
          <a:prstGeom prst="rect">
            <a:avLst/>
          </a:prstGeom>
          <a:noFill/>
          <a:ln>
            <a:noFill/>
          </a:ln>
        </p:spPr>
        <p:txBody>
          <a:bodyPr lIns="90000" rIns="90000" tIns="45000" bIns="45000"/>
          <a:p>
            <a:r>
              <a:rPr lang="en-US" sz="900">
                <a:solidFill>
                  <a:srgbClr val="ffffff"/>
                </a:solidFill>
                <a:latin typeface="Arial"/>
              </a:rPr>
              <a:t>User can change between views.</a:t>
            </a:r>
            <a:endParaRPr/>
          </a:p>
        </p:txBody>
      </p:sp>
      <p:sp>
        <p:nvSpPr>
          <p:cNvPr id="159" name="CustomShape 32"/>
          <p:cNvSpPr/>
          <p:nvPr/>
        </p:nvSpPr>
        <p:spPr>
          <a:xfrm>
            <a:off x="2926080" y="3951360"/>
            <a:ext cx="1462680" cy="501480"/>
          </a:xfrm>
          <a:prstGeom prst="rect">
            <a:avLst/>
          </a:prstGeom>
          <a:noFill/>
          <a:ln>
            <a:noFill/>
          </a:ln>
        </p:spPr>
        <p:txBody>
          <a:bodyPr lIns="90000" rIns="90000" tIns="45000" bIns="45000"/>
          <a:p>
            <a:r>
              <a:rPr lang="en-US">
                <a:solidFill>
                  <a:srgbClr val="ffffff"/>
                </a:solidFill>
                <a:latin typeface="Arial"/>
              </a:rPr>
              <a:t>3)</a:t>
            </a:r>
            <a:r>
              <a:rPr lang="en-US" sz="1100">
                <a:solidFill>
                  <a:srgbClr val="ffffff"/>
                </a:solidFill>
                <a:latin typeface="Arial"/>
              </a:rPr>
              <a:t>Select 'Back' to take another Survey</a:t>
            </a:r>
            <a:endParaRPr/>
          </a:p>
        </p:txBody>
      </p:sp>
      <p:sp>
        <p:nvSpPr>
          <p:cNvPr id="160" name="CustomShape 33"/>
          <p:cNvSpPr/>
          <p:nvPr/>
        </p:nvSpPr>
        <p:spPr>
          <a:xfrm>
            <a:off x="7589520" y="2651760"/>
            <a:ext cx="639720" cy="182520"/>
          </a:xfrm>
          <a:prstGeom prst="rect">
            <a:avLst/>
          </a:prstGeom>
          <a:solidFill>
            <a:srgbClr val="729fcf"/>
          </a:solidFill>
          <a:ln>
            <a:solidFill>
              <a:srgbClr val="3465a4"/>
            </a:solidFill>
          </a:ln>
        </p:spPr>
        <p:txBody>
          <a:bodyPr wrap="none" lIns="90000" rIns="90000" tIns="45000" bIns="45000" anchor="ctr"/>
          <a:p>
            <a:pPr algn="ctr">
              <a:lnSpc>
                <a:spcPct val="100000"/>
              </a:lnSpc>
            </a:pPr>
            <a:r>
              <a:rPr lang="en-US" sz="900">
                <a:latin typeface="Arial"/>
              </a:rPr>
              <a:t>Submit</a:t>
            </a:r>
            <a:endParaRPr/>
          </a:p>
        </p:txBody>
      </p:sp>
      <p:sp>
        <p:nvSpPr>
          <p:cNvPr id="161" name="CustomShape 34"/>
          <p:cNvSpPr/>
          <p:nvPr/>
        </p:nvSpPr>
        <p:spPr>
          <a:xfrm>
            <a:off x="6126480" y="3200400"/>
            <a:ext cx="2468520" cy="1828440"/>
          </a:xfrm>
          <a:prstGeom prst="rect">
            <a:avLst/>
          </a:prstGeom>
          <a:solidFill>
            <a:srgbClr val="729fcf"/>
          </a:solidFill>
          <a:ln>
            <a:solidFill>
              <a:srgbClr val="3465a4"/>
            </a:solidFill>
          </a:ln>
        </p:spPr>
      </p:sp>
      <p:sp>
        <p:nvSpPr>
          <p:cNvPr id="162" name="CustomShape 35"/>
          <p:cNvSpPr/>
          <p:nvPr/>
        </p:nvSpPr>
        <p:spPr>
          <a:xfrm>
            <a:off x="7040880" y="4754880"/>
            <a:ext cx="639720" cy="182520"/>
          </a:xfrm>
          <a:prstGeom prst="rect">
            <a:avLst/>
          </a:prstGeom>
          <a:solidFill>
            <a:srgbClr val="729fcf"/>
          </a:solidFill>
          <a:ln>
            <a:solidFill>
              <a:srgbClr val="3465a4"/>
            </a:solidFill>
          </a:ln>
        </p:spPr>
        <p:txBody>
          <a:bodyPr wrap="none" lIns="90000" rIns="90000" tIns="45000" bIns="45000" anchor="ctr"/>
          <a:p>
            <a:pPr algn="ctr">
              <a:lnSpc>
                <a:spcPct val="100000"/>
              </a:lnSpc>
            </a:pPr>
            <a:r>
              <a:rPr lang="en-US" sz="900">
                <a:latin typeface="Arial"/>
              </a:rPr>
              <a:t>Submit</a:t>
            </a:r>
            <a:endParaRPr/>
          </a:p>
        </p:txBody>
      </p:sp>
      <p:sp>
        <p:nvSpPr>
          <p:cNvPr id="163" name="CustomShape 36"/>
          <p:cNvSpPr/>
          <p:nvPr/>
        </p:nvSpPr>
        <p:spPr>
          <a:xfrm>
            <a:off x="6675120" y="3474720"/>
            <a:ext cx="1371240" cy="273960"/>
          </a:xfrm>
          <a:prstGeom prst="rect">
            <a:avLst/>
          </a:prstGeom>
          <a:solidFill>
            <a:srgbClr val="ccffff"/>
          </a:solidFill>
          <a:ln>
            <a:solidFill>
              <a:srgbClr val="3465a4"/>
            </a:solidFill>
          </a:ln>
        </p:spPr>
        <p:txBody>
          <a:bodyPr wrap="none" lIns="90000" rIns="90000" tIns="45000" bIns="45000" anchor="ctr"/>
          <a:p>
            <a:pPr algn="ctr">
              <a:lnSpc>
                <a:spcPct val="100000"/>
              </a:lnSpc>
            </a:pPr>
            <a:r>
              <a:rPr lang="en-US" sz="1300">
                <a:latin typeface="Arial"/>
              </a:rPr>
              <a:t>User name</a:t>
            </a:r>
            <a:endParaRPr/>
          </a:p>
        </p:txBody>
      </p:sp>
      <p:sp>
        <p:nvSpPr>
          <p:cNvPr id="164" name="CustomShape 37"/>
          <p:cNvSpPr/>
          <p:nvPr/>
        </p:nvSpPr>
        <p:spPr>
          <a:xfrm>
            <a:off x="6675120" y="3931920"/>
            <a:ext cx="1371240" cy="273960"/>
          </a:xfrm>
          <a:prstGeom prst="rect">
            <a:avLst/>
          </a:prstGeom>
          <a:solidFill>
            <a:srgbClr val="ccffff"/>
          </a:solidFill>
          <a:ln>
            <a:solidFill>
              <a:srgbClr val="3465a4"/>
            </a:solidFill>
          </a:ln>
        </p:spPr>
        <p:txBody>
          <a:bodyPr wrap="none" lIns="90000" rIns="90000" tIns="45000" bIns="45000" anchor="ctr"/>
          <a:p>
            <a:pPr algn="ctr">
              <a:lnSpc>
                <a:spcPct val="100000"/>
              </a:lnSpc>
            </a:pPr>
            <a:r>
              <a:rPr lang="en-US" sz="1300">
                <a:latin typeface="Arial"/>
              </a:rPr>
              <a:t>Password</a:t>
            </a:r>
            <a:endParaRPr/>
          </a:p>
        </p:txBody>
      </p:sp>
      <p:sp>
        <p:nvSpPr>
          <p:cNvPr id="165" name="CustomShape 38"/>
          <p:cNvSpPr/>
          <p:nvPr/>
        </p:nvSpPr>
        <p:spPr>
          <a:xfrm>
            <a:off x="8321040" y="822960"/>
            <a:ext cx="273960" cy="273960"/>
          </a:xfrm>
          <a:prstGeom prst="rect">
            <a:avLst/>
          </a:prstGeom>
          <a:solidFill>
            <a:srgbClr val="0000ff"/>
          </a:solidFill>
          <a:ln>
            <a:solidFill>
              <a:srgbClr val="3465a4"/>
            </a:solidFill>
          </a:ln>
        </p:spPr>
      </p:sp>
      <p:sp>
        <p:nvSpPr>
          <p:cNvPr id="166" name="CustomShape 39"/>
          <p:cNvSpPr/>
          <p:nvPr/>
        </p:nvSpPr>
        <p:spPr>
          <a:xfrm>
            <a:off x="4937760" y="3291840"/>
            <a:ext cx="1096920" cy="1334160"/>
          </a:xfrm>
          <a:prstGeom prst="rect">
            <a:avLst/>
          </a:prstGeom>
          <a:noFill/>
          <a:ln>
            <a:noFill/>
          </a:ln>
        </p:spPr>
        <p:txBody>
          <a:bodyPr lIns="90000" rIns="90000" tIns="45000" bIns="45000"/>
          <a:p>
            <a:r>
              <a:rPr lang="en-US" sz="1100">
                <a:solidFill>
                  <a:srgbClr val="ffffff"/>
                </a:solidFill>
                <a:latin typeface="Arial"/>
              </a:rPr>
              <a:t>Managers log in and then they can see any complete surveys, which they can go through, left or right.</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471960" y="738720"/>
            <a:ext cx="8221320" cy="1326960"/>
          </a:xfrm>
          <a:prstGeom prst="rect">
            <a:avLst/>
          </a:prstGeom>
          <a:noFill/>
          <a:ln>
            <a:noFill/>
          </a:ln>
        </p:spPr>
        <p:txBody>
          <a:bodyPr lIns="90000" rIns="90000" tIns="91440" bIns="91440" anchor="b"/>
          <a:p>
            <a:pPr>
              <a:lnSpc>
                <a:spcPct val="100000"/>
              </a:lnSpc>
            </a:pPr>
            <a:r>
              <a:rPr b="1" lang="en-US" sz="4800">
                <a:solidFill>
                  <a:srgbClr val="5b93ce"/>
                </a:solidFill>
                <a:latin typeface="Montserrat"/>
                <a:ea typeface="Montserrat"/>
              </a:rPr>
              <a:t>What I Learned</a:t>
            </a:r>
            <a:endParaRPr/>
          </a:p>
        </p:txBody>
      </p:sp>
      <p:sp>
        <p:nvSpPr>
          <p:cNvPr id="168" name="CustomShape 2"/>
          <p:cNvSpPr/>
          <p:nvPr/>
        </p:nvSpPr>
        <p:spPr>
          <a:xfrm>
            <a:off x="471960" y="2226600"/>
            <a:ext cx="8221320" cy="2401920"/>
          </a:xfrm>
          <a:prstGeom prst="rect">
            <a:avLst/>
          </a:prstGeom>
          <a:noFill/>
          <a:ln>
            <a:noFill/>
          </a:ln>
        </p:spPr>
        <p:txBody>
          <a:bodyPr lIns="90000" rIns="90000" tIns="91440" bIns="91440"/>
          <a:p>
            <a:pPr>
              <a:lnSpc>
                <a:spcPct val="100000"/>
              </a:lnSpc>
              <a:buFont typeface="Arvo"/>
              <a:buChar char="●"/>
            </a:pPr>
            <a:r>
              <a:rPr lang="en-US">
                <a:solidFill>
                  <a:srgbClr val="ffffff"/>
                </a:solidFill>
                <a:latin typeface="Arvo"/>
                <a:ea typeface="Arvo"/>
              </a:rPr>
              <a:t>More about Controllers, Views etc (clearer information on what each is)</a:t>
            </a:r>
            <a:endParaRPr/>
          </a:p>
          <a:p>
            <a:pPr>
              <a:lnSpc>
                <a:spcPct val="100000"/>
              </a:lnSpc>
              <a:buFont typeface="Arvo"/>
              <a:buChar char="●"/>
            </a:pPr>
            <a:r>
              <a:rPr lang="en-US">
                <a:solidFill>
                  <a:srgbClr val="ffffff"/>
                </a:solidFill>
                <a:latin typeface="Arvo"/>
                <a:ea typeface="Arvo"/>
              </a:rPr>
              <a:t>How to create added files in Visual Studio [ .cs, .cshtml]</a:t>
            </a:r>
            <a:endParaRPr/>
          </a:p>
          <a:p>
            <a:pPr>
              <a:lnSpc>
                <a:spcPct val="100000"/>
              </a:lnSpc>
              <a:buFont typeface="Arvo"/>
              <a:buChar char="●"/>
            </a:pPr>
            <a:r>
              <a:rPr lang="en-US">
                <a:solidFill>
                  <a:srgbClr val="ffffff"/>
                </a:solidFill>
                <a:latin typeface="Arvo"/>
                <a:ea typeface="Arvo"/>
              </a:rPr>
              <a:t>What kinds of information each file holds.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471960" y="738720"/>
            <a:ext cx="8221320" cy="1326960"/>
          </a:xfrm>
          <a:prstGeom prst="rect">
            <a:avLst/>
          </a:prstGeom>
          <a:noFill/>
          <a:ln>
            <a:noFill/>
          </a:ln>
        </p:spPr>
        <p:txBody>
          <a:bodyPr lIns="90000" rIns="90000" tIns="91440" bIns="91440" anchor="b"/>
          <a:p>
            <a:pPr>
              <a:lnSpc>
                <a:spcPct val="100000"/>
              </a:lnSpc>
            </a:pPr>
            <a:r>
              <a:rPr b="1" lang="en-US" sz="4800">
                <a:solidFill>
                  <a:srgbClr val="5b93ce"/>
                </a:solidFill>
                <a:latin typeface="Montserrat"/>
                <a:ea typeface="Montserrat"/>
              </a:rPr>
              <a:t>What’s Next</a:t>
            </a:r>
            <a:endParaRPr/>
          </a:p>
        </p:txBody>
      </p:sp>
      <p:sp>
        <p:nvSpPr>
          <p:cNvPr id="170" name="CustomShape 2"/>
          <p:cNvSpPr/>
          <p:nvPr/>
        </p:nvSpPr>
        <p:spPr>
          <a:xfrm>
            <a:off x="471960" y="2226600"/>
            <a:ext cx="8221320" cy="2401920"/>
          </a:xfrm>
          <a:prstGeom prst="rect">
            <a:avLst/>
          </a:prstGeom>
          <a:noFill/>
          <a:ln>
            <a:noFill/>
          </a:ln>
        </p:spPr>
        <p:txBody>
          <a:bodyPr lIns="90000" rIns="90000" tIns="91440" bIns="91440"/>
          <a:p>
            <a:pPr>
              <a:lnSpc>
                <a:spcPct val="100000"/>
              </a:lnSpc>
              <a:buFont typeface="Arvo"/>
              <a:buChar char="●"/>
            </a:pPr>
            <a:r>
              <a:rPr lang="en-US">
                <a:solidFill>
                  <a:srgbClr val="ffffff"/>
                </a:solidFill>
                <a:latin typeface="Arvo"/>
                <a:ea typeface="Arvo"/>
              </a:rPr>
              <a:t>Adding another user field – necessary, if the survey owner has additional information to enter.</a:t>
            </a:r>
            <a:endParaRPr/>
          </a:p>
          <a:p>
            <a:pPr>
              <a:lnSpc>
                <a:spcPct val="100000"/>
              </a:lnSpc>
              <a:buFont typeface="Arvo"/>
              <a:buChar char="●"/>
            </a:pPr>
            <a:r>
              <a:rPr lang="en-US">
                <a:solidFill>
                  <a:srgbClr val="ffffff"/>
                </a:solidFill>
                <a:latin typeface="Arvo"/>
                <a:ea typeface="Arvo"/>
              </a:rPr>
              <a:t>Improving the code – Applying what I know about C# to figure out how make improvements on the code already in the project.</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