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75688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86932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75175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279371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70D3C0-6374-41DB-A4DE-68A01B68CE98}" type="datetimeFigureOut">
              <a:rPr lang="en-AU" smtClean="0"/>
              <a:t>27/05/2014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272239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29151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C70D3C0-6374-41DB-A4DE-68A01B68CE98}" type="datetimeFigureOut">
              <a:rPr lang="en-AU" smtClean="0"/>
              <a:t>27/05/2014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2437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C70D3C0-6374-41DB-A4DE-68A01B68CE98}" type="datetimeFigureOut">
              <a:rPr lang="en-AU" smtClean="0"/>
              <a:t>27/05/2014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46550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0D3C0-6374-41DB-A4DE-68A01B68CE98}" type="datetimeFigureOut">
              <a:rPr lang="en-AU" smtClean="0"/>
              <a:t>27/05/2014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29915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38635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0D3C0-6374-41DB-A4DE-68A01B68CE98}" type="datetimeFigureOut">
              <a:rPr lang="en-AU" smtClean="0"/>
              <a:t>27/05/2014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ABA9C1-78FC-4F2E-8BE8-3E92688AB01A}" type="slidenum">
              <a:rPr lang="en-AU" smtClean="0"/>
              <a:t>‹#›</a:t>
            </a:fld>
            <a:endParaRPr lang="en-AU"/>
          </a:p>
        </p:txBody>
      </p:sp>
    </p:spTree>
    <p:extLst>
      <p:ext uri="{BB962C8B-B14F-4D97-AF65-F5344CB8AC3E}">
        <p14:creationId xmlns:p14="http://schemas.microsoft.com/office/powerpoint/2010/main" val="16742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0D3C0-6374-41DB-A4DE-68A01B68CE98}" type="datetimeFigureOut">
              <a:rPr lang="en-AU" smtClean="0"/>
              <a:t>27/05/2014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BA9C1-78FC-4F2E-8BE8-3E92688AB01A}" type="slidenum">
              <a:rPr lang="en-AU" smtClean="0"/>
              <a:t>‹#›</a:t>
            </a:fld>
            <a:endParaRPr lang="en-AU"/>
          </a:p>
        </p:txBody>
      </p:sp>
    </p:spTree>
    <p:extLst>
      <p:ext uri="{BB962C8B-B14F-4D97-AF65-F5344CB8AC3E}">
        <p14:creationId xmlns:p14="http://schemas.microsoft.com/office/powerpoint/2010/main" val="195856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 Scenarios</a:t>
            </a:r>
            <a:endParaRPr lang="en-AU" dirty="0"/>
          </a:p>
        </p:txBody>
      </p:sp>
      <p:sp>
        <p:nvSpPr>
          <p:cNvPr id="3" name="Subtitle 2"/>
          <p:cNvSpPr>
            <a:spLocks noGrp="1"/>
          </p:cNvSpPr>
          <p:nvPr>
            <p:ph type="subTitle" idx="1"/>
          </p:nvPr>
        </p:nvSpPr>
        <p:spPr/>
        <p:txBody>
          <a:bodyPr/>
          <a:lstStyle/>
          <a:p>
            <a:r>
              <a:rPr lang="en-AU" dirty="0" smtClean="0"/>
              <a:t>The following test values were arbitrarily chosen to show the output for different scenarios</a:t>
            </a:r>
            <a:endParaRPr lang="en-AU" dirty="0"/>
          </a:p>
        </p:txBody>
      </p:sp>
    </p:spTree>
    <p:extLst>
      <p:ext uri="{BB962C8B-B14F-4D97-AF65-F5344CB8AC3E}">
        <p14:creationId xmlns:p14="http://schemas.microsoft.com/office/powerpoint/2010/main" val="3207381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6557" r="14796" b="6140"/>
          <a:stretch/>
        </p:blipFill>
        <p:spPr>
          <a:xfrm>
            <a:off x="4893555" y="1910687"/>
            <a:ext cx="7139554" cy="4790904"/>
          </a:xfrm>
          <a:prstGeom prst="rect">
            <a:avLst/>
          </a:prstGeom>
        </p:spPr>
      </p:pic>
      <p:pic>
        <p:nvPicPr>
          <p:cNvPr id="6" name="Picture 5"/>
          <p:cNvPicPr>
            <a:picLocks noChangeAspect="1"/>
          </p:cNvPicPr>
          <p:nvPr/>
        </p:nvPicPr>
        <p:blipFill rotWithShape="1">
          <a:blip r:embed="rId3"/>
          <a:srcRect l="29115" t="-213" r="51913" b="5161"/>
          <a:stretch/>
        </p:blipFill>
        <p:spPr>
          <a:xfrm>
            <a:off x="2917574" y="2089776"/>
            <a:ext cx="1619940" cy="4611815"/>
          </a:xfrm>
          <a:prstGeom prst="rect">
            <a:avLst/>
          </a:prstGeom>
        </p:spPr>
      </p:pic>
      <p:pic>
        <p:nvPicPr>
          <p:cNvPr id="4" name="Picture 3"/>
          <p:cNvPicPr/>
          <p:nvPr/>
        </p:nvPicPr>
        <p:blipFill rotWithShape="1">
          <a:blip r:embed="rId4"/>
          <a:srcRect l="1" r="73982" b="14932"/>
          <a:stretch/>
        </p:blipFill>
        <p:spPr>
          <a:xfrm>
            <a:off x="272455" y="2089777"/>
            <a:ext cx="2508639" cy="4611815"/>
          </a:xfrm>
          <a:prstGeom prst="rect">
            <a:avLst/>
          </a:prstGeom>
        </p:spPr>
      </p:pic>
      <p:sp>
        <p:nvSpPr>
          <p:cNvPr id="7" name="Title 1"/>
          <p:cNvSpPr>
            <a:spLocks noGrp="1"/>
          </p:cNvSpPr>
          <p:nvPr>
            <p:ph type="title"/>
          </p:nvPr>
        </p:nvSpPr>
        <p:spPr>
          <a:xfrm>
            <a:off x="838200" y="365125"/>
            <a:ext cx="10515600" cy="1325563"/>
          </a:xfrm>
        </p:spPr>
        <p:txBody>
          <a:bodyPr/>
          <a:lstStyle/>
          <a:p>
            <a:r>
              <a:rPr lang="en-AU" dirty="0" smtClean="0"/>
              <a:t>Small Car Spaces</a:t>
            </a:r>
            <a:endParaRPr lang="en-AU" dirty="0"/>
          </a:p>
        </p:txBody>
      </p:sp>
      <p:sp>
        <p:nvSpPr>
          <p:cNvPr id="8" name="TextBox 7"/>
          <p:cNvSpPr txBox="1"/>
          <p:nvPr/>
        </p:nvSpPr>
        <p:spPr>
          <a:xfrm>
            <a:off x="5377218" y="573206"/>
            <a:ext cx="6373504" cy="1200329"/>
          </a:xfrm>
          <a:prstGeom prst="rect">
            <a:avLst/>
          </a:prstGeom>
          <a:noFill/>
        </p:spPr>
        <p:txBody>
          <a:bodyPr wrap="square" rtlCol="0">
            <a:spAutoFit/>
          </a:bodyPr>
          <a:lstStyle/>
          <a:p>
            <a:r>
              <a:rPr lang="en-AU" dirty="0" smtClean="0"/>
              <a:t>A high number of small car spaces were created along with a fairly high probability of small cars. This resulted in some customers being dissatisfied as large cars would have been turned away. The simulator showed the dissatisfied customers as expected.</a:t>
            </a:r>
            <a:endParaRPr lang="en-AU" dirty="0"/>
          </a:p>
        </p:txBody>
      </p:sp>
    </p:spTree>
    <p:extLst>
      <p:ext uri="{BB962C8B-B14F-4D97-AF65-F5344CB8AC3E}">
        <p14:creationId xmlns:p14="http://schemas.microsoft.com/office/powerpoint/2010/main" val="3993025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Queue</a:t>
            </a:r>
            <a:endParaRPr lang="en-AU" dirty="0"/>
          </a:p>
        </p:txBody>
      </p:sp>
      <p:pic>
        <p:nvPicPr>
          <p:cNvPr id="4" name="Picture 3"/>
          <p:cNvPicPr>
            <a:picLocks noChangeAspect="1"/>
          </p:cNvPicPr>
          <p:nvPr/>
        </p:nvPicPr>
        <p:blipFill rotWithShape="1">
          <a:blip r:embed="rId2"/>
          <a:srcRect r="73356" b="5644"/>
          <a:stretch/>
        </p:blipFill>
        <p:spPr>
          <a:xfrm>
            <a:off x="259307" y="1886947"/>
            <a:ext cx="2383587" cy="4745864"/>
          </a:xfrm>
          <a:prstGeom prst="rect">
            <a:avLst/>
          </a:prstGeom>
        </p:spPr>
      </p:pic>
      <p:pic>
        <p:nvPicPr>
          <p:cNvPr id="5" name="Picture 4"/>
          <p:cNvPicPr>
            <a:picLocks noChangeAspect="1"/>
          </p:cNvPicPr>
          <p:nvPr/>
        </p:nvPicPr>
        <p:blipFill rotWithShape="1">
          <a:blip r:embed="rId3"/>
          <a:srcRect l="29144" r="51661" b="5301"/>
          <a:stretch/>
        </p:blipFill>
        <p:spPr>
          <a:xfrm>
            <a:off x="2802319" y="1869743"/>
            <a:ext cx="1717238" cy="4763067"/>
          </a:xfrm>
          <a:prstGeom prst="rect">
            <a:avLst/>
          </a:prstGeom>
        </p:spPr>
      </p:pic>
      <p:pic>
        <p:nvPicPr>
          <p:cNvPr id="6" name="Picture 5"/>
          <p:cNvPicPr>
            <a:picLocks noChangeAspect="1"/>
          </p:cNvPicPr>
          <p:nvPr/>
        </p:nvPicPr>
        <p:blipFill rotWithShape="1">
          <a:blip r:embed="rId4"/>
          <a:srcRect b="5333"/>
          <a:stretch/>
        </p:blipFill>
        <p:spPr>
          <a:xfrm>
            <a:off x="4678982" y="2674960"/>
            <a:ext cx="7436162" cy="3957850"/>
          </a:xfrm>
          <a:prstGeom prst="rect">
            <a:avLst/>
          </a:prstGeom>
        </p:spPr>
      </p:pic>
      <p:sp>
        <p:nvSpPr>
          <p:cNvPr id="7" name="TextBox 6"/>
          <p:cNvSpPr txBox="1"/>
          <p:nvPr/>
        </p:nvSpPr>
        <p:spPr>
          <a:xfrm>
            <a:off x="5377218" y="573206"/>
            <a:ext cx="6373504" cy="1754326"/>
          </a:xfrm>
          <a:prstGeom prst="rect">
            <a:avLst/>
          </a:prstGeom>
          <a:noFill/>
        </p:spPr>
        <p:txBody>
          <a:bodyPr wrap="square" rtlCol="0">
            <a:spAutoFit/>
          </a:bodyPr>
          <a:lstStyle/>
          <a:p>
            <a:r>
              <a:rPr lang="en-AU" dirty="0" smtClean="0"/>
              <a:t>Although there was no queue the number of small car spaces created was fairly low as was the probability of small cars being generated. The probability of motorcycles was even lower, therefore it is unlikely that customers would be turned away due to lack of appropriate spaces. Thus the customer review in which all customers were satisfied was expected.</a:t>
            </a:r>
            <a:endParaRPr lang="en-AU" dirty="0"/>
          </a:p>
        </p:txBody>
      </p:sp>
    </p:spTree>
    <p:extLst>
      <p:ext uri="{BB962C8B-B14F-4D97-AF65-F5344CB8AC3E}">
        <p14:creationId xmlns:p14="http://schemas.microsoft.com/office/powerpoint/2010/main" val="415081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Car Probability</a:t>
            </a:r>
            <a:endParaRPr lang="en-AU" dirty="0"/>
          </a:p>
        </p:txBody>
      </p:sp>
      <p:pic>
        <p:nvPicPr>
          <p:cNvPr id="4" name="Picture 3"/>
          <p:cNvPicPr>
            <a:picLocks noChangeAspect="1"/>
          </p:cNvPicPr>
          <p:nvPr/>
        </p:nvPicPr>
        <p:blipFill rotWithShape="1">
          <a:blip r:embed="rId2"/>
          <a:srcRect r="73461" b="5271"/>
          <a:stretch/>
        </p:blipFill>
        <p:spPr>
          <a:xfrm>
            <a:off x="190927" y="1982243"/>
            <a:ext cx="2341168" cy="4698336"/>
          </a:xfrm>
          <a:prstGeom prst="rect">
            <a:avLst/>
          </a:prstGeom>
        </p:spPr>
      </p:pic>
      <p:pic>
        <p:nvPicPr>
          <p:cNvPr id="5" name="Picture 4"/>
          <p:cNvPicPr>
            <a:picLocks noChangeAspect="1"/>
          </p:cNvPicPr>
          <p:nvPr/>
        </p:nvPicPr>
        <p:blipFill rotWithShape="1">
          <a:blip r:embed="rId3"/>
          <a:srcRect l="29458" r="52186" b="4929"/>
          <a:stretch/>
        </p:blipFill>
        <p:spPr>
          <a:xfrm>
            <a:off x="2715905" y="1982243"/>
            <a:ext cx="1619319" cy="4715301"/>
          </a:xfrm>
          <a:prstGeom prst="rect">
            <a:avLst/>
          </a:prstGeom>
        </p:spPr>
      </p:pic>
      <p:pic>
        <p:nvPicPr>
          <p:cNvPr id="6" name="Picture 5"/>
          <p:cNvPicPr>
            <a:picLocks noChangeAspect="1"/>
          </p:cNvPicPr>
          <p:nvPr/>
        </p:nvPicPr>
        <p:blipFill rotWithShape="1">
          <a:blip r:embed="rId4"/>
          <a:srcRect b="5333"/>
          <a:stretch/>
        </p:blipFill>
        <p:spPr>
          <a:xfrm>
            <a:off x="4519034" y="2777426"/>
            <a:ext cx="7333397" cy="3903153"/>
          </a:xfrm>
          <a:prstGeom prst="rect">
            <a:avLst/>
          </a:prstGeom>
        </p:spPr>
      </p:pic>
      <p:sp>
        <p:nvSpPr>
          <p:cNvPr id="7" name="TextBox 6"/>
          <p:cNvSpPr txBox="1"/>
          <p:nvPr/>
        </p:nvSpPr>
        <p:spPr>
          <a:xfrm>
            <a:off x="5677469" y="696036"/>
            <a:ext cx="6373504" cy="1477328"/>
          </a:xfrm>
          <a:prstGeom prst="rect">
            <a:avLst/>
          </a:prstGeom>
          <a:noFill/>
        </p:spPr>
        <p:txBody>
          <a:bodyPr wrap="square" rtlCol="0">
            <a:spAutoFit/>
          </a:bodyPr>
          <a:lstStyle/>
          <a:p>
            <a:r>
              <a:rPr lang="en-AU" dirty="0" smtClean="0"/>
              <a:t>The car probability was set to high, 95% with the small car probability only being 20%. As there were a lot more normal car spaces than small car spaces it was expected that all the normal cars would be parked and therefore the customers would be satisfied. The results below support this.</a:t>
            </a:r>
            <a:endParaRPr lang="en-AU" dirty="0"/>
          </a:p>
        </p:txBody>
      </p:sp>
    </p:spTree>
    <p:extLst>
      <p:ext uri="{BB962C8B-B14F-4D97-AF65-F5344CB8AC3E}">
        <p14:creationId xmlns:p14="http://schemas.microsoft.com/office/powerpoint/2010/main" val="289076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High Motorcycle Probability + low space</a:t>
            </a:r>
            <a:endParaRPr lang="en-AU" dirty="0"/>
          </a:p>
        </p:txBody>
      </p:sp>
      <p:pic>
        <p:nvPicPr>
          <p:cNvPr id="4" name="Picture 3"/>
          <p:cNvPicPr>
            <a:picLocks noChangeAspect="1"/>
          </p:cNvPicPr>
          <p:nvPr/>
        </p:nvPicPr>
        <p:blipFill rotWithShape="1">
          <a:blip r:embed="rId2"/>
          <a:srcRect r="73776" b="5457"/>
          <a:stretch/>
        </p:blipFill>
        <p:spPr>
          <a:xfrm>
            <a:off x="163631" y="1782286"/>
            <a:ext cx="2423357" cy="4911941"/>
          </a:xfrm>
          <a:prstGeom prst="rect">
            <a:avLst/>
          </a:prstGeom>
        </p:spPr>
      </p:pic>
      <p:pic>
        <p:nvPicPr>
          <p:cNvPr id="5" name="Picture 4"/>
          <p:cNvPicPr>
            <a:picLocks noChangeAspect="1"/>
          </p:cNvPicPr>
          <p:nvPr/>
        </p:nvPicPr>
        <p:blipFill rotWithShape="1">
          <a:blip r:embed="rId3"/>
          <a:srcRect l="29563" t="187" r="51871" b="5115"/>
          <a:stretch/>
        </p:blipFill>
        <p:spPr>
          <a:xfrm>
            <a:off x="2688609" y="1774209"/>
            <a:ext cx="1715666" cy="4920018"/>
          </a:xfrm>
          <a:prstGeom prst="rect">
            <a:avLst/>
          </a:prstGeom>
        </p:spPr>
      </p:pic>
      <p:pic>
        <p:nvPicPr>
          <p:cNvPr id="6" name="Picture 5"/>
          <p:cNvPicPr>
            <a:picLocks noChangeAspect="1"/>
          </p:cNvPicPr>
          <p:nvPr/>
        </p:nvPicPr>
        <p:blipFill rotWithShape="1">
          <a:blip r:embed="rId4"/>
          <a:srcRect b="5380"/>
          <a:stretch/>
        </p:blipFill>
        <p:spPr>
          <a:xfrm>
            <a:off x="4844955" y="2935708"/>
            <a:ext cx="7065133" cy="3758520"/>
          </a:xfrm>
          <a:prstGeom prst="rect">
            <a:avLst/>
          </a:prstGeom>
        </p:spPr>
      </p:pic>
      <p:sp>
        <p:nvSpPr>
          <p:cNvPr id="7" name="TextBox 6"/>
          <p:cNvSpPr txBox="1"/>
          <p:nvPr/>
        </p:nvSpPr>
        <p:spPr>
          <a:xfrm>
            <a:off x="4980296" y="1458380"/>
            <a:ext cx="6814184" cy="1200329"/>
          </a:xfrm>
          <a:prstGeom prst="rect">
            <a:avLst/>
          </a:prstGeom>
          <a:noFill/>
        </p:spPr>
        <p:txBody>
          <a:bodyPr wrap="square" rtlCol="0">
            <a:spAutoFit/>
          </a:bodyPr>
          <a:lstStyle/>
          <a:p>
            <a:r>
              <a:rPr lang="en-AU" dirty="0" smtClean="0"/>
              <a:t>The motorcycle probability was set to high, 95%, while both the max small car spaces and max motorcycle spaces were set to 5. In addition to this the queue size was set to 2. These values were used to expect a high number of dissatisfied customers, as shown in the </a:t>
            </a:r>
            <a:r>
              <a:rPr lang="en-AU" smtClean="0"/>
              <a:t>graph below.</a:t>
            </a:r>
            <a:endParaRPr lang="en-AU" dirty="0"/>
          </a:p>
        </p:txBody>
      </p:sp>
    </p:spTree>
    <p:extLst>
      <p:ext uri="{BB962C8B-B14F-4D97-AF65-F5344CB8AC3E}">
        <p14:creationId xmlns:p14="http://schemas.microsoft.com/office/powerpoint/2010/main" val="25156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252</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Test Scenarios</vt:lpstr>
      <vt:lpstr>Small Car Spaces</vt:lpstr>
      <vt:lpstr>No Queue</vt:lpstr>
      <vt:lpstr>High Car Probability</vt:lpstr>
      <vt:lpstr>High Motorcycle Probability + low space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Pearl</dc:creator>
  <cp:lastModifiedBy>Pearl</cp:lastModifiedBy>
  <cp:revision>6</cp:revision>
  <dcterms:created xsi:type="dcterms:W3CDTF">2014-05-27T11:18:29Z</dcterms:created>
  <dcterms:modified xsi:type="dcterms:W3CDTF">2014-05-27T11:56:51Z</dcterms:modified>
</cp:coreProperties>
</file>