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3" r:id="rId5"/>
    <p:sldId id="273" r:id="rId6"/>
    <p:sldId id="275" r:id="rId7"/>
    <p:sldId id="258" r:id="rId8"/>
    <p:sldId id="260" r:id="rId9"/>
    <p:sldId id="276" r:id="rId10"/>
    <p:sldId id="261" r:id="rId11"/>
    <p:sldId id="277" r:id="rId12"/>
    <p:sldId id="278" r:id="rId13"/>
    <p:sldId id="264" r:id="rId14"/>
    <p:sldId id="265" r:id="rId15"/>
    <p:sldId id="266" r:id="rId16"/>
    <p:sldId id="267" r:id="rId17"/>
    <p:sldId id="268" r:id="rId18"/>
    <p:sldId id="280" r:id="rId19"/>
    <p:sldId id="281" r:id="rId20"/>
    <p:sldId id="285" r:id="rId21"/>
    <p:sldId id="286" r:id="rId22"/>
    <p:sldId id="287" r:id="rId23"/>
    <p:sldId id="283" r:id="rId24"/>
    <p:sldId id="284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4ED4-1A53-4D82-AB92-9EF75678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1C95C5-6FC1-47D5-9B21-7CAFB9F0C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9285B-C850-4ABA-A958-12AB1BFE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1B38E-6478-41FE-85FE-5AF49D38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2F04D-4FA3-42AD-84D2-6EA6AFA6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DCD07-4F0B-415A-B6D7-421AD38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0CB28-A51A-4F48-B853-7F3411C2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6608E-B0BB-4DE0-AA38-CBA314D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94E45-DD33-4A39-BAEE-1BA24B8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DBAF-36CA-4056-9B43-92C20389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58A89-BB4C-4296-8718-53986AF7D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82B44-4E9F-4007-8FAF-5FFAB4CC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C955E-4C1E-4DEA-9ACE-99759EB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DE365-D734-4C9A-9F01-CCC22E6B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51028-BF21-4EC6-9FA3-1E614C1F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6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9D00-72D7-457C-9AF9-84866318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D49A6-C685-4BA2-B9F0-71C5F25B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73A98-67C3-436F-8355-80950AE2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6CC72-BAD6-4360-AB52-861311B0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548CE-93E5-4963-9F12-03D2F9CC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8E7A-F4F1-4285-97D4-AB86F2B2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C6232-EC64-4C50-A904-16311753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A7F37-965F-400F-9012-A2CBD669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C84F8-6683-4D79-AE6F-67145B48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727EC-0366-4B67-A1A1-BB3E9C76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19167-EDE7-4B90-A71E-55A1188A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55BBD-933B-4685-8B09-CF1F8CB4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9CF9A-7D1C-4FCB-9D37-0182D704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6FCF8-BA35-4675-9D33-D30DEDA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3FF72-D3F3-48C8-BB6D-3A286A63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A2086-650F-4D39-92E0-EEDA1805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C4BC-3648-4CF4-AAA7-C566176C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F61BF-75E1-46A8-87D7-358E369D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5DC15-AA34-42E6-BE76-3B04FCCF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9CCC9-021E-4F2B-8025-49F445FB8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441B5-674D-4515-B266-6C36DF89D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4EC6E-BC78-4EE0-8A6C-3A83F00D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9BD31-75C6-4CA1-9770-649C37BC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157D86-9F33-45D1-B3C5-AC9F19F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2174-1139-430D-B866-9D36C496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D805F9-1523-45C6-8543-046EB113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F2CE6-81FE-47A6-8CDA-529D3A89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E4BEA-C106-46CD-A15A-BFBD18F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7492E-8011-4DC2-A0B2-692CD08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C7349-3F45-4B89-9E44-BD12C259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3DF6E7-C9D8-4C9D-BF18-1DC00E1B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C4F8-3F10-4948-B8D5-E26E8DA8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6E7A9-8B33-4742-A572-9DBE44F4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6445D-C0D7-47AA-9421-387FFEA2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95FE0-504F-49BD-81C6-C410E82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0D5F3-1391-4648-9C7E-EE95C7F4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E27B4-C7B4-4724-89BE-A5EF8338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0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C4FA-B245-4024-A393-EFE7EB94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B986F8-6A7B-4C60-AC9D-E1344C123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92E8C-4E6F-445C-AE2D-B593A565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B80C-0206-481B-89E2-3DFF66D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B713-AAC6-428D-B760-E5DFB464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83D98-F1C6-4BF0-AB84-A2635D70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599F9D-66D6-479C-850D-4DE76CA8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1EE25-89E2-42A5-8861-FB01A989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212AF-46F1-4248-9CD2-0597D487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14D3-D6D1-43DF-B452-7F25D875C9E7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8B9D7-EF0F-4A6A-ADAC-A6A3D0E1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C2E46-E1A1-4D34-BBB6-34283ADF4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16A5-7581-4502-A28F-6C8E5CDE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8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1F36-7423-467B-B244-F5B1D860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0970"/>
          </a:xfrm>
        </p:spPr>
        <p:txBody>
          <a:bodyPr/>
          <a:lstStyle/>
          <a:p>
            <a:r>
              <a:rPr lang="ko-KR" altLang="en-US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453C1-8D88-4F54-AA4A-F060047A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477" y="3728647"/>
            <a:ext cx="3995224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 </a:t>
            </a:r>
            <a:r>
              <a:rPr lang="ko-KR" altLang="en-US" dirty="0"/>
              <a:t>성재현</a:t>
            </a:r>
            <a:endParaRPr lang="en-US" altLang="ko-KR" dirty="0"/>
          </a:p>
          <a:p>
            <a:r>
              <a:rPr lang="ko-KR" altLang="en-US" dirty="0"/>
              <a:t>     학번 </a:t>
            </a:r>
            <a:r>
              <a:rPr lang="en-US" altLang="ko-KR" dirty="0"/>
              <a:t>:  201833017</a:t>
            </a:r>
          </a:p>
          <a:p>
            <a:r>
              <a:rPr lang="ko-KR" altLang="en-US" dirty="0"/>
              <a:t>        학과 </a:t>
            </a:r>
            <a:r>
              <a:rPr lang="en-US" altLang="ko-KR" dirty="0"/>
              <a:t>:  </a:t>
            </a:r>
            <a:r>
              <a:rPr lang="ko-KR" altLang="en-US" dirty="0"/>
              <a:t>컴퓨터과학과</a:t>
            </a:r>
          </a:p>
        </p:txBody>
      </p:sp>
    </p:spTree>
    <p:extLst>
      <p:ext uri="{BB962C8B-B14F-4D97-AF65-F5344CB8AC3E}">
        <p14:creationId xmlns:p14="http://schemas.microsoft.com/office/powerpoint/2010/main" val="290649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442383" y="890554"/>
            <a:ext cx="309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290E1-114E-4682-BA3D-FAF800B0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3" y="1391720"/>
            <a:ext cx="7543800" cy="3143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CB304-5D69-4ABC-9413-9269486CB279}"/>
              </a:ext>
            </a:extLst>
          </p:cNvPr>
          <p:cNvSpPr txBox="1"/>
          <p:nvPr/>
        </p:nvSpPr>
        <p:spPr>
          <a:xfrm>
            <a:off x="534893" y="4838225"/>
            <a:ext cx="6704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사용자가 없거나 이름이 없으면 </a:t>
            </a:r>
            <a:r>
              <a:rPr lang="en-US" altLang="ko-KR" b="1" dirty="0"/>
              <a:t>NULL</a:t>
            </a:r>
            <a:r>
              <a:rPr lang="ko-KR" altLang="en-US" b="1" dirty="0"/>
              <a:t>을 반환한다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Username</a:t>
            </a:r>
            <a:r>
              <a:rPr lang="ko-KR" altLang="en-US" b="1" dirty="0"/>
              <a:t>과 </a:t>
            </a:r>
            <a:r>
              <a:rPr lang="en-US" altLang="ko-KR" b="1" dirty="0"/>
              <a:t>recipient</a:t>
            </a:r>
            <a:r>
              <a:rPr lang="ko-KR" altLang="en-US" b="1" dirty="0"/>
              <a:t>의 문자열 비교를 통해 참이 되면 </a:t>
            </a:r>
            <a:r>
              <a:rPr lang="ko-KR" altLang="en-US" b="1" dirty="0" err="1"/>
              <a:t>pthread_mutex_unlock을</a:t>
            </a:r>
            <a:r>
              <a:rPr lang="ko-KR" altLang="en-US" b="1" dirty="0"/>
              <a:t> 하고 </a:t>
            </a:r>
            <a:r>
              <a:rPr lang="ko-KR" altLang="en-US" b="1" dirty="0" err="1"/>
              <a:t>p를</a:t>
            </a:r>
            <a:r>
              <a:rPr lang="ko-KR" altLang="en-US" b="1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424349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860801" y="338107"/>
            <a:ext cx="181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87DC5-C38D-4B30-97DD-CED7F327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49693"/>
            <a:ext cx="5329596" cy="376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D9EDE-DEFC-42A2-BE4D-FD3F0DC1EE08}"/>
              </a:ext>
            </a:extLst>
          </p:cNvPr>
          <p:cNvSpPr txBox="1"/>
          <p:nvPr/>
        </p:nvSpPr>
        <p:spPr>
          <a:xfrm>
            <a:off x="6225719" y="1964895"/>
            <a:ext cx="5322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리스트를 볼 땐 </a:t>
            </a:r>
            <a:r>
              <a:rPr lang="en-US" altLang="ko-KR" b="1" dirty="0"/>
              <a:t>lock</a:t>
            </a:r>
            <a:r>
              <a:rPr lang="ko-KR" altLang="en-US" b="1" dirty="0"/>
              <a:t>을 걸어주고 </a:t>
            </a:r>
            <a:endParaRPr lang="en-US" altLang="ko-KR" b="1" dirty="0"/>
          </a:p>
          <a:p>
            <a:r>
              <a:rPr lang="ko-KR" altLang="en-US" b="1" dirty="0" err="1"/>
              <a:t>handle_client함수와</a:t>
            </a:r>
            <a:r>
              <a:rPr lang="ko-KR" altLang="en-US" b="1" dirty="0"/>
              <a:t> 같이 다뤄주면서 </a:t>
            </a:r>
            <a:endParaRPr lang="en-US" altLang="ko-KR" b="1" dirty="0"/>
          </a:p>
          <a:p>
            <a:r>
              <a:rPr lang="ko-KR" altLang="en-US" b="1" dirty="0"/>
              <a:t>동적해제를 해준다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52D0A8-C95C-4348-9E0F-9E147B9C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4700618"/>
            <a:ext cx="5629275" cy="181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60920-9016-4E08-81FE-9BEB5A1EA6C1}"/>
              </a:ext>
            </a:extLst>
          </p:cNvPr>
          <p:cNvSpPr txBox="1"/>
          <p:nvPr/>
        </p:nvSpPr>
        <p:spPr>
          <a:xfrm>
            <a:off x="6510479" y="4893105"/>
            <a:ext cx="4311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sockfd를</a:t>
            </a:r>
            <a:r>
              <a:rPr lang="ko-KR" altLang="en-US" b="1" dirty="0"/>
              <a:t> </a:t>
            </a:r>
            <a:r>
              <a:rPr lang="ko-KR" altLang="en-US" b="1" dirty="0" err="1"/>
              <a:t>읽어들이고</a:t>
            </a:r>
            <a:r>
              <a:rPr lang="ko-KR" altLang="en-US" b="1" dirty="0"/>
              <a:t> </a:t>
            </a:r>
            <a:r>
              <a:rPr lang="ko-KR" altLang="en-US" b="1" dirty="0" err="1"/>
              <a:t>strrchr을</a:t>
            </a:r>
            <a:r>
              <a:rPr lang="ko-KR" altLang="en-US" b="1" dirty="0"/>
              <a:t> 통해</a:t>
            </a:r>
          </a:p>
          <a:p>
            <a:r>
              <a:rPr lang="ko-KR" altLang="en-US" b="1" dirty="0" err="1"/>
              <a:t>str에서</a:t>
            </a:r>
            <a:r>
              <a:rPr lang="ko-KR" altLang="en-US" b="1" dirty="0"/>
              <a:t> 역순으로 검색하여 ' '을 찾아내 반환한다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037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890239" y="338107"/>
            <a:ext cx="3726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r>
              <a:rPr lang="en-US" altLang="ko-KR" sz="2000" b="1" dirty="0"/>
              <a:t> (</a:t>
            </a:r>
            <a:r>
              <a:rPr lang="en-US" altLang="ko-KR" sz="2000" b="1" dirty="0" err="1"/>
              <a:t>handle_client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C36496-A344-47E2-92FA-229C4966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8" y="856326"/>
            <a:ext cx="5103219" cy="600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C64A3-7537-4649-A8B6-9AF8DCAFD9A1}"/>
              </a:ext>
            </a:extLst>
          </p:cNvPr>
          <p:cNvSpPr txBox="1"/>
          <p:nvPr/>
        </p:nvSpPr>
        <p:spPr>
          <a:xfrm>
            <a:off x="5844182" y="1409119"/>
            <a:ext cx="61298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client</a:t>
            </a:r>
            <a:r>
              <a:rPr lang="ko-KR" altLang="en-US" b="1" dirty="0"/>
              <a:t>가 접속하면 </a:t>
            </a:r>
            <a:r>
              <a:rPr lang="en-US" altLang="ko-KR" b="1" dirty="0"/>
              <a:t>server</a:t>
            </a:r>
            <a:r>
              <a:rPr lang="ko-KR" altLang="en-US" b="1" dirty="0"/>
              <a:t>에서 연결된 </a:t>
            </a:r>
            <a:r>
              <a:rPr lang="en-US" altLang="ko-KR" b="1" dirty="0"/>
              <a:t>client</a:t>
            </a:r>
            <a:r>
              <a:rPr lang="ko-KR" altLang="en-US" b="1" dirty="0"/>
              <a:t>의 이름과</a:t>
            </a:r>
          </a:p>
          <a:p>
            <a:r>
              <a:rPr lang="ko-KR" altLang="en-US" b="1" dirty="0"/>
              <a:t>소켓, 스레드를 출력해준다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client</a:t>
            </a:r>
            <a:r>
              <a:rPr lang="ko-KR" altLang="en-US" b="1" dirty="0"/>
              <a:t>에서 </a:t>
            </a:r>
            <a:r>
              <a:rPr lang="en-US" altLang="ko-KR" b="1" dirty="0"/>
              <a:t>exit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입력 해주면 </a:t>
            </a:r>
            <a:r>
              <a:rPr lang="ko-KR" altLang="en-US" b="1" dirty="0" err="1"/>
              <a:t>strncmp를</a:t>
            </a:r>
            <a:r>
              <a:rPr lang="ko-KR" altLang="en-US" b="1" dirty="0"/>
              <a:t> 통해 </a:t>
            </a:r>
            <a:r>
              <a:rPr lang="en-US" altLang="ko-KR" b="1" dirty="0"/>
              <a:t>buffer</a:t>
            </a:r>
            <a:r>
              <a:rPr lang="ko-KR" altLang="en-US" b="1" dirty="0"/>
              <a:t>에서 </a:t>
            </a:r>
            <a:r>
              <a:rPr lang="en-US" altLang="ko-KR" b="1" dirty="0"/>
              <a:t>client</a:t>
            </a:r>
            <a:r>
              <a:rPr lang="ko-KR" altLang="en-US" b="1" dirty="0"/>
              <a:t>를 제거해주고 할당된 메모리를 해제해준다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client</a:t>
            </a:r>
            <a:r>
              <a:rPr lang="ko-KR" altLang="en-US" b="1" dirty="0"/>
              <a:t>에서 </a:t>
            </a:r>
            <a:r>
              <a:rPr lang="ko-KR" altLang="en-US" b="1" dirty="0" err="1"/>
              <a:t>ls라고</a:t>
            </a:r>
            <a:r>
              <a:rPr lang="ko-KR" altLang="en-US" b="1" dirty="0"/>
              <a:t> 치면 접속해 있는 모든 클라이언트들을 보여준다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r>
              <a:rPr lang="ko-KR" altLang="en-US" b="1" dirty="0" err="1"/>
              <a:t>send라고</a:t>
            </a:r>
            <a:r>
              <a:rPr lang="ko-KR" altLang="en-US" b="1" dirty="0"/>
              <a:t> 치면 </a:t>
            </a:r>
            <a:r>
              <a:rPr lang="ko-KR" altLang="en-US" b="1" dirty="0" err="1"/>
              <a:t>strchr을</a:t>
            </a:r>
            <a:r>
              <a:rPr lang="ko-KR" altLang="en-US" b="1" dirty="0"/>
              <a:t> 통해 문자열에 ' ' 이 있는지 확인 하고 </a:t>
            </a:r>
            <a:r>
              <a:rPr lang="ko-KR" altLang="en-US" b="1" dirty="0" err="1"/>
              <a:t>search_client_list를</a:t>
            </a:r>
            <a:r>
              <a:rPr lang="ko-KR" altLang="en-US" b="1" dirty="0"/>
              <a:t> 통해 받게 되는 </a:t>
            </a:r>
            <a:r>
              <a:rPr lang="en-US" altLang="ko-KR" b="1" dirty="0"/>
              <a:t>client</a:t>
            </a:r>
            <a:r>
              <a:rPr lang="ko-KR" altLang="en-US" b="1" dirty="0"/>
              <a:t>를 가지고 온다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sprintf함수를</a:t>
            </a:r>
            <a:r>
              <a:rPr lang="ko-KR" altLang="en-US" b="1" dirty="0"/>
              <a:t> 통해 </a:t>
            </a:r>
            <a:r>
              <a:rPr lang="ko-KR" altLang="en-US" b="1" dirty="0" err="1"/>
              <a:t>formatted_msg에</a:t>
            </a:r>
            <a:endParaRPr lang="ko-KR" altLang="en-US" b="1" dirty="0"/>
          </a:p>
          <a:p>
            <a:r>
              <a:rPr lang="ko-KR" altLang="en-US" b="1" dirty="0"/>
              <a:t>문자열을 저장해주고 </a:t>
            </a:r>
            <a:r>
              <a:rPr lang="en-US" altLang="ko-KR" b="1" dirty="0"/>
              <a:t>username</a:t>
            </a:r>
            <a:r>
              <a:rPr lang="ko-KR" altLang="en-US" b="1" dirty="0"/>
              <a:t>에게 전해준다.</a:t>
            </a:r>
          </a:p>
        </p:txBody>
      </p:sp>
    </p:spTree>
    <p:extLst>
      <p:ext uri="{BB962C8B-B14F-4D97-AF65-F5344CB8AC3E}">
        <p14:creationId xmlns:p14="http://schemas.microsoft.com/office/powerpoint/2010/main" val="3303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756818" y="338107"/>
            <a:ext cx="181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6458C-E578-42CB-A6E1-09DF7137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948267"/>
            <a:ext cx="6507163" cy="5711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9B2BD-4888-4E64-BCB1-A15774CED95A}"/>
              </a:ext>
            </a:extLst>
          </p:cNvPr>
          <p:cNvSpPr txBox="1"/>
          <p:nvPr/>
        </p:nvSpPr>
        <p:spPr>
          <a:xfrm>
            <a:off x="7318904" y="1305341"/>
            <a:ext cx="46192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sockaddr</a:t>
            </a:r>
            <a:r>
              <a:rPr lang="ko-KR" altLang="en-US" b="1" dirty="0"/>
              <a:t> </a:t>
            </a:r>
            <a:r>
              <a:rPr lang="ko-KR" altLang="en-US" b="1" dirty="0" err="1"/>
              <a:t>구초체로</a:t>
            </a:r>
            <a:r>
              <a:rPr lang="ko-KR" altLang="en-US" b="1" dirty="0"/>
              <a:t> 소켓의 주소를 담고</a:t>
            </a:r>
          </a:p>
          <a:p>
            <a:r>
              <a:rPr lang="ko-KR" altLang="en-US" b="1" dirty="0" err="1"/>
              <a:t>pthread_mutex_init으로</a:t>
            </a:r>
            <a:r>
              <a:rPr lang="ko-KR" altLang="en-US" b="1" dirty="0"/>
              <a:t> </a:t>
            </a:r>
            <a:r>
              <a:rPr lang="ko-KR" altLang="en-US" b="1" dirty="0" err="1"/>
              <a:t>소켓클라이언트</a:t>
            </a:r>
            <a:r>
              <a:rPr lang="ko-KR" altLang="en-US" b="1" dirty="0"/>
              <a:t> 객체를 초기화 시키고 소켓을 생성한다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bind</a:t>
            </a:r>
            <a:r>
              <a:rPr lang="ko-KR" altLang="en-US" b="1" dirty="0"/>
              <a:t> 함수로 소켓에 주소를 할당한다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r>
              <a:rPr lang="en-US" altLang="ko-KR" b="1" dirty="0"/>
              <a:t>listen</a:t>
            </a:r>
            <a:r>
              <a:rPr lang="ko-KR" altLang="en-US" b="1" dirty="0"/>
              <a:t> 함수로 접속요청을 기다린다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r>
              <a:rPr lang="ko-KR" altLang="en-US" b="1" dirty="0" err="1"/>
              <a:t>accept함수로</a:t>
            </a:r>
            <a:r>
              <a:rPr lang="ko-KR" altLang="en-US" b="1" dirty="0"/>
              <a:t> </a:t>
            </a:r>
            <a:r>
              <a:rPr lang="en-US" altLang="ko-KR" b="1" dirty="0"/>
              <a:t>client</a:t>
            </a:r>
            <a:r>
              <a:rPr lang="ko-KR" altLang="en-US" b="1" dirty="0"/>
              <a:t>의 접속 요청을 받아들이고 </a:t>
            </a:r>
            <a:r>
              <a:rPr lang="en-US" altLang="ko-KR" b="1" dirty="0"/>
              <a:t>client</a:t>
            </a:r>
            <a:r>
              <a:rPr lang="ko-KR" altLang="en-US" b="1" dirty="0"/>
              <a:t>와 통신하는 전용</a:t>
            </a:r>
          </a:p>
          <a:p>
            <a:r>
              <a:rPr lang="ko-KR" altLang="en-US" b="1" dirty="0"/>
              <a:t>소켓을 생성</a:t>
            </a:r>
          </a:p>
          <a:p>
            <a:r>
              <a:rPr lang="ko-KR" altLang="en-US" b="1" dirty="0"/>
              <a:t>클라이언트를 추가해주고 스레드를 생성한다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097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  <a:r>
              <a:rPr lang="en-US" altLang="ko-KR" dirty="0"/>
              <a:t>(</a:t>
            </a:r>
            <a:r>
              <a:rPr lang="en-US" altLang="ko-KR" dirty="0" err="1"/>
              <a:t>chatclient.c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A4FCC-1C96-472A-8A71-181F36CB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9" y="938285"/>
            <a:ext cx="4986871" cy="820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3A436-DB34-4840-8B82-D1BCF16C141E}"/>
              </a:ext>
            </a:extLst>
          </p:cNvPr>
          <p:cNvSpPr txBox="1"/>
          <p:nvPr/>
        </p:nvSpPr>
        <p:spPr>
          <a:xfrm>
            <a:off x="5882556" y="116871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스레드</a:t>
            </a:r>
            <a:r>
              <a:rPr lang="en-US" altLang="ko-KR" b="1" dirty="0"/>
              <a:t>/</a:t>
            </a:r>
            <a:r>
              <a:rPr lang="ko-KR" altLang="en-US" b="1" dirty="0" err="1"/>
              <a:t>뮤텍스</a:t>
            </a:r>
            <a:r>
              <a:rPr lang="ko-KR" altLang="en-US" b="1" dirty="0"/>
              <a:t> 구조체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B1329D-1247-4B2E-996B-39A84841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2" y="1869174"/>
            <a:ext cx="7709998" cy="1152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EAFB2F-5E60-4754-B47D-4FA3546A7334}"/>
              </a:ext>
            </a:extLst>
          </p:cNvPr>
          <p:cNvSpPr txBox="1"/>
          <p:nvPr/>
        </p:nvSpPr>
        <p:spPr>
          <a:xfrm>
            <a:off x="8366914" y="2122241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제대로 된 값을 입력하지 않았을 </a:t>
            </a:r>
            <a:endParaRPr lang="en-US" altLang="ko-KR" b="1" dirty="0"/>
          </a:p>
          <a:p>
            <a:r>
              <a:rPr lang="ko-KR" altLang="en-US" b="1" dirty="0"/>
              <a:t>때 출력되는 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6A63FD-752C-443F-8562-9F7F54AAC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9" y="3132320"/>
            <a:ext cx="6257925" cy="3190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4390E-1011-46DD-9701-E0001A8A5DD9}"/>
              </a:ext>
            </a:extLst>
          </p:cNvPr>
          <p:cNvSpPr txBox="1"/>
          <p:nvPr/>
        </p:nvSpPr>
        <p:spPr>
          <a:xfrm>
            <a:off x="7089574" y="3836361"/>
            <a:ext cx="4557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fgets함수를</a:t>
            </a:r>
            <a:r>
              <a:rPr lang="ko-KR" altLang="en-US" b="1" dirty="0"/>
              <a:t> 통해 내용을 읽어 들이고</a:t>
            </a:r>
            <a:endParaRPr lang="en-US" altLang="ko-KR" b="1" dirty="0"/>
          </a:p>
          <a:p>
            <a:r>
              <a:rPr lang="ko-KR" altLang="en-US" b="1" dirty="0"/>
              <a:t>문자열 비교를 통한 조건문들을 사용한다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/>
              <a:t>exit을</a:t>
            </a:r>
            <a:r>
              <a:rPr lang="ko-KR" altLang="en-US" b="1" dirty="0"/>
              <a:t> 입력하면 나갈 수 있게 해준다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730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862916" y="338107"/>
            <a:ext cx="162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chatclient.c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E76B8-B497-4597-8EE8-BB495A0E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815996"/>
            <a:ext cx="5146674" cy="2626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0ABBE-B775-4476-98F0-BA963705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3520406"/>
            <a:ext cx="5146674" cy="3095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BC1EC-2DF5-4823-AD7D-260BDBFF91AF}"/>
              </a:ext>
            </a:extLst>
          </p:cNvPr>
          <p:cNvSpPr txBox="1"/>
          <p:nvPr/>
        </p:nvSpPr>
        <p:spPr>
          <a:xfrm>
            <a:off x="6196668" y="2129311"/>
            <a:ext cx="4732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ls라고</a:t>
            </a:r>
            <a:r>
              <a:rPr lang="ko-KR" altLang="en-US" b="1" dirty="0"/>
              <a:t> 치면 </a:t>
            </a:r>
            <a:r>
              <a:rPr lang="ko-KR" altLang="en-US" b="1" dirty="0" err="1"/>
              <a:t>pthread_cond_wait을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통해 서버로부터 조건변수에 시그널이 </a:t>
            </a:r>
            <a:endParaRPr lang="en-US" altLang="ko-KR" b="1" dirty="0"/>
          </a:p>
          <a:p>
            <a:r>
              <a:rPr lang="ko-KR" altLang="en-US" b="1" dirty="0"/>
              <a:t>전달될 때까지 기다린다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이후 서버에 접속해 있는 리스트를 출력한다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  <a:p>
            <a:r>
              <a:rPr lang="ko-KR" altLang="en-US" b="1" dirty="0" err="1"/>
              <a:t>send라고</a:t>
            </a:r>
            <a:r>
              <a:rPr lang="ko-KR" altLang="en-US" b="1" dirty="0"/>
              <a:t> 치고 받는 사람이 있으면 </a:t>
            </a:r>
            <a:endParaRPr lang="en-US" altLang="ko-KR" b="1" dirty="0"/>
          </a:p>
          <a:p>
            <a:r>
              <a:rPr lang="ko-KR" altLang="en-US" b="1" dirty="0"/>
              <a:t>받는 사람에게 메시지가 출력이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505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894666" y="338107"/>
            <a:ext cx="184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chatclient.c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8681C-547A-4DD3-9F45-886E58D5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2" y="1010738"/>
            <a:ext cx="5362575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B9BA8-6A9D-4550-A731-7AB7A13F72D3}"/>
              </a:ext>
            </a:extLst>
          </p:cNvPr>
          <p:cNvSpPr txBox="1"/>
          <p:nvPr/>
        </p:nvSpPr>
        <p:spPr>
          <a:xfrm>
            <a:off x="6231575" y="1128455"/>
            <a:ext cx="513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동적할당하여</a:t>
            </a:r>
            <a:r>
              <a:rPr lang="ko-KR" altLang="en-US" b="1" dirty="0"/>
              <a:t> </a:t>
            </a:r>
            <a:r>
              <a:rPr lang="en-US" altLang="ko-KR" b="1" dirty="0" err="1"/>
              <a:t>regstring</a:t>
            </a:r>
            <a:r>
              <a:rPr lang="ko-KR" altLang="en-US" b="1" dirty="0"/>
              <a:t>변수에</a:t>
            </a:r>
          </a:p>
          <a:p>
            <a:r>
              <a:rPr lang="ko-KR" altLang="en-US" b="1" dirty="0"/>
              <a:t>문자열을 저장하고 </a:t>
            </a:r>
            <a:r>
              <a:rPr lang="en-US" altLang="ko-KR" b="1" dirty="0"/>
              <a:t>write</a:t>
            </a:r>
            <a:r>
              <a:rPr lang="ko-KR" altLang="en-US" b="1" dirty="0"/>
              <a:t>함수를 통해 </a:t>
            </a:r>
            <a:r>
              <a:rPr lang="en-US" altLang="ko-KR" b="1" dirty="0" err="1"/>
              <a:t>sockfd</a:t>
            </a:r>
            <a:r>
              <a:rPr lang="ko-KR" altLang="en-US" b="1" dirty="0"/>
              <a:t>가 가리키는 내용에 </a:t>
            </a:r>
            <a:r>
              <a:rPr lang="en-US" altLang="ko-KR" b="1" dirty="0" err="1"/>
              <a:t>regstring</a:t>
            </a:r>
            <a:r>
              <a:rPr lang="ko-KR" altLang="en-US" b="1" dirty="0"/>
              <a:t>의 내용을</a:t>
            </a:r>
            <a:r>
              <a:rPr lang="en-US" altLang="ko-KR" b="1" dirty="0"/>
              <a:t> </a:t>
            </a:r>
            <a:r>
              <a:rPr lang="ko-KR" altLang="en-US" b="1" dirty="0"/>
              <a:t>저장한다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8868B-F4B8-4716-A28B-B96D30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2" y="2561138"/>
            <a:ext cx="7391400" cy="4019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4CA7D-314E-4ED5-BD9C-0A067E708F74}"/>
              </a:ext>
            </a:extLst>
          </p:cNvPr>
          <p:cNvSpPr txBox="1"/>
          <p:nvPr/>
        </p:nvSpPr>
        <p:spPr>
          <a:xfrm>
            <a:off x="8182136" y="3155303"/>
            <a:ext cx="3412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버퍼를 초기화해주고 채팅을 읽는데 만약 내용이 있으면</a:t>
            </a:r>
          </a:p>
          <a:p>
            <a:r>
              <a:rPr lang="ko-KR" altLang="en-US" b="1" dirty="0"/>
              <a:t>버퍼를 </a:t>
            </a:r>
            <a:r>
              <a:rPr lang="ko-KR" altLang="en-US" b="1" dirty="0" err="1"/>
              <a:t>출력해준다pthread_cond_signal를</a:t>
            </a:r>
            <a:r>
              <a:rPr lang="ko-KR" altLang="en-US" b="1" dirty="0"/>
              <a:t> 통해 다른 스레드가 대기를 중지하도록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833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3905779" y="338107"/>
            <a:ext cx="180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chatclient.c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3A18E-365D-48FF-98AA-4B6C1305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158316"/>
            <a:ext cx="6524625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28936-BF0A-4980-B628-7BC0E35AFFAF}"/>
              </a:ext>
            </a:extLst>
          </p:cNvPr>
          <p:cNvSpPr txBox="1"/>
          <p:nvPr/>
        </p:nvSpPr>
        <p:spPr>
          <a:xfrm>
            <a:off x="7171035" y="1839082"/>
            <a:ext cx="4707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서버에 </a:t>
            </a:r>
            <a:r>
              <a:rPr lang="en-US" altLang="ko-KR" b="1" dirty="0"/>
              <a:t>port</a:t>
            </a:r>
            <a:r>
              <a:rPr lang="ko-KR" altLang="en-US" b="1" dirty="0"/>
              <a:t>와 </a:t>
            </a:r>
            <a:r>
              <a:rPr lang="en-US" altLang="ko-KR" b="1" dirty="0" err="1"/>
              <a:t>ip</a:t>
            </a:r>
            <a:r>
              <a:rPr lang="ko-KR" altLang="en-US" b="1" dirty="0"/>
              <a:t>를 통해 연결시켜준다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사용자이름을 입력하라는 출력문이 나오고 </a:t>
            </a:r>
            <a:r>
              <a:rPr lang="ko-KR" altLang="en-US" b="1" dirty="0" err="1"/>
              <a:t>fgets함수로</a:t>
            </a:r>
            <a:r>
              <a:rPr lang="ko-KR" altLang="en-US" b="1" dirty="0"/>
              <a:t> 입력한 문자열을 </a:t>
            </a:r>
            <a:r>
              <a:rPr lang="ko-KR" altLang="en-US" b="1" dirty="0" err="1"/>
              <a:t>username에</a:t>
            </a:r>
            <a:r>
              <a:rPr lang="ko-KR" altLang="en-US" b="1" dirty="0"/>
              <a:t> 넣어준다</a:t>
            </a:r>
            <a:r>
              <a:rPr lang="en-US" altLang="ko-KR" b="1" dirty="0"/>
              <a:t>.</a:t>
            </a:r>
            <a:r>
              <a:rPr lang="ko-KR" altLang="en-US" b="1" dirty="0"/>
              <a:t> 사용자이름을 등록하고 스레드를 생성하면 </a:t>
            </a:r>
            <a:r>
              <a:rPr lang="ko-KR" altLang="en-US" b="1" dirty="0" err="1"/>
              <a:t>console</a:t>
            </a:r>
            <a:r>
              <a:rPr lang="en-US" altLang="ko-KR" b="1" dirty="0"/>
              <a:t>(</a:t>
            </a:r>
            <a:r>
              <a:rPr lang="en-US" altLang="ko-KR" b="1" dirty="0" err="1"/>
              <a:t>sockfd</a:t>
            </a:r>
            <a:r>
              <a:rPr lang="en-US" altLang="ko-KR" b="1" dirty="0"/>
              <a:t>)</a:t>
            </a:r>
            <a:r>
              <a:rPr lang="ko-KR" altLang="en-US" b="1" dirty="0"/>
              <a:t>가 실행</a:t>
            </a:r>
          </a:p>
          <a:p>
            <a:r>
              <a:rPr lang="ko-KR" altLang="en-US" b="1" dirty="0"/>
              <a:t>되고 채팅이 가능하게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623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F5008-8E56-4A5E-B312-56FDF48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창의적 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B015-F6B5-47E9-8F6D-6259DC6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1572406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특정 명령을 치지 않고도 다자간 채팅이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참여자들이 채팅 내용을 확인할 수 있게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쉽게 확인 가능하도록 받는 메시지와 보내는 메시지 색 구별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채팅의 현재 시간을 확인 할 수 있게 한다</a:t>
            </a:r>
            <a:r>
              <a:rPr lang="en-US" altLang="ko-KR" dirty="0"/>
              <a:t>. (</a:t>
            </a:r>
            <a:r>
              <a:rPr lang="ko-KR" altLang="en-US" dirty="0"/>
              <a:t>구현중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서버에서 </a:t>
            </a:r>
            <a:r>
              <a:rPr lang="en-US" altLang="ko-KR" dirty="0"/>
              <a:t>client </a:t>
            </a:r>
            <a:r>
              <a:rPr lang="ko-KR" altLang="en-US" dirty="0"/>
              <a:t>수 증감 관리</a:t>
            </a:r>
            <a:r>
              <a:rPr lang="en-US" altLang="ko-KR" dirty="0"/>
              <a:t>(</a:t>
            </a:r>
            <a:r>
              <a:rPr lang="ko-KR" altLang="en-US" dirty="0"/>
              <a:t>구현중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6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157C1-384C-4B09-A6FF-FA948F01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47697"/>
            <a:ext cx="10515600" cy="1325563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DA29B-AB0A-4C2E-9A8C-7F07A3FF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78" y="1428896"/>
            <a:ext cx="6096000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F4DD35-A376-4FD7-B4F5-C79A3694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78" y="2841307"/>
            <a:ext cx="4832648" cy="21526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F38A04-8383-4D5B-A4B9-836032B8F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386" y="2841306"/>
            <a:ext cx="5613249" cy="2147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8D46F2-3244-4056-8E06-C1A2EA92D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78" y="5145887"/>
            <a:ext cx="4524172" cy="1365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293FC-E170-49E1-B995-9EF437AFFF9E}"/>
              </a:ext>
            </a:extLst>
          </p:cNvPr>
          <p:cNvSpPr txBox="1"/>
          <p:nvPr/>
        </p:nvSpPr>
        <p:spPr>
          <a:xfrm>
            <a:off x="654342" y="1029317"/>
            <a:ext cx="8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503B2-6FF9-4EF5-AFF2-3EF9E0FE7E62}"/>
              </a:ext>
            </a:extLst>
          </p:cNvPr>
          <p:cNvSpPr txBox="1"/>
          <p:nvPr/>
        </p:nvSpPr>
        <p:spPr>
          <a:xfrm>
            <a:off x="654342" y="24321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55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804DE-6801-4D06-AFBF-30CF3765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730F1-7C62-4D08-B71D-F65ACB53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다자간 채팅 프로그램에 대한 소스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창의적 구현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화면</a:t>
            </a:r>
            <a:r>
              <a:rPr lang="en-US" altLang="ko-KR" dirty="0"/>
              <a:t> (</a:t>
            </a:r>
            <a:r>
              <a:rPr lang="ko-KR" altLang="en-US" dirty="0"/>
              <a:t>구현 성공</a:t>
            </a:r>
            <a:r>
              <a:rPr lang="en-US" altLang="ko-KR" dirty="0"/>
              <a:t>, 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구현해보고 싶었던 프로그램</a:t>
            </a:r>
          </a:p>
        </p:txBody>
      </p:sp>
    </p:spTree>
    <p:extLst>
      <p:ext uri="{BB962C8B-B14F-4D97-AF65-F5344CB8AC3E}">
        <p14:creationId xmlns:p14="http://schemas.microsoft.com/office/powerpoint/2010/main" val="297322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0883C-F568-4436-B479-872A249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23" y="26288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5631E8-57F8-433C-AD84-72153AE0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" y="967579"/>
            <a:ext cx="3677529" cy="2189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BE932-3211-4B1F-9DB8-BF58BC88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0" y="3282950"/>
            <a:ext cx="6438900" cy="3305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5AD0D-A23F-4942-BC27-37063DB0B11C}"/>
              </a:ext>
            </a:extLst>
          </p:cNvPr>
          <p:cNvSpPr txBox="1"/>
          <p:nvPr/>
        </p:nvSpPr>
        <p:spPr>
          <a:xfrm>
            <a:off x="4560806" y="1185651"/>
            <a:ext cx="6296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최대 </a:t>
            </a:r>
            <a:r>
              <a:rPr lang="en-US" altLang="ko-KR" b="1" dirty="0"/>
              <a:t>client </a:t>
            </a:r>
            <a:r>
              <a:rPr lang="ko-KR" altLang="en-US" b="1" dirty="0"/>
              <a:t>수 </a:t>
            </a:r>
            <a:r>
              <a:rPr lang="en-US" altLang="ko-KR" b="1" dirty="0"/>
              <a:t>256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서버에 접속한 클라이언트의 소켓 관리를 위한 변수와 배열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19FB5-1692-4330-8DD3-28AAE646B7B3}"/>
              </a:ext>
            </a:extLst>
          </p:cNvPr>
          <p:cNvSpPr txBox="1"/>
          <p:nvPr/>
        </p:nvSpPr>
        <p:spPr>
          <a:xfrm>
            <a:off x="7274217" y="4785926"/>
            <a:ext cx="331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Port</a:t>
            </a:r>
            <a:r>
              <a:rPr lang="ko-KR" altLang="en-US" b="1" dirty="0"/>
              <a:t> 번호를 미리 지정해준다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Bind </a:t>
            </a:r>
            <a:r>
              <a:rPr lang="ko-KR" altLang="en-US" b="1" dirty="0"/>
              <a:t>에러 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Listen </a:t>
            </a:r>
            <a:r>
              <a:rPr lang="ko-KR" altLang="en-US" b="1" dirty="0"/>
              <a:t>에러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43A67-BC84-4A84-9EEC-F2F37C7EF1D1}"/>
              </a:ext>
            </a:extLst>
          </p:cNvPr>
          <p:cNvSpPr txBox="1"/>
          <p:nvPr/>
        </p:nvSpPr>
        <p:spPr>
          <a:xfrm>
            <a:off x="2676699" y="394621"/>
            <a:ext cx="93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server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91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0883C-F568-4436-B479-872A249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23" y="26288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5AD0D-A23F-4942-BC27-37063DB0B11C}"/>
              </a:ext>
            </a:extLst>
          </p:cNvPr>
          <p:cNvSpPr txBox="1"/>
          <p:nvPr/>
        </p:nvSpPr>
        <p:spPr>
          <a:xfrm>
            <a:off x="7865822" y="1462488"/>
            <a:ext cx="3819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연결이 형성될 때마다 변수 </a:t>
            </a:r>
            <a:r>
              <a:rPr lang="en-US" altLang="ko-KR" b="1" dirty="0" err="1"/>
              <a:t>clnt_cnt</a:t>
            </a:r>
            <a:r>
              <a:rPr lang="ko-KR" altLang="en-US" b="1" dirty="0"/>
              <a:t>와 배열 </a:t>
            </a:r>
            <a:r>
              <a:rPr lang="en-US" altLang="ko-KR" b="1" dirty="0" err="1"/>
              <a:t>clnt_socks</a:t>
            </a:r>
            <a:r>
              <a:rPr lang="ko-KR" altLang="en-US" b="1" dirty="0"/>
              <a:t>에 해당 정보를 등록한다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추가된 </a:t>
            </a:r>
            <a:r>
              <a:rPr lang="en-US" altLang="ko-KR" b="1" dirty="0"/>
              <a:t>client</a:t>
            </a:r>
            <a:r>
              <a:rPr lang="ko-KR" altLang="en-US" b="1" dirty="0"/>
              <a:t>에게 서비스를 제공하기위한 스레드를 생성한다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 스레드에 의해 </a:t>
            </a:r>
            <a:r>
              <a:rPr lang="en-US" altLang="ko-KR" b="1" dirty="0" err="1"/>
              <a:t>handle_clnt</a:t>
            </a:r>
            <a:r>
              <a:rPr lang="en-US" altLang="ko-KR" b="1" dirty="0"/>
              <a:t> </a:t>
            </a:r>
            <a:r>
              <a:rPr lang="ko-KR" altLang="en-US" b="1" dirty="0"/>
              <a:t>함수가 실행된다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Pthread_detach</a:t>
            </a:r>
            <a:r>
              <a:rPr lang="en-US" altLang="ko-KR" b="1" dirty="0"/>
              <a:t> </a:t>
            </a:r>
            <a:r>
              <a:rPr lang="ko-KR" altLang="en-US" b="1" dirty="0"/>
              <a:t>함수 호출을 통해 종료된 스레드가 메모리에서 완전히 소멸되도록 하고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해당 </a:t>
            </a:r>
            <a:r>
              <a:rPr lang="en-US" altLang="ko-KR" b="1" dirty="0" err="1"/>
              <a:t>ip</a:t>
            </a:r>
            <a:r>
              <a:rPr lang="ko-KR" altLang="en-US" b="1" dirty="0"/>
              <a:t>로 </a:t>
            </a:r>
            <a:r>
              <a:rPr lang="en-US" altLang="ko-KR" b="1" dirty="0"/>
              <a:t>client</a:t>
            </a:r>
            <a:r>
              <a:rPr lang="ko-KR" altLang="en-US" b="1" dirty="0"/>
              <a:t>가 접속하면 </a:t>
            </a:r>
            <a:r>
              <a:rPr lang="en-US" altLang="ko-KR" b="1" dirty="0"/>
              <a:t>print</a:t>
            </a:r>
            <a:r>
              <a:rPr lang="ko-KR" altLang="en-US" b="1" dirty="0"/>
              <a:t>문을 출력한다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37667-C1A9-47E7-A395-EB712183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3" y="1462488"/>
            <a:ext cx="7277984" cy="3076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9E947B-920E-4AED-813D-86B37B43EF0F}"/>
              </a:ext>
            </a:extLst>
          </p:cNvPr>
          <p:cNvSpPr txBox="1"/>
          <p:nvPr/>
        </p:nvSpPr>
        <p:spPr>
          <a:xfrm>
            <a:off x="2660073" y="394621"/>
            <a:ext cx="93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server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884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0883C-F568-4436-B479-872A249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23" y="262889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5AD0D-A23F-4942-BC27-37063DB0B11C}"/>
              </a:ext>
            </a:extLst>
          </p:cNvPr>
          <p:cNvSpPr txBox="1"/>
          <p:nvPr/>
        </p:nvSpPr>
        <p:spPr>
          <a:xfrm>
            <a:off x="741134" y="5487683"/>
            <a:ext cx="427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</a:t>
            </a:r>
            <a:r>
              <a:rPr lang="ko-KR" altLang="en-US" b="1" dirty="0"/>
              <a:t>들을 관리한다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client</a:t>
            </a:r>
            <a:r>
              <a:rPr lang="ko-KR" altLang="en-US" b="1" dirty="0"/>
              <a:t>가 접속을 끊을 때 소멸시킨다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19FB5-1692-4330-8DD3-28AAE646B7B3}"/>
              </a:ext>
            </a:extLst>
          </p:cNvPr>
          <p:cNvSpPr txBox="1"/>
          <p:nvPr/>
        </p:nvSpPr>
        <p:spPr>
          <a:xfrm>
            <a:off x="6801489" y="3822556"/>
            <a:ext cx="4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모든 </a:t>
            </a:r>
            <a:r>
              <a:rPr lang="en-US" altLang="ko-KR" b="1" dirty="0"/>
              <a:t>client</a:t>
            </a:r>
            <a:r>
              <a:rPr lang="ko-KR" altLang="en-US" b="1" dirty="0"/>
              <a:t>들에게 메시지를 전송한다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C65B7-F6FE-4E91-91BD-F8E1095A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3" y="902569"/>
            <a:ext cx="5688137" cy="44004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2CA700-B87D-4E2C-A74C-0C99867D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89" y="1689352"/>
            <a:ext cx="5541529" cy="1739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48A3C-6D21-41DC-A55A-59B37D00393D}"/>
              </a:ext>
            </a:extLst>
          </p:cNvPr>
          <p:cNvSpPr txBox="1"/>
          <p:nvPr/>
        </p:nvSpPr>
        <p:spPr>
          <a:xfrm>
            <a:off x="2676699" y="394621"/>
            <a:ext cx="93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server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7719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0614-CA02-4C15-8391-7B5221D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648358"/>
            <a:ext cx="10515600" cy="69109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채팅의 현재시간 구현 실패</a:t>
            </a:r>
            <a:r>
              <a:rPr lang="en-US" altLang="ko-KR" sz="3200" dirty="0"/>
              <a:t>(</a:t>
            </a:r>
            <a:r>
              <a:rPr lang="ko-KR" altLang="en-US" sz="3200" dirty="0"/>
              <a:t>구현 중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BBCF6-23D0-4973-87E5-8C00DFE1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1464881"/>
            <a:ext cx="4371975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59BD52-CB29-45C6-907D-72F88342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2858745"/>
            <a:ext cx="7108088" cy="898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7B263-B5BD-4CEA-AFDA-9520A1E9B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7" y="4979203"/>
            <a:ext cx="3810000" cy="9525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68C9520-BEE3-48E2-B639-38C486824638}"/>
              </a:ext>
            </a:extLst>
          </p:cNvPr>
          <p:cNvSpPr txBox="1">
            <a:spLocks/>
          </p:cNvSpPr>
          <p:nvPr/>
        </p:nvSpPr>
        <p:spPr>
          <a:xfrm>
            <a:off x="516467" y="4187021"/>
            <a:ext cx="10515600" cy="691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client</a:t>
            </a:r>
            <a:r>
              <a:rPr lang="ko-KR" altLang="en-US" sz="3200" dirty="0"/>
              <a:t>수 증감 관리 구현 실패</a:t>
            </a:r>
            <a:r>
              <a:rPr lang="en-US" altLang="ko-KR" sz="3200" dirty="0"/>
              <a:t>(</a:t>
            </a:r>
            <a:r>
              <a:rPr lang="ko-KR" altLang="en-US" sz="3200" dirty="0"/>
              <a:t>구현 중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354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17778-88E8-4B42-B35E-F70DA40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2" y="365126"/>
            <a:ext cx="10681758" cy="1033523"/>
          </a:xfrm>
        </p:spPr>
        <p:txBody>
          <a:bodyPr/>
          <a:lstStyle/>
          <a:p>
            <a:r>
              <a:rPr lang="ko-KR" altLang="en-US" dirty="0"/>
              <a:t>구현해보고 싶었던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E0402-3B58-4362-96E0-256A95110A27}"/>
              </a:ext>
            </a:extLst>
          </p:cNvPr>
          <p:cNvSpPr txBox="1"/>
          <p:nvPr/>
        </p:nvSpPr>
        <p:spPr>
          <a:xfrm>
            <a:off x="672042" y="1213983"/>
            <a:ext cx="8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4F7A0-F5DB-44F1-B756-7DCA676DA53E}"/>
              </a:ext>
            </a:extLst>
          </p:cNvPr>
          <p:cNvSpPr txBox="1"/>
          <p:nvPr/>
        </p:nvSpPr>
        <p:spPr>
          <a:xfrm>
            <a:off x="655960" y="42052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453437-99BB-4561-A248-5E12D9A7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0" y="4574597"/>
            <a:ext cx="5334000" cy="1400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3A0235-6B0A-41CC-A9DD-E087425E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2" y="4574596"/>
            <a:ext cx="5734540" cy="1400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E435C9-1EF3-465F-8407-970AC107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2" y="1579840"/>
            <a:ext cx="45434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8A6D-4868-477B-B1C0-E20EBB3E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1122F-A164-454E-A02D-D9D83430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교수님께서 주신 </a:t>
            </a:r>
            <a:r>
              <a:rPr lang="en-US" altLang="ko-KR" dirty="0" err="1"/>
              <a:t>chat.c</a:t>
            </a:r>
            <a:r>
              <a:rPr lang="en-US" altLang="ko-KR" dirty="0"/>
              <a:t> </a:t>
            </a:r>
            <a:r>
              <a:rPr lang="ko-KR" altLang="en-US" dirty="0"/>
              <a:t>파일을 활용하여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server</a:t>
            </a:r>
            <a:r>
              <a:rPr lang="ko-KR" altLang="en-US" dirty="0"/>
              <a:t>와 </a:t>
            </a:r>
            <a:r>
              <a:rPr lang="en-US" altLang="ko-KR" dirty="0"/>
              <a:t>client</a:t>
            </a:r>
            <a:r>
              <a:rPr lang="ko-KR" altLang="en-US" dirty="0"/>
              <a:t>로 나누고 나서 업그레이드하기 위해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새롭게 구현할 작업들을 시도해 보았지만 쉽지가 않았고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</a:t>
            </a:r>
            <a:r>
              <a:rPr lang="en-US" altLang="ko-KR" dirty="0" err="1"/>
              <a:t>chatserver.c</a:t>
            </a:r>
            <a:r>
              <a:rPr lang="en-US" altLang="ko-KR" dirty="0"/>
              <a:t> / </a:t>
            </a:r>
            <a:r>
              <a:rPr lang="en-US" altLang="ko-KR" dirty="0" err="1"/>
              <a:t>chatclient.c</a:t>
            </a:r>
            <a:r>
              <a:rPr lang="en-US" altLang="ko-KR" dirty="0"/>
              <a:t> </a:t>
            </a:r>
            <a:r>
              <a:rPr lang="ko-KR" altLang="en-US" dirty="0"/>
              <a:t>파일을 활용해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업그레이드해보고 싶었지만 쉽지가 않아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결국</a:t>
            </a:r>
            <a:r>
              <a:rPr lang="en-US" altLang="ko-KR" dirty="0"/>
              <a:t> </a:t>
            </a:r>
            <a:r>
              <a:rPr lang="ko-KR" altLang="en-US" dirty="0"/>
              <a:t>작업해온 파일들과 구글링을 통해 새로운 파일을 만들어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구현하고 싶은 작업을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5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  <a:r>
              <a:rPr lang="en-US" altLang="ko-KR" dirty="0"/>
              <a:t>(</a:t>
            </a:r>
            <a:r>
              <a:rPr lang="en-US" altLang="ko-KR" dirty="0" err="1"/>
              <a:t>chat.c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820318" y="963556"/>
            <a:ext cx="674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chat.c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-&gt; client</a:t>
            </a:r>
            <a:r>
              <a:rPr lang="ko-KR" altLang="en-US" sz="2000" b="1" dirty="0"/>
              <a:t>를 배열로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3DAF4-060A-42C4-B4DE-9D4DFBEB517F}"/>
              </a:ext>
            </a:extLst>
          </p:cNvPr>
          <p:cNvSpPr txBox="1"/>
          <p:nvPr/>
        </p:nvSpPr>
        <p:spPr>
          <a:xfrm>
            <a:off x="4241064" y="1550898"/>
            <a:ext cx="370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클라이언트에서 전달할 메시지의 최대 크기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63CDE-EFD1-4708-A015-415DC0EF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19" y="1654582"/>
            <a:ext cx="3023548" cy="393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9B6AE0-DF37-43DB-AC4C-FB18110A15D8}"/>
              </a:ext>
            </a:extLst>
          </p:cNvPr>
          <p:cNvSpPr txBox="1"/>
          <p:nvPr/>
        </p:nvSpPr>
        <p:spPr>
          <a:xfrm>
            <a:off x="6231467" y="2876510"/>
            <a:ext cx="370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서버의 </a:t>
            </a:r>
            <a:r>
              <a:rPr lang="en-US" altLang="ko-KR" b="1" dirty="0"/>
              <a:t>Port </a:t>
            </a:r>
            <a:r>
              <a:rPr lang="ko-KR" altLang="en-US" b="1" dirty="0"/>
              <a:t>번호</a:t>
            </a:r>
            <a:endParaRPr lang="en-US" altLang="ko-KR" b="1" dirty="0"/>
          </a:p>
          <a:p>
            <a:r>
              <a:rPr lang="en-US" altLang="ko-KR" b="1" dirty="0"/>
              <a:t>IP</a:t>
            </a:r>
            <a:r>
              <a:rPr lang="ko-KR" altLang="en-US" b="1" dirty="0"/>
              <a:t> 주소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B407D4-6A0E-4BE3-83A2-6DA54127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19" y="2200803"/>
            <a:ext cx="4733814" cy="4318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4B6379-C53B-4105-8906-16719A9E9352}"/>
              </a:ext>
            </a:extLst>
          </p:cNvPr>
          <p:cNvSpPr txBox="1"/>
          <p:nvPr/>
        </p:nvSpPr>
        <p:spPr>
          <a:xfrm>
            <a:off x="5793843" y="2206181"/>
            <a:ext cx="37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</a:t>
            </a:r>
            <a:r>
              <a:rPr lang="ko-KR" altLang="en-US" b="1" dirty="0"/>
              <a:t>를 </a:t>
            </a:r>
            <a:r>
              <a:rPr lang="en-US" altLang="ko-KR" b="1" dirty="0"/>
              <a:t>10</a:t>
            </a:r>
            <a:r>
              <a:rPr lang="ko-KR" altLang="en-US" b="1" dirty="0" err="1"/>
              <a:t>개까지만</a:t>
            </a:r>
            <a:r>
              <a:rPr lang="ko-KR" altLang="en-US" b="1" dirty="0"/>
              <a:t> 허용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FFDE56-302D-4E52-BFFF-1CCBFA186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19" y="2781372"/>
            <a:ext cx="5411148" cy="8030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99AA15-8028-441B-BD14-FEFA0DD99F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77" b="61924"/>
          <a:stretch/>
        </p:blipFill>
        <p:spPr>
          <a:xfrm>
            <a:off x="820318" y="3733164"/>
            <a:ext cx="7241761" cy="28378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20B67C-C9B0-4ED2-9690-206F0F69A36C}"/>
              </a:ext>
            </a:extLst>
          </p:cNvPr>
          <p:cNvSpPr txBox="1"/>
          <p:nvPr/>
        </p:nvSpPr>
        <p:spPr>
          <a:xfrm>
            <a:off x="8227483" y="3917122"/>
            <a:ext cx="289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이면 서버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Id</a:t>
            </a:r>
            <a:r>
              <a:rPr lang="ko-KR" altLang="en-US" b="1" dirty="0"/>
              <a:t>를 담을 수 있는</a:t>
            </a:r>
            <a:r>
              <a:rPr lang="en-US" altLang="ko-KR" b="1" dirty="0"/>
              <a:t>10</a:t>
            </a:r>
            <a:r>
              <a:rPr lang="ko-KR" altLang="en-US" b="1" dirty="0"/>
              <a:t>개의 배열</a:t>
            </a:r>
          </a:p>
        </p:txBody>
      </p:sp>
    </p:spTree>
    <p:extLst>
      <p:ext uri="{BB962C8B-B14F-4D97-AF65-F5344CB8AC3E}">
        <p14:creationId xmlns:p14="http://schemas.microsoft.com/office/powerpoint/2010/main" val="25443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4010025" y="407370"/>
            <a:ext cx="183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chat.c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4435C-2527-46BC-82AF-E2E6099A71A8}"/>
              </a:ext>
            </a:extLst>
          </p:cNvPr>
          <p:cNvSpPr txBox="1"/>
          <p:nvPr/>
        </p:nvSpPr>
        <p:spPr>
          <a:xfrm>
            <a:off x="8081432" y="3865393"/>
            <a:ext cx="289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받은 내용들을 </a:t>
            </a:r>
            <a:r>
              <a:rPr lang="en-US" altLang="ko-KR" b="1" dirty="0"/>
              <a:t>buff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r>
              <a:rPr lang="ko-KR" altLang="en-US" b="1" dirty="0"/>
              <a:t>집어넣고 </a:t>
            </a:r>
            <a:r>
              <a:rPr lang="en-US" altLang="ko-KR" b="1" dirty="0"/>
              <a:t>enqueue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Buff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꽉 차면 </a:t>
            </a:r>
            <a:endParaRPr lang="en-US" altLang="ko-KR" b="1" dirty="0"/>
          </a:p>
          <a:p>
            <a:r>
              <a:rPr lang="en-US" altLang="ko-KR" b="1" dirty="0"/>
              <a:t>“Message</a:t>
            </a:r>
            <a:r>
              <a:rPr lang="ko-KR" altLang="en-US" b="1" dirty="0"/>
              <a:t> </a:t>
            </a:r>
            <a:r>
              <a:rPr lang="en-US" altLang="ko-KR" b="1" dirty="0"/>
              <a:t>Buffer Full”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출력한다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B75722-A3D7-49CB-921C-E9CF6B29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1018660"/>
            <a:ext cx="7105650" cy="2760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DFADF-4379-4A82-BCC3-1F0E534EB29C}"/>
              </a:ext>
            </a:extLst>
          </p:cNvPr>
          <p:cNvSpPr txBox="1"/>
          <p:nvPr/>
        </p:nvSpPr>
        <p:spPr>
          <a:xfrm>
            <a:off x="8081432" y="1051489"/>
            <a:ext cx="2628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큐에서 꺼내서 </a:t>
            </a:r>
            <a:r>
              <a:rPr lang="en-US" altLang="ko-KR" b="1" dirty="0" err="1"/>
              <a:t>tmp</a:t>
            </a:r>
            <a:r>
              <a:rPr lang="ko-KR" altLang="en-US" b="1" dirty="0"/>
              <a:t>에 저장한다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Sock_client</a:t>
            </a:r>
            <a:r>
              <a:rPr lang="en-US" altLang="ko-KR" b="1" dirty="0"/>
              <a:t> 0</a:t>
            </a:r>
            <a:r>
              <a:rPr lang="ko-KR" altLang="en-US" b="1" dirty="0"/>
              <a:t>부터 </a:t>
            </a:r>
            <a:r>
              <a:rPr lang="en-US" altLang="ko-KR" b="1" dirty="0"/>
              <a:t>10</a:t>
            </a:r>
            <a:r>
              <a:rPr lang="ko-KR" altLang="en-US" b="1" dirty="0"/>
              <a:t>까지 보낸다</a:t>
            </a:r>
            <a:r>
              <a:rPr lang="en-US" altLang="ko-KR" b="1" dirty="0"/>
              <a:t>.</a:t>
            </a:r>
          </a:p>
          <a:p>
            <a:r>
              <a:rPr lang="en-US" altLang="ko-KR" b="1" dirty="0" err="1"/>
              <a:t>i</a:t>
            </a:r>
            <a:r>
              <a:rPr lang="en-US" altLang="ko-KR" b="1" dirty="0"/>
              <a:t>=</a:t>
            </a:r>
            <a:r>
              <a:rPr lang="en-US" altLang="ko-KR" b="1" dirty="0" err="1"/>
              <a:t>user_id</a:t>
            </a:r>
            <a:r>
              <a:rPr lang="ko-KR" altLang="en-US" b="1" dirty="0"/>
              <a:t>이면 안 보낸다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09E717-E803-43D9-8180-8C3AF676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7" y="3849581"/>
            <a:ext cx="7105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4030132" y="338107"/>
            <a:ext cx="183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chat.c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9E100-5A95-495F-84ED-D63717F3B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75" r="-476"/>
          <a:stretch/>
        </p:blipFill>
        <p:spPr>
          <a:xfrm>
            <a:off x="627503" y="811164"/>
            <a:ext cx="4590448" cy="1929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3D4511-558F-4EC6-931A-6A2C563A3C49}"/>
              </a:ext>
            </a:extLst>
          </p:cNvPr>
          <p:cNvSpPr txBox="1"/>
          <p:nvPr/>
        </p:nvSpPr>
        <p:spPr>
          <a:xfrm>
            <a:off x="5650721" y="828577"/>
            <a:ext cx="250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Buff</a:t>
            </a:r>
            <a:r>
              <a:rPr lang="ko-KR" altLang="en-US" sz="2000" b="1" dirty="0"/>
              <a:t>를 통해서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user_id</a:t>
            </a:r>
            <a:r>
              <a:rPr lang="en-US" altLang="ko-KR" sz="2000" b="1" dirty="0"/>
              <a:t>, string</a:t>
            </a:r>
            <a:r>
              <a:rPr lang="ko-KR" altLang="en-US" sz="2000" b="1" dirty="0"/>
              <a:t>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넘어오게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C32DF-CBEE-43FE-9BB6-EABD81E2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3" y="2815735"/>
            <a:ext cx="4590449" cy="3928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19A201-E4F0-4DA3-931D-DBD07383BEB9}"/>
              </a:ext>
            </a:extLst>
          </p:cNvPr>
          <p:cNvSpPr txBox="1"/>
          <p:nvPr/>
        </p:nvSpPr>
        <p:spPr>
          <a:xfrm>
            <a:off x="5653440" y="3052806"/>
            <a:ext cx="38715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Send Thread</a:t>
            </a:r>
            <a:r>
              <a:rPr lang="ko-KR" altLang="en-US" sz="2000" b="1" dirty="0"/>
              <a:t>를 생성하고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Port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열어서 소켓을 만든다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주소를 바인딩하고 </a:t>
            </a:r>
            <a:r>
              <a:rPr lang="en-US" altLang="ko-KR" sz="2000" b="1" dirty="0" err="1"/>
              <a:t>Listien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0899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4014117" y="421842"/>
            <a:ext cx="94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chat.c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B8FFB-6339-4C7E-B25E-C122DF4A0F52}"/>
              </a:ext>
            </a:extLst>
          </p:cNvPr>
          <p:cNvSpPr txBox="1"/>
          <p:nvPr/>
        </p:nvSpPr>
        <p:spPr>
          <a:xfrm>
            <a:off x="8241378" y="1492486"/>
            <a:ext cx="3564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 socket </a:t>
            </a:r>
            <a:r>
              <a:rPr lang="ko-KR" altLang="en-US" b="1" dirty="0" err="1"/>
              <a:t>디스크립트가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얻어진 것을 </a:t>
            </a:r>
            <a:endParaRPr lang="en-US" altLang="ko-KR" b="1" dirty="0"/>
          </a:p>
          <a:p>
            <a:r>
              <a:rPr lang="en-US" altLang="ko-KR" b="1" dirty="0" err="1"/>
              <a:t>sock_client</a:t>
            </a:r>
            <a:r>
              <a:rPr lang="en-US" altLang="ko-KR" b="1" dirty="0"/>
              <a:t> </a:t>
            </a:r>
            <a:r>
              <a:rPr lang="ko-KR" altLang="en-US" b="1" dirty="0"/>
              <a:t>배열에 넣는다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첫 접속자는 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[0]</a:t>
            </a:r>
          </a:p>
          <a:p>
            <a:r>
              <a:rPr lang="ko-KR" altLang="en-US" b="1" dirty="0"/>
              <a:t>두번째 접속자는 </a:t>
            </a:r>
            <a:r>
              <a:rPr lang="en-US" altLang="ko-KR" b="1" dirty="0" err="1"/>
              <a:t>sock_client</a:t>
            </a:r>
            <a:r>
              <a:rPr lang="en-US" altLang="ko-KR" b="1" dirty="0"/>
              <a:t>[1]</a:t>
            </a:r>
          </a:p>
          <a:p>
            <a:endParaRPr lang="en-US" altLang="ko-KR" b="1" dirty="0"/>
          </a:p>
          <a:p>
            <a:r>
              <a:rPr lang="ko-KR" altLang="en-US" b="1" dirty="0"/>
              <a:t>현재 </a:t>
            </a:r>
            <a:r>
              <a:rPr lang="en-US" altLang="ko-KR" b="1" dirty="0"/>
              <a:t>count</a:t>
            </a:r>
            <a:r>
              <a:rPr lang="ko-KR" altLang="en-US" b="1" dirty="0"/>
              <a:t>값을 </a:t>
            </a:r>
            <a:r>
              <a:rPr lang="en-US" altLang="ko-KR" b="1" dirty="0" err="1"/>
              <a:t>idx</a:t>
            </a:r>
            <a:r>
              <a:rPr lang="ko-KR" altLang="en-US" b="1" dirty="0"/>
              <a:t>에 저장</a:t>
            </a:r>
            <a:endParaRPr lang="en-US" altLang="ko-KR" b="1" dirty="0"/>
          </a:p>
          <a:p>
            <a:r>
              <a:rPr lang="en-US" altLang="ko-KR" b="1" dirty="0" err="1"/>
              <a:t>pthread_create</a:t>
            </a:r>
            <a:r>
              <a:rPr lang="ko-KR" altLang="en-US" b="1" dirty="0"/>
              <a:t>로 </a:t>
            </a:r>
            <a:r>
              <a:rPr lang="en-US" altLang="ko-KR" b="1" dirty="0" err="1"/>
              <a:t>recvThread</a:t>
            </a:r>
            <a:r>
              <a:rPr lang="ko-KR" altLang="en-US" b="1" dirty="0"/>
              <a:t>를</a:t>
            </a:r>
            <a:endParaRPr lang="en-US" altLang="ko-KR" b="1" dirty="0"/>
          </a:p>
          <a:p>
            <a:r>
              <a:rPr lang="ko-KR" altLang="en-US" b="1" dirty="0"/>
              <a:t>만든다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79015-4CB3-4B59-B400-20D10585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3" y="1225272"/>
            <a:ext cx="7795106" cy="33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FA5C1B-2142-49A8-8AA6-526CF6469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" b="35002"/>
          <a:stretch/>
        </p:blipFill>
        <p:spPr>
          <a:xfrm>
            <a:off x="404147" y="948267"/>
            <a:ext cx="4285299" cy="360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80C8B7-34DE-4614-A065-F1FF6793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60" y="946719"/>
            <a:ext cx="4609489" cy="360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C2D94-5E72-41BF-8A7C-65E69AE254D2}"/>
              </a:ext>
            </a:extLst>
          </p:cNvPr>
          <p:cNvSpPr txBox="1"/>
          <p:nvPr/>
        </p:nvSpPr>
        <p:spPr>
          <a:xfrm flipH="1">
            <a:off x="452902" y="4894070"/>
            <a:ext cx="8891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큐가 찼는 지 비었는지 확인하고 큐에 집어넣고 꺼내는 기능을 한다</a:t>
            </a:r>
            <a:r>
              <a:rPr lang="en-US" altLang="ko-KR" sz="2000" b="1" dirty="0"/>
              <a:t>. </a:t>
            </a:r>
          </a:p>
          <a:p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/>
              <a:t>큐를 사용하는 중 중첩이 안 되고 하나만 접근 가능하게 상호 배제를 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읽어가고 쓸 때 </a:t>
            </a:r>
            <a:r>
              <a:rPr lang="en-US" altLang="ko-KR" sz="2000" b="1" dirty="0" err="1"/>
              <a:t>mutex_lock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mutext_unlock</a:t>
            </a:r>
            <a:r>
              <a:rPr lang="ko-KR" altLang="en-US" sz="2000" b="1" dirty="0"/>
              <a:t>을 사용한다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31C7-BCE7-4ADD-B6BD-92BC6A75EFD0}"/>
              </a:ext>
            </a:extLst>
          </p:cNvPr>
          <p:cNvSpPr txBox="1"/>
          <p:nvPr/>
        </p:nvSpPr>
        <p:spPr>
          <a:xfrm>
            <a:off x="4014117" y="421842"/>
            <a:ext cx="94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chat.c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89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  <a:r>
              <a:rPr lang="en-US" altLang="ko-KR" dirty="0"/>
              <a:t>(</a:t>
            </a:r>
            <a:r>
              <a:rPr lang="en-US" altLang="ko-KR" dirty="0" err="1"/>
              <a:t>chatserver.c</a:t>
            </a:r>
            <a:r>
              <a:rPr lang="en-US" altLang="ko-KR" dirty="0"/>
              <a:t> / </a:t>
            </a:r>
            <a:r>
              <a:rPr lang="en-US" altLang="ko-KR" dirty="0" err="1"/>
              <a:t>chatclient.c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643466" y="1100667"/>
            <a:ext cx="522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r>
              <a:rPr lang="en-US" altLang="ko-KR" sz="2000" b="1" dirty="0"/>
              <a:t> -&gt; client</a:t>
            </a:r>
            <a:r>
              <a:rPr lang="ko-KR" altLang="en-US" sz="2000" b="1" dirty="0"/>
              <a:t>를 리스트로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06002A-FA42-489B-92D2-865A9BD8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886012"/>
            <a:ext cx="4863040" cy="1226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B819A-5A2C-487D-B9FF-82DB2A6B1517}"/>
              </a:ext>
            </a:extLst>
          </p:cNvPr>
          <p:cNvSpPr txBox="1"/>
          <p:nvPr/>
        </p:nvSpPr>
        <p:spPr>
          <a:xfrm>
            <a:off x="5780180" y="1894376"/>
            <a:ext cx="4863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클라이언트에서 전달한 메시지의 최대 크기</a:t>
            </a:r>
            <a:endParaRPr lang="en-US" altLang="ko-KR" b="1" dirty="0"/>
          </a:p>
          <a:p>
            <a:r>
              <a:rPr lang="ko-KR" altLang="en-US" b="1" dirty="0"/>
              <a:t>클라이언트 대화명의 최대 크기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포트 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5EFD2-1598-4560-8E4E-745AD2D06C70}"/>
              </a:ext>
            </a:extLst>
          </p:cNvPr>
          <p:cNvSpPr txBox="1"/>
          <p:nvPr/>
        </p:nvSpPr>
        <p:spPr>
          <a:xfrm>
            <a:off x="5780180" y="4040814"/>
            <a:ext cx="5492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client_node를</a:t>
            </a:r>
            <a:r>
              <a:rPr lang="ko-KR" altLang="en-US" b="1" dirty="0"/>
              <a:t> 통해 연결된 클라이언트를 추출한다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클라이언트 노드로 클라이언트 리스트를 관리한다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AF4A82-634D-4C23-9DFA-57E8FE37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3429000"/>
            <a:ext cx="4863040" cy="24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3980-7BF6-47D5-BA39-CF52632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8"/>
            <a:ext cx="10515600" cy="820209"/>
          </a:xfrm>
        </p:spPr>
        <p:txBody>
          <a:bodyPr/>
          <a:lstStyle/>
          <a:p>
            <a:r>
              <a:rPr lang="ko-KR" altLang="en-US" dirty="0"/>
              <a:t>프로그램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21B8-B558-4E5C-A7FA-A42D6F5E3B0C}"/>
              </a:ext>
            </a:extLst>
          </p:cNvPr>
          <p:cNvSpPr txBox="1"/>
          <p:nvPr/>
        </p:nvSpPr>
        <p:spPr>
          <a:xfrm>
            <a:off x="643467" y="1100667"/>
            <a:ext cx="181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chatserver.c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8C120-EBCD-40B5-AE5A-D5865F7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1650"/>
            <a:ext cx="5819775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321FC-C528-4680-AFD1-ED8917FCA24E}"/>
              </a:ext>
            </a:extLst>
          </p:cNvPr>
          <p:cNvSpPr txBox="1"/>
          <p:nvPr/>
        </p:nvSpPr>
        <p:spPr>
          <a:xfrm>
            <a:off x="6789258" y="2115599"/>
            <a:ext cx="4628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메모리 할당을 위해 </a:t>
            </a:r>
            <a:r>
              <a:rPr lang="ko-KR" altLang="en-US" b="1" dirty="0" err="1"/>
              <a:t>malloc을</a:t>
            </a:r>
            <a:r>
              <a:rPr lang="ko-KR" altLang="en-US" b="1" dirty="0"/>
              <a:t> 사용하고 </a:t>
            </a:r>
            <a:r>
              <a:rPr lang="en-US" altLang="ko-KR" b="1" dirty="0"/>
              <a:t>client</a:t>
            </a:r>
            <a:r>
              <a:rPr lang="ko-KR" altLang="en-US" b="1" dirty="0"/>
              <a:t>를 받는다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pthread_mutex_lock이</a:t>
            </a:r>
            <a:r>
              <a:rPr lang="ko-KR" altLang="en-US" b="1" dirty="0"/>
              <a:t> 어떤 스레드에서 호출되어 </a:t>
            </a:r>
            <a:r>
              <a:rPr lang="ko-KR" altLang="en-US" b="1" dirty="0" err="1"/>
              <a:t>lock이</a:t>
            </a:r>
            <a:r>
              <a:rPr lang="ko-KR" altLang="en-US" b="1" dirty="0"/>
              <a:t> 걸렸을 때 다른 스레드가 호출하려고 하면 이전의 스레드가 </a:t>
            </a:r>
            <a:r>
              <a:rPr lang="ko-KR" altLang="en-US" b="1" dirty="0" err="1"/>
              <a:t>pthread_mutex_unlock을</a:t>
            </a:r>
            <a:r>
              <a:rPr lang="ko-KR" altLang="en-US" b="1" dirty="0"/>
              <a:t> 할 때까지 </a:t>
            </a:r>
            <a:endParaRPr lang="en-US" altLang="ko-KR" b="1" dirty="0"/>
          </a:p>
          <a:p>
            <a:r>
              <a:rPr lang="ko-KR" altLang="en-US" b="1" dirty="0"/>
              <a:t>기다려야한다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477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954</Words>
  <Application>Microsoft Office PowerPoint</Application>
  <PresentationFormat>와이드스크린</PresentationFormat>
  <Paragraphs>197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기말 프로젝트</vt:lpstr>
      <vt:lpstr>목차</vt:lpstr>
      <vt:lpstr>프로그램 분석 (chat.c) </vt:lpstr>
      <vt:lpstr>프로그램 분석 </vt:lpstr>
      <vt:lpstr>프로그램 분석 </vt:lpstr>
      <vt:lpstr>프로그램 분석 </vt:lpstr>
      <vt:lpstr>프로그램 분석 </vt:lpstr>
      <vt:lpstr>프로그램 분석 (chatserver.c / chatclient.c) </vt:lpstr>
      <vt:lpstr>프로그램 분석 </vt:lpstr>
      <vt:lpstr>프로그램 분석 </vt:lpstr>
      <vt:lpstr>프로그램 분석 </vt:lpstr>
      <vt:lpstr>프로그램 분석 </vt:lpstr>
      <vt:lpstr>프로그램 분석 </vt:lpstr>
      <vt:lpstr>프로그램 분석 (chatclient.c) </vt:lpstr>
      <vt:lpstr>프로그램 분석 </vt:lpstr>
      <vt:lpstr>프로그램 분석 </vt:lpstr>
      <vt:lpstr>프로그램 분석 </vt:lpstr>
      <vt:lpstr>창의적 구현 내용</vt:lpstr>
      <vt:lpstr>실행 화면</vt:lpstr>
      <vt:lpstr>코드 분석</vt:lpstr>
      <vt:lpstr>코드 분석</vt:lpstr>
      <vt:lpstr>코드 분석</vt:lpstr>
      <vt:lpstr>채팅의 현재시간 구현 실패(구현 중)</vt:lpstr>
      <vt:lpstr>구현해보고 싶었던 프로그램</vt:lpstr>
      <vt:lpstr>어려웠던 점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</dc:title>
  <dc:creator>재현 성</dc:creator>
  <cp:lastModifiedBy>재현 성</cp:lastModifiedBy>
  <cp:revision>287</cp:revision>
  <dcterms:created xsi:type="dcterms:W3CDTF">2021-12-12T03:16:46Z</dcterms:created>
  <dcterms:modified xsi:type="dcterms:W3CDTF">2021-12-16T12:22:34Z</dcterms:modified>
</cp:coreProperties>
</file>