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6A4D6-ECC3-49DA-A8EF-F642D7CB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E9988-8818-4375-8756-CC6376BD2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0ABE4-8665-408F-AB84-30A9E0A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C208-C1FC-431F-8071-9D23470C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C0976-0FAC-4355-8334-3BF0F59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FF8A-51D4-43F5-A373-A91C246B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382FB-6555-4789-AD07-96CF0F77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2EE42-873C-4ACE-81A2-84C9E487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B86D-569C-464A-8CF4-AA33010C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D463-ECA9-4A1B-9B85-C917194F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5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D92DA-E0A2-4424-92F7-E797B3093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C7F80-0EB0-42D4-AFF7-C48C4221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9BA6-DD99-4741-AD12-C3102B3D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65CEF-A89A-49CC-8A6C-9C5E2C3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38470-45DA-4AF5-A794-4DB32CA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7D528-76BF-46F8-9D9E-F9569DD0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8DA02-5B10-42F5-ACDE-4D52064F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C3CB-980F-41AB-A77E-7C132B8A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C4948-309F-4EB9-AB4B-912D947D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CA44-2F61-4BA4-AB35-6EF78E5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F77B-12A7-4C53-B232-19CFFB90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9AC99-06A2-469D-953A-4560215A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5C70-FFFD-4C1E-902A-B071635F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232A6-5494-4E49-9AAD-91404C4E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DAC99-EE2F-4E98-8882-E19A9AEC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C29A-7F0D-4637-A9B5-177B9C89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A5D72-59A1-48B8-9B25-EF7F86D6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31624-A4DE-4D0A-8F71-7CBE39BB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D8AA9-D378-4C20-88B9-00745093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02F30-6744-4533-8E7A-65FEF93F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5D14-7D71-47AB-B137-A59B7B7F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3E443-6449-4C67-994B-47F72412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43556-07D0-4E8A-94C3-5B128231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714B-1FA9-4034-8151-9D84CC80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AA3F1-605A-4862-A571-91A4E6CF1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0E3B9E-2083-4E18-8803-AF394E705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C227D-00F2-4472-824F-61E11BEA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3148C-EC33-4984-8A26-015B8747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8B9BAF-116F-46A3-8FF9-B642B15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1E08-82B6-489F-9BE8-E281F0E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B4CC60-DBC0-4E48-9E30-868F4328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4EEE2C-617C-4425-8AD4-329E7C5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3B4D7-AAFE-43CD-9234-9DDC9C45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79C628-A76B-4D51-8870-787BE3EC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ABB7F2-62F2-437A-8A17-7DDEB241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88336-ABCE-420A-BD62-A58E7D4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9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8105-204C-4D1D-8474-F5C77531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1FBB8-2F5A-4209-8768-3A3DD96B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A64DC-0042-40F6-B500-58B90CCB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DE273-BA55-42E1-8CB3-9CAAA952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AF07E-9914-4EEC-8D86-04FE61B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6EB18-9F6B-43AE-9473-76FAF58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AEBC-41A7-4653-9FC4-8FAAB915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5C7D1-C80A-4DB2-99FA-F002DC4D3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94FFA-61C1-4E12-B75E-B4B8642D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AD667-5AC9-449F-BAF0-96C72BA6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AD06C-8EA6-484B-B285-04918EB8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99D78-7433-4F72-9DC3-4497511C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7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C604C-7394-4E95-9B04-9160BA3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98F12-9899-4BD6-ACB0-D9185C4E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64F2-FEEF-4C43-B1F5-B2B2EFCDE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EA7B1-49CF-4E6A-AFD5-F490B570C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4CE26-27E5-4CC5-A6F8-8B70A4321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A258-053F-4171-8FA7-4BD8A35B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9376"/>
          </a:xfrm>
        </p:spPr>
        <p:txBody>
          <a:bodyPr/>
          <a:lstStyle/>
          <a:p>
            <a:r>
              <a:rPr lang="ko-KR" altLang="en-US" dirty="0"/>
              <a:t>미로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A7F03-53D0-4E8E-B1D1-AF2CF61E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7813" y="3719484"/>
            <a:ext cx="3210187" cy="1859376"/>
          </a:xfrm>
        </p:spPr>
        <p:txBody>
          <a:bodyPr>
            <a:normAutofit/>
          </a:bodyPr>
          <a:lstStyle/>
          <a:p>
            <a:r>
              <a:rPr lang="en-US" altLang="ko-KR" dirty="0"/>
              <a:t>201833012 </a:t>
            </a:r>
            <a:r>
              <a:rPr lang="ko-KR" altLang="en-US" dirty="0"/>
              <a:t>박기찬</a:t>
            </a:r>
            <a:endParaRPr lang="en-US" altLang="ko-KR" dirty="0"/>
          </a:p>
          <a:p>
            <a:r>
              <a:rPr lang="en-US" altLang="ko-KR" dirty="0"/>
              <a:t>201833017 </a:t>
            </a:r>
            <a:r>
              <a:rPr lang="ko-KR" altLang="en-US" dirty="0"/>
              <a:t>성재현</a:t>
            </a:r>
            <a:endParaRPr lang="en-US" altLang="ko-KR" dirty="0"/>
          </a:p>
          <a:p>
            <a:r>
              <a:rPr lang="en-US" altLang="ko-KR" dirty="0"/>
              <a:t>201833022</a:t>
            </a:r>
            <a:r>
              <a:rPr lang="ko-KR" altLang="en-US" dirty="0"/>
              <a:t> 오재현</a:t>
            </a:r>
            <a:endParaRPr lang="en-US" altLang="ko-KR" dirty="0"/>
          </a:p>
          <a:p>
            <a:r>
              <a:rPr lang="en-US" altLang="ko-KR" dirty="0"/>
              <a:t>201833032</a:t>
            </a:r>
            <a:r>
              <a:rPr lang="ko-KR" altLang="en-US" dirty="0"/>
              <a:t> </a:t>
            </a:r>
            <a:r>
              <a:rPr lang="ko-KR" altLang="en-US" dirty="0" err="1"/>
              <a:t>황진우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64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277A-9FAE-4DF8-B1F5-1592E55B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4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감 사 합 </a:t>
            </a:r>
            <a:r>
              <a:rPr lang="ko-KR" altLang="en-US" sz="4800" b="1" dirty="0" err="1"/>
              <a:t>니</a:t>
            </a:r>
            <a:r>
              <a:rPr lang="ko-KR" altLang="en-US" sz="4800" b="1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44857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F296-7A82-44AC-B295-4B32395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257FE-FEE7-4F34-AD10-B4297A16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 / </a:t>
            </a:r>
            <a:r>
              <a:rPr lang="ko-KR" altLang="en-US" dirty="0"/>
              <a:t>스택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미로 해결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9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80896-DBB9-40D6-86F7-F4F25D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(Queue)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00E81-5215-420F-9B24-34547D76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525"/>
            <a:ext cx="10515600" cy="45164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/>
              <a:t>너비탐색 </a:t>
            </a:r>
            <a:r>
              <a:rPr lang="en-US" altLang="ko-KR" b="1" dirty="0"/>
              <a:t>(BFS)</a:t>
            </a:r>
            <a:endParaRPr lang="en-US" altLang="ko-KR" b="1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개요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시작 정점으로부터 인접한 거리순으로 주변으로 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넓게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퍼지는 탐색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914400" lvl="2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종이에 먹물이 퍼지는 것과 같음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.)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장단점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장점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로직이 단순하다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최초 발견 루트를 최단경로라고 보장할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언제나 같은 거리 결과값을 얻을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단점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비교적 많은 저장공간이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E9A37-5D43-4986-AE21-B7DE7AC5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184265"/>
            <a:ext cx="8248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3D45-48D7-467E-A551-5E456164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구현방법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를 활용하여 구현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(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선입선출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)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시작 노드를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현재 노드를 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현재 노드의 주변 노드 중 탐색되지 않은 노드를 탐색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4. 3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번의 노드를 큐에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 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5.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현재 노드의 주변 노드가 모두 탐색된 노드가 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3~4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반복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6.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큐에서 다음 노드를 꺼내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 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7.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목표에 도착할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5~6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반복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전체탐색의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큐가 빌 때까지 진행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.)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예시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최단경로 판별에 유용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길찾기의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기본으로 유용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1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63065-B2F1-4AA8-8B72-EAC16200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84" y="0"/>
            <a:ext cx="4765098" cy="25471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D09981-9D7C-40B7-A46D-6AEDDB94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(Stack)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0CA2B-96E2-4AE8-87BD-BDF9E56E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190"/>
            <a:ext cx="10515600" cy="464536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/>
              <a:t>깊이탐색 </a:t>
            </a:r>
            <a:r>
              <a:rPr lang="en-US" altLang="ko-KR" b="1" dirty="0"/>
              <a:t>(DFS)</a:t>
            </a:r>
            <a:endParaRPr lang="en-US" altLang="ko-KR" b="1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개요</a:t>
            </a:r>
            <a:endParaRPr lang="ko-KR" altLang="en-US" sz="26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시작 정점으로부터 각 분기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/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방향 별로 </a:t>
            </a:r>
            <a:r>
              <a:rPr lang="ko-KR" altLang="en-US" sz="190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깊게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완전하게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)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탐색하고 다음 분기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/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방향으로 넘어가는 탐색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 err="1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미로찾기와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같음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장단점</a:t>
            </a:r>
            <a:endParaRPr lang="ko-KR" altLang="en-US" sz="26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장점</a:t>
            </a:r>
            <a:endParaRPr lang="ko-KR" altLang="en-US" sz="22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로직이 단순하다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비교적 적은 저장공간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단점</a:t>
            </a:r>
            <a:endParaRPr lang="ko-KR" altLang="en-US" sz="22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최초로 구해지는 길이 최단이라는 보장을 할 수 없다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최단경로 </a:t>
            </a:r>
            <a:r>
              <a:rPr lang="ko-KR" altLang="en-US" sz="1900" b="0" i="0" dirty="0" err="1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길찾기에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적합하지 않음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적절한 제한을 두지 않는다면 한쪽 분기에 과도하게 깊이 빠질 수 있음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재귀함수의 경우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stack overflow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우려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깊이 제한 필요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)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탐색하는 방향 우선순위에 따라 결과가 다르게 나올 수 있다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00E67-F70D-42BB-B4D1-8AAC50E2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515600" cy="466694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구현방법</a:t>
            </a:r>
            <a:endParaRPr lang="ko-KR" altLang="en-US" sz="24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스택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또는 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재귀함수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로 구현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후입선출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) </a:t>
            </a:r>
            <a:endParaRPr lang="ko-KR" altLang="en-US" sz="20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시작 노드를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현재 노드를 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현재 노드의 주변 노드 중 탐색되지 않은 노드 탐색 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4. 3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번의 노드를 스택에 저장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5.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현재 노드의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주변노드가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모두 탐색될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3~4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반복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6.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스택에서 다음 노드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최근에 들어간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를 꺼내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7.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목표에 도착 또는 전체 순회를 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5~6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반복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전체 탐색의 경우 스택이 빌 때까지 진행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)</a:t>
            </a:r>
            <a:endParaRPr lang="ko-KR" altLang="en-US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예시</a:t>
            </a:r>
            <a:endParaRPr lang="ko-KR" altLang="en-US" sz="24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자동 미로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생성기</a:t>
            </a:r>
            <a:endParaRPr lang="ko-KR" altLang="en-US" sz="20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7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0158-EDB8-4957-9D5C-303A80E4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ED99-73A9-4037-822F-85919E0D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4915745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깊이 우선 탐색의 장단점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최선의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가장 빠른 알고리즘이다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 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운 좋게’  항상 해에 도달하는 올바른 경로를 선택한다면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-apple-system"/>
              </a:rPr>
              <a:t>깊이 우선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탐색이 최소 실행시간에 해를 찾는다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찾은 해가 최적이 아닐 가능성이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최악의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가능한 모든 경로를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탐험하고서야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해를 찾으므로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해에 도달하는 데 가장 오랜 시간이 걸린다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ct val="12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너비 우선 탐색의 장단점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최적해를 찾음을 보장한다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최소 실행시간보다는 오래 걸린다는 것이 거의 확실하다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최악의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실행에 가장 긴 시간이 걸릴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8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D561F-30D7-43FD-89DE-B3B54823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356736"/>
            <a:ext cx="10515600" cy="1325563"/>
          </a:xfrm>
        </p:spPr>
        <p:txBody>
          <a:bodyPr/>
          <a:lstStyle/>
          <a:p>
            <a:r>
              <a:rPr lang="ko-KR" altLang="en-US" b="1" dirty="0"/>
              <a:t>미로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3FD60-A8BB-485E-90E8-780EA2B7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3" y="2386272"/>
            <a:ext cx="3688210" cy="2449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084FD4-B80C-4EB3-9921-A0693525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7" y="2386272"/>
            <a:ext cx="4006252" cy="2449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788A5B-CBAF-4F3C-97D5-43DD9697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693" y="2386272"/>
            <a:ext cx="3778307" cy="244905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EC1CAA-2346-49F2-A821-D85509C7CD4D}"/>
              </a:ext>
            </a:extLst>
          </p:cNvPr>
          <p:cNvSpPr/>
          <p:nvPr/>
        </p:nvSpPr>
        <p:spPr>
          <a:xfrm>
            <a:off x="3831093" y="3429000"/>
            <a:ext cx="288174" cy="37822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CA20AF9-9DCB-4F80-8114-02897F585598}"/>
              </a:ext>
            </a:extLst>
          </p:cNvPr>
          <p:cNvSpPr/>
          <p:nvPr/>
        </p:nvSpPr>
        <p:spPr>
          <a:xfrm>
            <a:off x="8125519" y="3429000"/>
            <a:ext cx="288174" cy="37822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7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277A-9FAE-4DF8-B1F5-1592E55B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4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시  연</a:t>
            </a:r>
          </a:p>
        </p:txBody>
      </p:sp>
    </p:spTree>
    <p:extLst>
      <p:ext uri="{BB962C8B-B14F-4D97-AF65-F5344CB8AC3E}">
        <p14:creationId xmlns:p14="http://schemas.microsoft.com/office/powerpoint/2010/main" val="375157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449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Apple SD Gothic Neo</vt:lpstr>
      <vt:lpstr>-apple-system</vt:lpstr>
      <vt:lpstr>dotum</vt:lpstr>
      <vt:lpstr>맑은 고딕</vt:lpstr>
      <vt:lpstr>Arial</vt:lpstr>
      <vt:lpstr>Office 테마</vt:lpstr>
      <vt:lpstr>미로 찾기</vt:lpstr>
      <vt:lpstr>목차</vt:lpstr>
      <vt:lpstr>큐(Queue) </vt:lpstr>
      <vt:lpstr>PowerPoint 프레젠테이션</vt:lpstr>
      <vt:lpstr>스택(Stack)</vt:lpstr>
      <vt:lpstr>PowerPoint 프레젠테이션</vt:lpstr>
      <vt:lpstr>비교 결과</vt:lpstr>
      <vt:lpstr>미로 해결</vt:lpstr>
      <vt:lpstr>시  연</vt:lpstr>
      <vt:lpstr>감 사 합 니 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미로 찾기</dc:title>
  <dc:creator>재현 성</dc:creator>
  <cp:lastModifiedBy>재현 성</cp:lastModifiedBy>
  <cp:revision>40</cp:revision>
  <dcterms:created xsi:type="dcterms:W3CDTF">2021-12-12T15:53:54Z</dcterms:created>
  <dcterms:modified xsi:type="dcterms:W3CDTF">2021-12-12T16:53:53Z</dcterms:modified>
</cp:coreProperties>
</file>