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2" r:id="rId4"/>
    <p:sldId id="270" r:id="rId5"/>
    <p:sldId id="271" r:id="rId6"/>
    <p:sldId id="268" r:id="rId7"/>
    <p:sldId id="257" r:id="rId8"/>
    <p:sldId id="259" r:id="rId9"/>
    <p:sldId id="260" r:id="rId10"/>
    <p:sldId id="263" r:id="rId11"/>
    <p:sldId id="265" r:id="rId12"/>
    <p:sldId id="264" r:id="rId13"/>
    <p:sldId id="266" r:id="rId14"/>
    <p:sldId id="267" r:id="rId15"/>
    <p:sldId id="262" r:id="rId16"/>
    <p:sldId id="25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CA46D-E253-40BC-BCB1-844529EDDE70}" v="661" dt="2021-12-13T16:55:5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재현 (컴퓨터과학과)" userId="S::201833022@yiu.ac.kr::00a5a485-a1d3-4c01-b2f7-afeaeece3ad3" providerId="AD" clId="Web-{671CA46D-E253-40BC-BCB1-844529EDDE70}"/>
    <pc:docChg chg="addSld delSld modSld sldOrd addMainMaster modMainMaster">
      <pc:chgData name="오재현 (컴퓨터과학과)" userId="S::201833022@yiu.ac.kr::00a5a485-a1d3-4c01-b2f7-afeaeece3ad3" providerId="AD" clId="Web-{671CA46D-E253-40BC-BCB1-844529EDDE70}" dt="2021-12-13T16:55:59.686" v="591"/>
      <pc:docMkLst>
        <pc:docMk/>
      </pc:docMkLst>
      <pc:sldChg chg="addSp delSp modSp">
        <pc:chgData name="오재현 (컴퓨터과학과)" userId="S::201833022@yiu.ac.kr::00a5a485-a1d3-4c01-b2f7-afeaeece3ad3" providerId="AD" clId="Web-{671CA46D-E253-40BC-BCB1-844529EDDE70}" dt="2021-12-13T11:55:13.044" v="6"/>
        <pc:sldMkLst>
          <pc:docMk/>
          <pc:sldMk cId="3569210928" sldId="256"/>
        </pc:sldMkLst>
        <pc:spChg chg="del">
          <ac:chgData name="오재현 (컴퓨터과학과)" userId="S::201833022@yiu.ac.kr::00a5a485-a1d3-4c01-b2f7-afeaeece3ad3" providerId="AD" clId="Web-{671CA46D-E253-40BC-BCB1-844529EDDE70}" dt="2021-12-13T11:55:01.763" v="2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1:55:13.044" v="6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오재현 (컴퓨터과학과)" userId="S::201833022@yiu.ac.kr::00a5a485-a1d3-4c01-b2f7-afeaeece3ad3" providerId="AD" clId="Web-{671CA46D-E253-40BC-BCB1-844529EDDE70}" dt="2021-12-13T11:54:59.575" v="1"/>
          <ac:spMkLst>
            <pc:docMk/>
            <pc:sldMk cId="3569210928" sldId="256"/>
            <ac:spMk id="4" creationId="{B2383C41-B9D4-4347-A4F3-C0E7C5AF6DA3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1:54:54.528" v="0"/>
          <ac:spMkLst>
            <pc:docMk/>
            <pc:sldMk cId="3569210928" sldId="256"/>
            <ac:spMk id="5" creationId="{7F801266-8276-4F37-8610-E44F9A2AAC2A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1:55:02.200" v="3"/>
          <ac:spMkLst>
            <pc:docMk/>
            <pc:sldMk cId="3569210928" sldId="256"/>
            <ac:spMk id="6" creationId="{B2383C41-B9D4-4347-A4F3-C0E7C5AF6DA3}"/>
          </ac:spMkLst>
        </pc:spChg>
        <pc:spChg chg="add del mod">
          <ac:chgData name="오재현 (컴퓨터과학과)" userId="S::201833022@yiu.ac.kr::00a5a485-a1d3-4c01-b2f7-afeaeece3ad3" providerId="AD" clId="Web-{671CA46D-E253-40BC-BCB1-844529EDDE70}" dt="2021-12-13T11:55:08.247" v="5"/>
          <ac:spMkLst>
            <pc:docMk/>
            <pc:sldMk cId="3569210928" sldId="256"/>
            <ac:spMk id="7" creationId="{7F801266-8276-4F37-8610-E44F9A2AAC2A}"/>
          </ac:spMkLst>
        </pc:spChg>
      </pc:sldChg>
      <pc:sldChg chg="addSp delSp modSp new">
        <pc:chgData name="오재현 (컴퓨터과학과)" userId="S::201833022@yiu.ac.kr::00a5a485-a1d3-4c01-b2f7-afeaeece3ad3" providerId="AD" clId="Web-{671CA46D-E253-40BC-BCB1-844529EDDE70}" dt="2021-12-13T16:16:01.261" v="264"/>
        <pc:sldMkLst>
          <pc:docMk/>
          <pc:sldMk cId="992215533" sldId="257"/>
        </pc:sldMkLst>
        <pc:spChg chg="add mod">
          <ac:chgData name="오재현 (컴퓨터과학과)" userId="S::201833022@yiu.ac.kr::00a5a485-a1d3-4c01-b2f7-afeaeece3ad3" providerId="AD" clId="Web-{671CA46D-E253-40BC-BCB1-844529EDDE70}" dt="2021-12-13T16:16:01.261" v="264"/>
          <ac:spMkLst>
            <pc:docMk/>
            <pc:sldMk cId="992215533" sldId="257"/>
            <ac:spMk id="2" creationId="{963491D2-FBC4-4722-BBDF-DFBF7E6A49B1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03:30.587" v="12"/>
          <ac:spMkLst>
            <pc:docMk/>
            <pc:sldMk cId="992215533" sldId="257"/>
            <ac:spMk id="2" creationId="{D95E7A9B-16E5-4D98-9EA6-F17AB40DA6AF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04:03.760" v="13"/>
          <ac:spMkLst>
            <pc:docMk/>
            <pc:sldMk cId="992215533" sldId="257"/>
            <ac:spMk id="3" creationId="{E196308D-B6E2-463C-AF41-B98CCEDE85E9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2:04:08.807" v="16" actId="1076"/>
          <ac:picMkLst>
            <pc:docMk/>
            <pc:sldMk cId="992215533" sldId="257"/>
            <ac:picMk id="4" creationId="{C6520741-5756-407E-A911-0140E2042D8A}"/>
          </ac:picMkLst>
        </pc:picChg>
      </pc:sldChg>
      <pc:sldChg chg="addSp delSp new">
        <pc:chgData name="오재현 (컴퓨터과학과)" userId="S::201833022@yiu.ac.kr::00a5a485-a1d3-4c01-b2f7-afeaeece3ad3" providerId="AD" clId="Web-{671CA46D-E253-40BC-BCB1-844529EDDE70}" dt="2021-12-13T12:01:53.179" v="11"/>
        <pc:sldMkLst>
          <pc:docMk/>
          <pc:sldMk cId="3738224084" sldId="258"/>
        </pc:sldMkLst>
        <pc:spChg chg="del">
          <ac:chgData name="오재현 (컴퓨터과학과)" userId="S::201833022@yiu.ac.kr::00a5a485-a1d3-4c01-b2f7-afeaeece3ad3" providerId="AD" clId="Web-{671CA46D-E253-40BC-BCB1-844529EDDE70}" dt="2021-12-13T12:01:27.787" v="9"/>
          <ac:spMkLst>
            <pc:docMk/>
            <pc:sldMk cId="3738224084" sldId="258"/>
            <ac:spMk id="2" creationId="{6E2AE3AC-7169-4BF8-B647-09BE50B97075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01:30.350" v="10"/>
          <ac:spMkLst>
            <pc:docMk/>
            <pc:sldMk cId="3738224084" sldId="258"/>
            <ac:spMk id="3" creationId="{8DE871CD-8DA4-49B4-ADCD-1DDFF5874F4A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2:01:53.179" v="11"/>
          <ac:spMkLst>
            <pc:docMk/>
            <pc:sldMk cId="3738224084" sldId="258"/>
            <ac:spMk id="4" creationId="{D0A827D9-9A6A-4AEC-81B4-D0B5E50B5CA2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2:01:53.179" v="11"/>
          <ac:spMkLst>
            <pc:docMk/>
            <pc:sldMk cId="3738224084" sldId="258"/>
            <ac:spMk id="8" creationId="{5F194BAE-6DEF-4471-8203-8AFE8DEFA0A1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2:01:53.179" v="11"/>
          <ac:spMkLst>
            <pc:docMk/>
            <pc:sldMk cId="3738224084" sldId="258"/>
            <ac:spMk id="9" creationId="{2C3ED66F-D491-408A-99E8-6A7A02F45736}"/>
          </ac:spMkLst>
        </pc:spChg>
        <pc:picChg chg="add">
          <ac:chgData name="오재현 (컴퓨터과학과)" userId="S::201833022@yiu.ac.kr::00a5a485-a1d3-4c01-b2f7-afeaeece3ad3" providerId="AD" clId="Web-{671CA46D-E253-40BC-BCB1-844529EDDE70}" dt="2021-12-13T12:01:53.179" v="11"/>
          <ac:picMkLst>
            <pc:docMk/>
            <pc:sldMk cId="3738224084" sldId="258"/>
            <ac:picMk id="5" creationId="{7327A6C0-133E-4CC4-B0E6-B45FCC2DD432}"/>
          </ac:picMkLst>
        </pc:picChg>
        <pc:picChg chg="add">
          <ac:chgData name="오재현 (컴퓨터과학과)" userId="S::201833022@yiu.ac.kr::00a5a485-a1d3-4c01-b2f7-afeaeece3ad3" providerId="AD" clId="Web-{671CA46D-E253-40BC-BCB1-844529EDDE70}" dt="2021-12-13T12:01:53.179" v="11"/>
          <ac:picMkLst>
            <pc:docMk/>
            <pc:sldMk cId="3738224084" sldId="258"/>
            <ac:picMk id="6" creationId="{37414196-1CD8-4C1A-8F5B-811FDBCCBDAC}"/>
          </ac:picMkLst>
        </pc:picChg>
        <pc:picChg chg="add">
          <ac:chgData name="오재현 (컴퓨터과학과)" userId="S::201833022@yiu.ac.kr::00a5a485-a1d3-4c01-b2f7-afeaeece3ad3" providerId="AD" clId="Web-{671CA46D-E253-40BC-BCB1-844529EDDE70}" dt="2021-12-13T12:01:53.179" v="11"/>
          <ac:picMkLst>
            <pc:docMk/>
            <pc:sldMk cId="3738224084" sldId="258"/>
            <ac:picMk id="7" creationId="{B0822B4E-0CC1-41D4-8BEF-ED2B66D90C17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5:50:13.293" v="95" actId="20577"/>
        <pc:sldMkLst>
          <pc:docMk/>
          <pc:sldMk cId="3720413319" sldId="259"/>
        </pc:sldMkLst>
        <pc:spChg chg="mod">
          <ac:chgData name="오재현 (컴퓨터과학과)" userId="S::201833022@yiu.ac.kr::00a5a485-a1d3-4c01-b2f7-afeaeece3ad3" providerId="AD" clId="Web-{671CA46D-E253-40BC-BCB1-844529EDDE70}" dt="2021-12-13T15:49:43.996" v="90"/>
          <ac:spMkLst>
            <pc:docMk/>
            <pc:sldMk cId="3720413319" sldId="259"/>
            <ac:spMk id="2" creationId="{03066E0E-B491-4883-97C2-2DABC4F81904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06:22.873" v="19"/>
          <ac:spMkLst>
            <pc:docMk/>
            <pc:sldMk cId="3720413319" sldId="259"/>
            <ac:spMk id="3" creationId="{083B0104-299B-4C4B-82DB-92E01148EC4A}"/>
          </ac:spMkLst>
        </pc:spChg>
        <pc:spChg chg="add del mod">
          <ac:chgData name="오재현 (컴퓨터과학과)" userId="S::201833022@yiu.ac.kr::00a5a485-a1d3-4c01-b2f7-afeaeece3ad3" providerId="AD" clId="Web-{671CA46D-E253-40BC-BCB1-844529EDDE70}" dt="2021-12-13T15:48:40.182" v="72"/>
          <ac:spMkLst>
            <pc:docMk/>
            <pc:sldMk cId="3720413319" sldId="259"/>
            <ac:spMk id="5" creationId="{8F706222-4F05-4A63-A7B7-A63A95404FD0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5:50:13.293" v="95" actId="20577"/>
          <ac:spMkLst>
            <pc:docMk/>
            <pc:sldMk cId="3720413319" sldId="259"/>
            <ac:spMk id="7" creationId="{94F9F388-4785-4ED6-BAAB-8BC43388903D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49:43.996" v="90"/>
          <ac:spMkLst>
            <pc:docMk/>
            <pc:sldMk cId="3720413319" sldId="259"/>
            <ac:spMk id="12" creationId="{73DE2CFE-42F2-48F0-8706-5264E012B10C}"/>
          </ac:spMkLst>
        </pc:spChg>
        <pc:picChg chg="add del mod ord">
          <ac:chgData name="오재현 (컴퓨터과학과)" userId="S::201833022@yiu.ac.kr::00a5a485-a1d3-4c01-b2f7-afeaeece3ad3" providerId="AD" clId="Web-{671CA46D-E253-40BC-BCB1-844529EDDE70}" dt="2021-12-13T15:48:26.838" v="68"/>
          <ac:picMkLst>
            <pc:docMk/>
            <pc:sldMk cId="3720413319" sldId="259"/>
            <ac:picMk id="4" creationId="{18D3DC13-0BDB-4110-A986-F2867D6CEAF3}"/>
          </ac:picMkLst>
        </pc:picChg>
        <pc:picChg chg="add mod ord">
          <ac:chgData name="오재현 (컴퓨터과학과)" userId="S::201833022@yiu.ac.kr::00a5a485-a1d3-4c01-b2f7-afeaeece3ad3" providerId="AD" clId="Web-{671CA46D-E253-40BC-BCB1-844529EDDE70}" dt="2021-12-13T15:49:43.996" v="90"/>
          <ac:picMkLst>
            <pc:docMk/>
            <pc:sldMk cId="3720413319" sldId="259"/>
            <ac:picMk id="6" creationId="{8FA96A6F-D938-4490-B2E4-92DC18F18C9F}"/>
          </ac:picMkLst>
        </pc:picChg>
        <pc:picChg chg="add del mod">
          <ac:chgData name="오재현 (컴퓨터과학과)" userId="S::201833022@yiu.ac.kr::00a5a485-a1d3-4c01-b2f7-afeaeece3ad3" providerId="AD" clId="Web-{671CA46D-E253-40BC-BCB1-844529EDDE70}" dt="2021-12-13T15:48:57.198" v="79"/>
          <ac:picMkLst>
            <pc:docMk/>
            <pc:sldMk cId="3720413319" sldId="259"/>
            <ac:picMk id="8" creationId="{13EB9B11-121F-408C-9303-5591E61FFB3F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03:57.308" v="248"/>
        <pc:sldMkLst>
          <pc:docMk/>
          <pc:sldMk cId="1388085855" sldId="260"/>
        </pc:sldMkLst>
        <pc:spChg chg="mod">
          <ac:chgData name="오재현 (컴퓨터과학과)" userId="S::201833022@yiu.ac.kr::00a5a485-a1d3-4c01-b2f7-afeaeece3ad3" providerId="AD" clId="Web-{671CA46D-E253-40BC-BCB1-844529EDDE70}" dt="2021-12-13T15:51:33.373" v="116"/>
          <ac:spMkLst>
            <pc:docMk/>
            <pc:sldMk cId="1388085855" sldId="260"/>
            <ac:spMk id="2" creationId="{0815469A-6207-4225-BF1D-EAB8AA566541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12:35.725" v="29"/>
          <ac:spMkLst>
            <pc:docMk/>
            <pc:sldMk cId="1388085855" sldId="260"/>
            <ac:spMk id="3" creationId="{7A93432A-2CB1-4A60-9AC5-9FE5CFE58451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03:57.308" v="248"/>
          <ac:spMkLst>
            <pc:docMk/>
            <pc:sldMk cId="1388085855" sldId="260"/>
            <ac:spMk id="3" creationId="{B5801F78-E459-4CFB-8731-9B500757D15B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1:33.373" v="116"/>
          <ac:spMkLst>
            <pc:docMk/>
            <pc:sldMk cId="1388085855" sldId="260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1:33.373" v="116"/>
          <ac:picMkLst>
            <pc:docMk/>
            <pc:sldMk cId="1388085855" sldId="260"/>
            <ac:picMk id="4" creationId="{892FCFB7-6A8A-4606-8154-FA1769D2263D}"/>
          </ac:picMkLst>
        </pc:picChg>
      </pc:sldChg>
      <pc:sldChg chg="addSp delSp modSp new del mod setBg">
        <pc:chgData name="오재현 (컴퓨터과학과)" userId="S::201833022@yiu.ac.kr::00a5a485-a1d3-4c01-b2f7-afeaeece3ad3" providerId="AD" clId="Web-{671CA46D-E253-40BC-BCB1-844529EDDE70}" dt="2021-12-13T16:12:22.801" v="255"/>
        <pc:sldMkLst>
          <pc:docMk/>
          <pc:sldMk cId="191944297" sldId="261"/>
        </pc:sldMkLst>
        <pc:spChg chg="del mod">
          <ac:chgData name="오재현 (컴퓨터과학과)" userId="S::201833022@yiu.ac.kr::00a5a485-a1d3-4c01-b2f7-afeaeece3ad3" providerId="AD" clId="Web-{671CA46D-E253-40BC-BCB1-844529EDDE70}" dt="2021-12-13T16:12:20.567" v="254"/>
          <ac:spMkLst>
            <pc:docMk/>
            <pc:sldMk cId="191944297" sldId="261"/>
            <ac:spMk id="2" creationId="{8AF5126A-D25B-4679-A3B3-7EF0600A9B98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04:30.980" v="253" actId="20577"/>
          <ac:spMkLst>
            <pc:docMk/>
            <pc:sldMk cId="191944297" sldId="261"/>
            <ac:spMk id="3" creationId="{7329E5B2-2372-4ED5-903F-4464BB43477E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13:36.820" v="31"/>
          <ac:spMkLst>
            <pc:docMk/>
            <pc:sldMk cId="191944297" sldId="261"/>
            <ac:spMk id="3" creationId="{DC77A404-2F30-47E6-B5FC-3CF8F3648CFB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12:20.567" v="254"/>
          <ac:spMkLst>
            <pc:docMk/>
            <pc:sldMk cId="191944297" sldId="261"/>
            <ac:spMk id="6" creationId="{7DFE9264-3C39-4033-8456-7663480BF773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3:14.062" v="129"/>
          <ac:spMkLst>
            <pc:docMk/>
            <pc:sldMk cId="191944297" sldId="261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6:04:27.387" v="252" actId="1076"/>
          <ac:picMkLst>
            <pc:docMk/>
            <pc:sldMk cId="191944297" sldId="261"/>
            <ac:picMk id="4" creationId="{A22088CF-D08D-469A-BF38-9774113EF255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42:39.593" v="562" actId="14100"/>
        <pc:sldMkLst>
          <pc:docMk/>
          <pc:sldMk cId="1976822503" sldId="262"/>
        </pc:sldMkLst>
        <pc:spChg chg="mod">
          <ac:chgData name="오재현 (컴퓨터과학과)" userId="S::201833022@yiu.ac.kr::00a5a485-a1d3-4c01-b2f7-afeaeece3ad3" providerId="AD" clId="Web-{671CA46D-E253-40BC-BCB1-844529EDDE70}" dt="2021-12-13T15:58:37.162" v="225" actId="20577"/>
          <ac:spMkLst>
            <pc:docMk/>
            <pc:sldMk cId="1976822503" sldId="262"/>
            <ac:spMk id="2" creationId="{B2B6D6F4-835E-4028-8784-B757CD3F1B2B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10:46.113" v="24"/>
          <ac:spMkLst>
            <pc:docMk/>
            <pc:sldMk cId="1976822503" sldId="262"/>
            <ac:spMk id="3" creationId="{B2B3A6FE-AB1E-4E67-8801-2BE74D5F2332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42:39.593" v="562" actId="14100"/>
          <ac:spMkLst>
            <pc:docMk/>
            <pc:sldMk cId="1976822503" sldId="262"/>
            <ac:spMk id="3" creationId="{CB60685C-24E8-42AF-9726-025E486C0910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7:26.926" v="201"/>
          <ac:spMkLst>
            <pc:docMk/>
            <pc:sldMk cId="1976822503" sldId="262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7:26.926" v="201"/>
          <ac:picMkLst>
            <pc:docMk/>
            <pc:sldMk cId="1976822503" sldId="262"/>
            <ac:picMk id="4" creationId="{234C758E-007E-4953-98FE-05ADC8999AE4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50:04.022" v="564" actId="1076"/>
        <pc:sldMkLst>
          <pc:docMk/>
          <pc:sldMk cId="637627317" sldId="263"/>
        </pc:sldMkLst>
        <pc:spChg chg="mod">
          <ac:chgData name="오재현 (컴퓨터과학과)" userId="S::201833022@yiu.ac.kr::00a5a485-a1d3-4c01-b2f7-afeaeece3ad3" providerId="AD" clId="Web-{671CA46D-E253-40BC-BCB1-844529EDDE70}" dt="2021-12-13T15:57:51.348" v="209"/>
          <ac:spMkLst>
            <pc:docMk/>
            <pc:sldMk cId="637627317" sldId="263"/>
            <ac:spMk id="2" creationId="{4EBA2F85-054A-4EC7-B956-FA715B6161C1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39:36.714" v="517" actId="20577"/>
          <ac:spMkLst>
            <pc:docMk/>
            <pc:sldMk cId="637627317" sldId="263"/>
            <ac:spMk id="3" creationId="{5DF1AE5E-4773-4914-A1F6-8FF36D5E378B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15:40.104" v="38"/>
          <ac:spMkLst>
            <pc:docMk/>
            <pc:sldMk cId="637627317" sldId="263"/>
            <ac:spMk id="3" creationId="{B2E6CB45-48DF-4185-B950-5A26A7863F3F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50:04.022" v="564" actId="1076"/>
          <ac:spMkLst>
            <pc:docMk/>
            <pc:sldMk cId="637627317" sldId="263"/>
            <ac:spMk id="7" creationId="{A3C32DA8-C670-4BE2-AB96-A2203DDEE609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3:59.391" v="141"/>
          <ac:spMkLst>
            <pc:docMk/>
            <pc:sldMk cId="637627317" sldId="263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4:33.235" v="154" actId="1076"/>
          <ac:picMkLst>
            <pc:docMk/>
            <pc:sldMk cId="637627317" sldId="263"/>
            <ac:picMk id="4" creationId="{FE55E8B7-8493-4908-9D80-D6D83BB737B8}"/>
          </ac:picMkLst>
        </pc:picChg>
        <pc:picChg chg="add del mod">
          <ac:chgData name="오재현 (컴퓨터과학과)" userId="S::201833022@yiu.ac.kr::00a5a485-a1d3-4c01-b2f7-afeaeece3ad3" providerId="AD" clId="Web-{671CA46D-E253-40BC-BCB1-844529EDDE70}" dt="2021-12-13T15:53:31.094" v="134"/>
          <ac:picMkLst>
            <pc:docMk/>
            <pc:sldMk cId="637627317" sldId="263"/>
            <ac:picMk id="5" creationId="{A93D7DF0-6325-4FC1-A936-D5C600CA6248}"/>
          </ac:picMkLst>
        </pc:picChg>
        <pc:picChg chg="add mod">
          <ac:chgData name="오재현 (컴퓨터과학과)" userId="S::201833022@yiu.ac.kr::00a5a485-a1d3-4c01-b2f7-afeaeece3ad3" providerId="AD" clId="Web-{671CA46D-E253-40BC-BCB1-844529EDDE70}" dt="2021-12-13T15:54:31.595" v="153" actId="1076"/>
          <ac:picMkLst>
            <pc:docMk/>
            <pc:sldMk cId="637627317" sldId="263"/>
            <ac:picMk id="6" creationId="{D723E71B-766A-4E33-B574-EB0990FF4CF0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30:21.558" v="400" actId="14100"/>
        <pc:sldMkLst>
          <pc:docMk/>
          <pc:sldMk cId="2740095116" sldId="264"/>
        </pc:sldMkLst>
        <pc:spChg chg="mod">
          <ac:chgData name="오재현 (컴퓨터과학과)" userId="S::201833022@yiu.ac.kr::00a5a485-a1d3-4c01-b2f7-afeaeece3ad3" providerId="AD" clId="Web-{671CA46D-E253-40BC-BCB1-844529EDDE70}" dt="2021-12-13T15:58:07.427" v="214" actId="20577"/>
          <ac:spMkLst>
            <pc:docMk/>
            <pc:sldMk cId="2740095116" sldId="264"/>
            <ac:spMk id="2" creationId="{7B818B67-B6A0-4BBC-AA3C-2C072CD7A0F4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30:21.558" v="400" actId="14100"/>
          <ac:spMkLst>
            <pc:docMk/>
            <pc:sldMk cId="2740095116" sldId="264"/>
            <ac:spMk id="3" creationId="{7B6981F3-2738-4916-BC5E-81264B52F6C0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21:02.772" v="61"/>
          <ac:spMkLst>
            <pc:docMk/>
            <pc:sldMk cId="2740095116" sldId="264"/>
            <ac:spMk id="3" creationId="{E33F5C4E-F1D4-48AA-A4E1-62D0A1EFD66A}"/>
          </ac:spMkLst>
        </pc:spChg>
        <pc:spChg chg="add del mod">
          <ac:chgData name="오재현 (컴퓨터과학과)" userId="S::201833022@yiu.ac.kr::00a5a485-a1d3-4c01-b2f7-afeaeece3ad3" providerId="AD" clId="Web-{671CA46D-E253-40BC-BCB1-844529EDDE70}" dt="2021-12-13T16:25:30.927" v="340"/>
          <ac:spMkLst>
            <pc:docMk/>
            <pc:sldMk cId="2740095116" sldId="264"/>
            <ac:spMk id="5" creationId="{BF891223-96E0-45DE-8F48-6AA756613330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25:46.740" v="345" actId="14100"/>
          <ac:spMkLst>
            <pc:docMk/>
            <pc:sldMk cId="2740095116" sldId="264"/>
            <ac:spMk id="7" creationId="{4FA709A5-5838-4001-838D-3078C4F45A6A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5:53.956" v="172"/>
          <ac:spMkLst>
            <pc:docMk/>
            <pc:sldMk cId="2740095116" sldId="264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6:08.456" v="177" actId="1076"/>
          <ac:picMkLst>
            <pc:docMk/>
            <pc:sldMk cId="2740095116" sldId="264"/>
            <ac:picMk id="4" creationId="{E351AFB3-771A-41B7-9C95-35A87B1781B1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49:52.038" v="563"/>
        <pc:sldMkLst>
          <pc:docMk/>
          <pc:sldMk cId="1235388424" sldId="265"/>
        </pc:sldMkLst>
        <pc:spChg chg="add mod">
          <ac:chgData name="오재현 (컴퓨터과학과)" userId="S::201833022@yiu.ac.kr::00a5a485-a1d3-4c01-b2f7-afeaeece3ad3" providerId="AD" clId="Web-{671CA46D-E253-40BC-BCB1-844529EDDE70}" dt="2021-12-13T15:58:01.020" v="212" actId="20577"/>
          <ac:spMkLst>
            <pc:docMk/>
            <pc:sldMk cId="1235388424" sldId="265"/>
            <ac:spMk id="2" creationId="{38FA1FFF-4FDC-4092-98F6-D004369FFF43}"/>
          </ac:spMkLst>
        </pc:spChg>
        <pc:spChg chg="del mod">
          <ac:chgData name="오재현 (컴퓨터과학과)" userId="S::201833022@yiu.ac.kr::00a5a485-a1d3-4c01-b2f7-afeaeece3ad3" providerId="AD" clId="Web-{671CA46D-E253-40BC-BCB1-844529EDDE70}" dt="2021-12-13T12:17:19.529" v="52"/>
          <ac:spMkLst>
            <pc:docMk/>
            <pc:sldMk cId="1235388424" sldId="265"/>
            <ac:spMk id="2" creationId="{570594E0-A9D6-4206-AA20-CDA0CB1B0190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17:04.841" v="46"/>
          <ac:spMkLst>
            <pc:docMk/>
            <pc:sldMk cId="1235388424" sldId="265"/>
            <ac:spMk id="3" creationId="{092D5FFB-D696-45D3-8EF5-9DBE4F03D1CA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49:52.038" v="563"/>
          <ac:spMkLst>
            <pc:docMk/>
            <pc:sldMk cId="1235388424" sldId="265"/>
            <ac:spMk id="5" creationId="{FC1C8864-0667-4CE0-BA10-5FACA3DCF1E1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22:46.315" v="304" actId="14100"/>
          <ac:spMkLst>
            <pc:docMk/>
            <pc:sldMk cId="1235388424" sldId="265"/>
            <ac:spMk id="6" creationId="{ECE95B59-24DF-469C-A8DF-7E41B65CAE1F}"/>
          </ac:spMkLst>
        </pc:spChg>
        <pc:spChg chg="add del mod">
          <ac:chgData name="오재현 (컴퓨터과학과)" userId="S::201833022@yiu.ac.kr::00a5a485-a1d3-4c01-b2f7-afeaeece3ad3" providerId="AD" clId="Web-{671CA46D-E253-40BC-BCB1-844529EDDE70}" dt="2021-12-13T12:17:22.873" v="53"/>
          <ac:spMkLst>
            <pc:docMk/>
            <pc:sldMk cId="1235388424" sldId="265"/>
            <ac:spMk id="7" creationId="{50CC12E2-2D0D-4A07-BC9C-33EB6191F267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5:27.674" v="164"/>
          <ac:spMkLst>
            <pc:docMk/>
            <pc:sldMk cId="1235388424" sldId="265"/>
            <ac:spMk id="10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5:37.252" v="167" actId="1076"/>
          <ac:picMkLst>
            <pc:docMk/>
            <pc:sldMk cId="1235388424" sldId="265"/>
            <ac:picMk id="4" creationId="{68521904-162D-40EB-A79B-9269AF4FDD77}"/>
          </ac:picMkLst>
        </pc:picChg>
        <pc:picChg chg="add del mod">
          <ac:chgData name="오재현 (컴퓨터과학과)" userId="S::201833022@yiu.ac.kr::00a5a485-a1d3-4c01-b2f7-afeaeece3ad3" providerId="AD" clId="Web-{671CA46D-E253-40BC-BCB1-844529EDDE70}" dt="2021-12-13T12:20:55.210" v="60"/>
          <ac:picMkLst>
            <pc:docMk/>
            <pc:sldMk cId="1235388424" sldId="265"/>
            <ac:picMk id="5" creationId="{50B98F0D-8C77-408A-A6E3-CE47966A1E14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33:17.186" v="428" actId="14100"/>
        <pc:sldMkLst>
          <pc:docMk/>
          <pc:sldMk cId="3645051625" sldId="266"/>
        </pc:sldMkLst>
        <pc:spChg chg="mod">
          <ac:chgData name="오재현 (컴퓨터과학과)" userId="S::201833022@yiu.ac.kr::00a5a485-a1d3-4c01-b2f7-afeaeece3ad3" providerId="AD" clId="Web-{671CA46D-E253-40BC-BCB1-844529EDDE70}" dt="2021-12-13T15:58:14.802" v="218" actId="20577"/>
          <ac:spMkLst>
            <pc:docMk/>
            <pc:sldMk cId="3645051625" sldId="266"/>
            <ac:spMk id="2" creationId="{C5461829-8E27-45CF-A74D-A94590F1BA53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24:46.747" v="65"/>
          <ac:spMkLst>
            <pc:docMk/>
            <pc:sldMk cId="3645051625" sldId="266"/>
            <ac:spMk id="3" creationId="{56CCDC68-7CDC-4B6B-8F34-AA5B40E0FFD7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24:00.316" v="312" actId="20577"/>
          <ac:spMkLst>
            <pc:docMk/>
            <pc:sldMk cId="3645051625" sldId="266"/>
            <ac:spMk id="3" creationId="{CC41A1A4-4CE1-44A5-97E4-8A5C571AB39C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33:17.186" v="428" actId="14100"/>
          <ac:spMkLst>
            <pc:docMk/>
            <pc:sldMk cId="3645051625" sldId="266"/>
            <ac:spMk id="5" creationId="{1E8211B1-99F7-43A8-9C19-C54DF7A6CF6B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6:30.519" v="186"/>
          <ac:spMkLst>
            <pc:docMk/>
            <pc:sldMk cId="3645051625" sldId="266"/>
            <ac:spMk id="6" creationId="{73DE2CFE-42F2-48F0-8706-5264E012B10C}"/>
          </ac:spMkLst>
        </pc:spChg>
        <pc:spChg chg="add del">
          <ac:chgData name="오재현 (컴퓨터과학과)" userId="S::201833022@yiu.ac.kr::00a5a485-a1d3-4c01-b2f7-afeaeece3ad3" providerId="AD" clId="Web-{671CA46D-E253-40BC-BCB1-844529EDDE70}" dt="2021-12-13T15:56:30.519" v="185"/>
          <ac:spMkLst>
            <pc:docMk/>
            <pc:sldMk cId="3645051625" sldId="266"/>
            <ac:spMk id="9" creationId="{FF9B822F-893E-44C8-963C-64F50ACECBB2}"/>
          </ac:spMkLst>
        </pc:spChg>
        <pc:spChg chg="add del">
          <ac:chgData name="오재현 (컴퓨터과학과)" userId="S::201833022@yiu.ac.kr::00a5a485-a1d3-4c01-b2f7-afeaeece3ad3" providerId="AD" clId="Web-{671CA46D-E253-40BC-BCB1-844529EDDE70}" dt="2021-12-13T15:56:30.519" v="185"/>
          <ac:spMkLst>
            <pc:docMk/>
            <pc:sldMk cId="3645051625" sldId="266"/>
            <ac:spMk id="11" creationId="{EBF87945-A001-489F-9D9B-7D9435F0B9CA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5:56:30.519" v="186"/>
          <ac:picMkLst>
            <pc:docMk/>
            <pc:sldMk cId="3645051625" sldId="266"/>
            <ac:picMk id="4" creationId="{533E0B56-6549-4C39-B9FF-BD4668708BB4}"/>
          </ac:picMkLst>
        </pc:picChg>
      </pc:sldChg>
      <pc:sldChg chg="addSp delSp modSp new mod setBg">
        <pc:chgData name="오재현 (컴퓨터과학과)" userId="S::201833022@yiu.ac.kr::00a5a485-a1d3-4c01-b2f7-afeaeece3ad3" providerId="AD" clId="Web-{671CA46D-E253-40BC-BCB1-844529EDDE70}" dt="2021-12-13T16:51:29.509" v="575" actId="14100"/>
        <pc:sldMkLst>
          <pc:docMk/>
          <pc:sldMk cId="2648152110" sldId="267"/>
        </pc:sldMkLst>
        <pc:spChg chg="mod">
          <ac:chgData name="오재현 (컴퓨터과학과)" userId="S::201833022@yiu.ac.kr::00a5a485-a1d3-4c01-b2f7-afeaeece3ad3" providerId="AD" clId="Web-{671CA46D-E253-40BC-BCB1-844529EDDE70}" dt="2021-12-13T15:58:23.411" v="221" actId="20577"/>
          <ac:spMkLst>
            <pc:docMk/>
            <pc:sldMk cId="2648152110" sldId="267"/>
            <ac:spMk id="2" creationId="{BB52D0D5-4D9D-41C2-B9EF-F5E833F7EAB8}"/>
          </ac:spMkLst>
        </pc:spChg>
        <pc:spChg chg="add del mod">
          <ac:chgData name="오재현 (컴퓨터과학과)" userId="S::201833022@yiu.ac.kr::00a5a485-a1d3-4c01-b2f7-afeaeece3ad3" providerId="AD" clId="Web-{671CA46D-E253-40BC-BCB1-844529EDDE70}" dt="2021-12-13T16:36:48.378" v="453"/>
          <ac:spMkLst>
            <pc:docMk/>
            <pc:sldMk cId="2648152110" sldId="267"/>
            <ac:spMk id="3" creationId="{D234CB48-3211-4298-82E6-CDA7CAE2F687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2:24:56.201" v="66"/>
          <ac:spMkLst>
            <pc:docMk/>
            <pc:sldMk cId="2648152110" sldId="267"/>
            <ac:spMk id="3" creationId="{F8A9BFA5-102B-491C-AD97-06F8735D4C04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23:19.534" v="306" actId="1076"/>
          <ac:spMkLst>
            <pc:docMk/>
            <pc:sldMk cId="2648152110" sldId="267"/>
            <ac:spMk id="5" creationId="{43DF8963-B45D-4331-926E-44C85EC3BC32}"/>
          </ac:spMkLst>
        </pc:spChg>
        <pc:spChg chg="add mod">
          <ac:chgData name="오재현 (컴퓨터과학과)" userId="S::201833022@yiu.ac.kr::00a5a485-a1d3-4c01-b2f7-afeaeece3ad3" providerId="AD" clId="Web-{671CA46D-E253-40BC-BCB1-844529EDDE70}" dt="2021-12-13T16:51:29.509" v="575" actId="14100"/>
          <ac:spMkLst>
            <pc:docMk/>
            <pc:sldMk cId="2648152110" sldId="267"/>
            <ac:spMk id="8" creationId="{56931C1A-F552-4D9D-976B-413BA575500F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5:57:06.816" v="193"/>
          <ac:spMkLst>
            <pc:docMk/>
            <pc:sldMk cId="2648152110" sldId="267"/>
            <ac:spMk id="9" creationId="{73DE2CFE-42F2-48F0-8706-5264E012B10C}"/>
          </ac:spMkLst>
        </pc:spChg>
        <pc:picChg chg="add mod ord">
          <ac:chgData name="오재현 (컴퓨터과학과)" userId="S::201833022@yiu.ac.kr::00a5a485-a1d3-4c01-b2f7-afeaeece3ad3" providerId="AD" clId="Web-{671CA46D-E253-40BC-BCB1-844529EDDE70}" dt="2021-12-13T16:22:25.205" v="303" actId="1076"/>
          <ac:picMkLst>
            <pc:docMk/>
            <pc:sldMk cId="2648152110" sldId="267"/>
            <ac:picMk id="4" creationId="{FD84DE8A-0789-45BE-A728-C60AE83FA584}"/>
          </ac:picMkLst>
        </pc:picChg>
      </pc:sldChg>
      <pc:sldChg chg="new del">
        <pc:chgData name="오재현 (컴퓨터과학과)" userId="S::201833022@yiu.ac.kr::00a5a485-a1d3-4c01-b2f7-afeaeece3ad3" providerId="AD" clId="Web-{671CA46D-E253-40BC-BCB1-844529EDDE70}" dt="2021-12-13T12:25:11.420" v="67"/>
        <pc:sldMkLst>
          <pc:docMk/>
          <pc:sldMk cId="2092229520" sldId="268"/>
        </pc:sldMkLst>
      </pc:sldChg>
      <pc:sldChg chg="addSp delSp new ord">
        <pc:chgData name="오재현 (컴퓨터과학과)" userId="S::201833022@yiu.ac.kr::00a5a485-a1d3-4c01-b2f7-afeaeece3ad3" providerId="AD" clId="Web-{671CA46D-E253-40BC-BCB1-844529EDDE70}" dt="2021-12-13T16:55:59.686" v="591"/>
        <pc:sldMkLst>
          <pc:docMk/>
          <pc:sldMk cId="3742953463" sldId="268"/>
        </pc:sldMkLst>
        <pc:spChg chg="del">
          <ac:chgData name="오재현 (컴퓨터과학과)" userId="S::201833022@yiu.ac.kr::00a5a485-a1d3-4c01-b2f7-afeaeece3ad3" providerId="AD" clId="Web-{671CA46D-E253-40BC-BCB1-844529EDDE70}" dt="2021-12-13T16:52:53.167" v="577"/>
          <ac:spMkLst>
            <pc:docMk/>
            <pc:sldMk cId="3742953463" sldId="268"/>
            <ac:spMk id="2" creationId="{B5607B08-A709-4668-A6E7-E9790E1FD62E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6:52:55.542" v="578"/>
          <ac:spMkLst>
            <pc:docMk/>
            <pc:sldMk cId="3742953463" sldId="268"/>
            <ac:spMk id="3" creationId="{F86915FA-934D-42C8-903F-3E5D6D2E6FB2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6:52:56.901" v="579"/>
          <ac:spMkLst>
            <pc:docMk/>
            <pc:sldMk cId="3742953463" sldId="268"/>
            <ac:spMk id="4" creationId="{34B0BA01-4272-4863-8BC6-FF44D1AA0330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6:52:56.901" v="579"/>
          <ac:spMkLst>
            <pc:docMk/>
            <pc:sldMk cId="3742953463" sldId="268"/>
            <ac:spMk id="5" creationId="{470F7374-D676-4260-9061-1881A690939C}"/>
          </ac:spMkLst>
        </pc:spChg>
      </pc:sldChg>
      <pc:sldChg chg="addSp delSp new">
        <pc:chgData name="오재현 (컴퓨터과학과)" userId="S::201833022@yiu.ac.kr::00a5a485-a1d3-4c01-b2f7-afeaeece3ad3" providerId="AD" clId="Web-{671CA46D-E253-40BC-BCB1-844529EDDE70}" dt="2021-12-13T16:53:33.308" v="583"/>
        <pc:sldMkLst>
          <pc:docMk/>
          <pc:sldMk cId="1441484836" sldId="269"/>
        </pc:sldMkLst>
        <pc:spChg chg="del">
          <ac:chgData name="오재현 (컴퓨터과학과)" userId="S::201833022@yiu.ac.kr::00a5a485-a1d3-4c01-b2f7-afeaeece3ad3" providerId="AD" clId="Web-{671CA46D-E253-40BC-BCB1-844529EDDE70}" dt="2021-12-13T16:53:29.965" v="581"/>
          <ac:spMkLst>
            <pc:docMk/>
            <pc:sldMk cId="1441484836" sldId="269"/>
            <ac:spMk id="2" creationId="{0E005856-9ED0-4D0A-A2DE-F7CBEFBC2693}"/>
          </ac:spMkLst>
        </pc:spChg>
        <pc:spChg chg="del">
          <ac:chgData name="오재현 (컴퓨터과학과)" userId="S::201833022@yiu.ac.kr::00a5a485-a1d3-4c01-b2f7-afeaeece3ad3" providerId="AD" clId="Web-{671CA46D-E253-40BC-BCB1-844529EDDE70}" dt="2021-12-13T16:53:31.933" v="582"/>
          <ac:spMkLst>
            <pc:docMk/>
            <pc:sldMk cId="1441484836" sldId="269"/>
            <ac:spMk id="3" creationId="{439676B7-D5E1-4037-98BF-AC463A1CBAF7}"/>
          </ac:spMkLst>
        </pc:spChg>
        <pc:spChg chg="add">
          <ac:chgData name="오재현 (컴퓨터과학과)" userId="S::201833022@yiu.ac.kr::00a5a485-a1d3-4c01-b2f7-afeaeece3ad3" providerId="AD" clId="Web-{671CA46D-E253-40BC-BCB1-844529EDDE70}" dt="2021-12-13T16:53:33.308" v="583"/>
          <ac:spMkLst>
            <pc:docMk/>
            <pc:sldMk cId="1441484836" sldId="269"/>
            <ac:spMk id="4" creationId="{C5B7803B-394A-4021-A4DC-F5F3C32C5CDE}"/>
          </ac:spMkLst>
        </pc:spChg>
      </pc:sldChg>
      <pc:sldChg chg="add ord">
        <pc:chgData name="오재현 (컴퓨터과학과)" userId="S::201833022@yiu.ac.kr::00a5a485-a1d3-4c01-b2f7-afeaeece3ad3" providerId="AD" clId="Web-{671CA46D-E253-40BC-BCB1-844529EDDE70}" dt="2021-12-13T16:55:43.873" v="589"/>
        <pc:sldMkLst>
          <pc:docMk/>
          <pc:sldMk cId="1793246951" sldId="270"/>
        </pc:sldMkLst>
      </pc:sldChg>
      <pc:sldChg chg="add ord">
        <pc:chgData name="오재현 (컴퓨터과학과)" userId="S::201833022@yiu.ac.kr::00a5a485-a1d3-4c01-b2f7-afeaeece3ad3" providerId="AD" clId="Web-{671CA46D-E253-40BC-BCB1-844529EDDE70}" dt="2021-12-13T16:55:45.170" v="590"/>
        <pc:sldMkLst>
          <pc:docMk/>
          <pc:sldMk cId="2145293437" sldId="271"/>
        </pc:sldMkLst>
      </pc:sldChg>
      <pc:sldChg chg="add">
        <pc:chgData name="오재현 (컴퓨터과학과)" userId="S::201833022@yiu.ac.kr::00a5a485-a1d3-4c01-b2f7-afeaeece3ad3" providerId="AD" clId="Web-{671CA46D-E253-40BC-BCB1-844529EDDE70}" dt="2021-12-13T16:55:42.576" v="588"/>
        <pc:sldMkLst>
          <pc:docMk/>
          <pc:sldMk cId="1204518033" sldId="272"/>
        </pc:sldMkLst>
      </pc:sldChg>
      <pc:sldMasterChg chg="add addSldLayout">
        <pc:chgData name="오재현 (컴퓨터과학과)" userId="S::201833022@yiu.ac.kr::00a5a485-a1d3-4c01-b2f7-afeaeece3ad3" providerId="AD" clId="Web-{671CA46D-E253-40BC-BCB1-844529EDDE70}" dt="2021-12-13T16:55:03.872" v="584"/>
        <pc:sldMasterMkLst>
          <pc:docMk/>
          <pc:sldMasterMk cId="1204720761" sldId="2147483648"/>
        </pc:sldMasterMkLst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3144682735" sldId="2147483649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4267240695" sldId="2147483650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551933443" sldId="2147483651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35345077" sldId="2147483652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1573636047" sldId="2147483653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2116790159" sldId="2147483654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1699190536" sldId="2147483655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2414751512" sldId="2147483656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2341570054" sldId="2147483657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837753285" sldId="2147483658"/>
          </pc:sldLayoutMkLst>
        </pc:sldLayoutChg>
        <pc:sldLayoutChg chg="ad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1204720761" sldId="2147483648"/>
            <pc:sldLayoutMk cId="395426169" sldId="2147483659"/>
          </pc:sldLayoutMkLst>
        </pc:sldLayoutChg>
      </pc:sldMasterChg>
      <pc:sldMasterChg chg="replId modSldLayout">
        <pc:chgData name="오재현 (컴퓨터과학과)" userId="S::201833022@yiu.ac.kr::00a5a485-a1d3-4c01-b2f7-afeaeece3ad3" providerId="AD" clId="Web-{671CA46D-E253-40BC-BCB1-844529EDDE70}" dt="2021-12-13T16:55:03.872" v="584"/>
        <pc:sldMasterMkLst>
          <pc:docMk/>
          <pc:sldMasterMk cId="3686743294" sldId="2147483660"/>
        </pc:sldMasterMkLst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346971665" sldId="2147483661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463982937" sldId="2147483662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2146234188" sldId="2147483663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62196340" sldId="2147483664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2923469982" sldId="2147483665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1130272583" sldId="2147483666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1945682316" sldId="2147483667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3419606053" sldId="2147483668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1416493134" sldId="2147483669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510513095" sldId="2147483670"/>
          </pc:sldLayoutMkLst>
        </pc:sldLayoutChg>
        <pc:sldLayoutChg chg="replId">
          <pc:chgData name="오재현 (컴퓨터과학과)" userId="S::201833022@yiu.ac.kr::00a5a485-a1d3-4c01-b2f7-afeaeece3ad3" providerId="AD" clId="Web-{671CA46D-E253-40BC-BCB1-844529EDDE70}" dt="2021-12-13T16:55:03.872" v="584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A4D6-ECC3-49DA-A8EF-F642D7CB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E9988-8818-4375-8756-CC6376BD2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0ABE4-8665-408F-AB84-30A9E0A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208-C1FC-431F-8071-9D23470C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C0976-0FAC-4355-8334-3BF0F59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8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7D528-76BF-46F8-9D9E-F9569DD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A02-5B10-42F5-ACDE-4D52064F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C3CB-980F-41AB-A77E-7C132B8A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C4948-309F-4EB9-AB4B-912D947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CA44-2F61-4BA4-AB35-6EF78E5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F77B-12A7-4C53-B232-19CFFB90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9AC99-06A2-469D-953A-4560215A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5C70-FFFD-4C1E-902A-B071635F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232A6-5494-4E49-9AAD-91404C4E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DAC99-EE2F-4E98-8882-E19A9AEC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3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C29A-7F0D-4637-A9B5-177B9C89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A5D72-59A1-48B8-9B25-EF7F86D6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31624-A4DE-4D0A-8F71-7CBE39BB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D8AA9-D378-4C20-88B9-00745093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02F30-6744-4533-8E7A-65FEF93F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5D14-7D71-47AB-B137-A59B7B7F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E443-6449-4C67-994B-47F7241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43556-07D0-4E8A-94C3-5B128231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714B-1FA9-4034-8151-9D84CC80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A3F1-605A-4862-A571-91A4E6CF1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0E3B9E-2083-4E18-8803-AF394E705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C227D-00F2-4472-824F-61E11BE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3148C-EC33-4984-8A26-015B8747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8B9BAF-116F-46A3-8FF9-B642B15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3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1E08-82B6-489F-9BE8-E281F0E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4CC60-DBC0-4E48-9E30-868F4328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EEE2C-617C-4425-8AD4-329E7C5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3B4D7-AAFE-43CD-9234-9DDC9C45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9C628-A76B-4D51-8870-787BE3EC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ABB7F2-62F2-437A-8A17-7DDEB241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88336-ABCE-420A-BD62-A58E7D4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9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8105-204C-4D1D-8474-F5C77531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FBB8-2F5A-4209-8768-3A3DD96B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A64DC-0042-40F6-B500-58B90CCB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DE273-BA55-42E1-8CB3-9CAAA952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AF07E-9914-4EEC-8D86-04FE61B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6EB18-9F6B-43AE-9473-76FAF58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AEBC-41A7-4653-9FC4-8FAAB915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5C7D1-C80A-4DB2-99FA-F002DC4D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94FFA-61C1-4E12-B75E-B4B8642D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AD667-5AC9-449F-BAF0-96C72BA6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AD06C-8EA6-484B-B285-04918EB8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99D78-7433-4F72-9DC3-4497511C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70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FF8A-51D4-43F5-A373-A91C246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382FB-6555-4789-AD07-96CF0F77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2EE42-873C-4ACE-81A2-84C9E487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B86D-569C-464A-8CF4-AA33010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D463-ECA9-4A1B-9B85-C917194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53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D92DA-E0A2-4424-92F7-E797B3093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C7F80-0EB0-42D4-AFF7-C48C4221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9BA6-DD99-4741-AD12-C3102B3D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65CEF-A89A-49CC-8A6C-9C5E2C3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8470-45DA-4AF5-A794-4DB32CA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C604C-7394-4E95-9B04-9160BA3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98F12-9899-4BD6-ACB0-D9185C4E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64F2-FEEF-4C43-B1F5-B2B2EFCDE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EA7B1-49CF-4E6A-AFD5-F490B570C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4CE26-27E5-4CC5-A6F8-8B70A4321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7F801266-8276-4F37-8610-E44F9A2AAC2A}"/>
              </a:ext>
            </a:extLst>
          </p:cNvPr>
          <p:cNvSpPr>
            <a:spLocks noGrp="1"/>
          </p:cNvSpPr>
          <p:nvPr/>
        </p:nvSpPr>
        <p:spPr>
          <a:xfrm>
            <a:off x="7457813" y="3719484"/>
            <a:ext cx="3210187" cy="18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201833012 </a:t>
            </a:r>
            <a:r>
              <a:rPr lang="ko-KR" altLang="en-US" dirty="0"/>
              <a:t>박기찬</a:t>
            </a:r>
            <a:endParaRPr lang="en-US" altLang="ko-KR" dirty="0"/>
          </a:p>
          <a:p>
            <a:r>
              <a:rPr lang="en-US" altLang="ko-KR" dirty="0"/>
              <a:t>201833017 </a:t>
            </a:r>
            <a:r>
              <a:rPr lang="ko-KR" altLang="en-US" dirty="0"/>
              <a:t>성재현</a:t>
            </a:r>
            <a:endParaRPr lang="en-US" altLang="ko-KR" dirty="0"/>
          </a:p>
          <a:p>
            <a:r>
              <a:rPr lang="en-US" altLang="ko-KR" dirty="0"/>
              <a:t>201833022</a:t>
            </a:r>
            <a:r>
              <a:rPr lang="ko-KR" altLang="en-US" dirty="0"/>
              <a:t> 오재현</a:t>
            </a:r>
            <a:endParaRPr lang="en-US" altLang="ko-KR" dirty="0"/>
          </a:p>
          <a:p>
            <a:r>
              <a:rPr lang="en-US" altLang="ko-KR" dirty="0"/>
              <a:t>201833032</a:t>
            </a:r>
            <a:r>
              <a:rPr lang="ko-KR" altLang="en-US" dirty="0"/>
              <a:t> </a:t>
            </a:r>
            <a:r>
              <a:rPr lang="ko-KR" altLang="en-US" dirty="0" err="1"/>
              <a:t>황진우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2383C41-B9D4-4347-A4F3-C0E7C5AF6DA3}"/>
              </a:ext>
            </a:extLst>
          </p:cNvPr>
          <p:cNvSpPr>
            <a:spLocks noGrp="1"/>
          </p:cNvSpPr>
          <p:nvPr/>
        </p:nvSpPr>
        <p:spPr>
          <a:xfrm>
            <a:off x="1666875" y="1265238"/>
            <a:ext cx="9144000" cy="1859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미로 찾기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FA1FFF-4FDC-4092-98F6-D004369F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 err="1">
                <a:solidFill>
                  <a:srgbClr val="FFFFFF"/>
                </a:solidFill>
                <a:ea typeface="맑은 고딕"/>
              </a:rPr>
              <a:t>Miro.h</a:t>
            </a:r>
            <a:endParaRPr lang="en-US" altLang="ko-KR" sz="3200" kern="1200" dirty="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8864-0667-4CE0-BA10-5FACA3DCF1E1}"/>
              </a:ext>
            </a:extLst>
          </p:cNvPr>
          <p:cNvSpPr txBox="1"/>
          <p:nvPr/>
        </p:nvSpPr>
        <p:spPr>
          <a:xfrm>
            <a:off x="966951" y="3355130"/>
            <a:ext cx="3230323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텍스트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파일을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받아서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출력</a:t>
            </a:r>
            <a:r>
              <a:rPr lang="en-US" altLang="ko-KR" sz="2000" dirty="0">
                <a:ea typeface="맑은 고딕"/>
              </a:rPr>
              <a:t> 및 </a:t>
            </a:r>
            <a:r>
              <a:rPr lang="en-US" altLang="ko-KR" sz="2000" dirty="0" err="1">
                <a:ea typeface="맑은 고딕"/>
              </a:rPr>
              <a:t>미로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탐색을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해줌</a:t>
            </a:r>
            <a:endParaRPr lang="en-US" altLang="ko-KR" sz="200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521904-162D-40EB-A79B-9269AF4F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608" y="328084"/>
            <a:ext cx="5468043" cy="6068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E95B59-24DF-469C-A8DF-7E41B65CAE1F}"/>
              </a:ext>
            </a:extLst>
          </p:cNvPr>
          <p:cNvSpPr/>
          <p:nvPr/>
        </p:nvSpPr>
        <p:spPr>
          <a:xfrm>
            <a:off x="7279216" y="4114798"/>
            <a:ext cx="3492499" cy="12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818B67-B6A0-4BBC-AA3C-2C072CD7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 err="1">
                <a:solidFill>
                  <a:srgbClr val="FFFFFF"/>
                </a:solidFill>
                <a:ea typeface="맑은 고딕"/>
              </a:rPr>
              <a:t>Miro.h</a:t>
            </a:r>
            <a:endParaRPr lang="en-US" altLang="ko-KR" sz="3200" kern="1200" dirty="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981F3-2738-4916-BC5E-81264B52F6C0}"/>
              </a:ext>
            </a:extLst>
          </p:cNvPr>
          <p:cNvSpPr txBox="1"/>
          <p:nvPr/>
        </p:nvSpPr>
        <p:spPr>
          <a:xfrm>
            <a:off x="966951" y="3355130"/>
            <a:ext cx="3187989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Ifstream을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통해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파일을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읽어오고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이차원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배열을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동적으로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할당해줌</a:t>
            </a: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출발점과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도착점을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출력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351AFB3-771A-41B7-9C95-35A87B178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753" y="137583"/>
            <a:ext cx="7366171" cy="65867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A709A5-5838-4001-838D-3078C4F45A6A}"/>
              </a:ext>
            </a:extLst>
          </p:cNvPr>
          <p:cNvSpPr/>
          <p:nvPr/>
        </p:nvSpPr>
        <p:spPr>
          <a:xfrm>
            <a:off x="5427133" y="643465"/>
            <a:ext cx="3492499" cy="306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9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461829-8E27-45CF-A74D-A94590F1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 err="1">
                <a:solidFill>
                  <a:srgbClr val="FFFFFF"/>
                </a:solidFill>
                <a:ea typeface="맑은 고딕"/>
              </a:rPr>
              <a:t>Miro.h</a:t>
            </a:r>
            <a:endParaRPr lang="en-US" altLang="ko-KR" sz="3200" kern="1200" dirty="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1A1A4-4CE1-44A5-97E4-8A5C571AB39C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3E0B56-6549-4C39-B9FF-BD4668708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988688"/>
            <a:ext cx="6903723" cy="475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211B1-99F7-43A8-9C19-C54DF7A6CF6B}"/>
              </a:ext>
            </a:extLst>
          </p:cNvPr>
          <p:cNvSpPr txBox="1"/>
          <p:nvPr/>
        </p:nvSpPr>
        <p:spPr>
          <a:xfrm>
            <a:off x="971185" y="3634530"/>
            <a:ext cx="3050406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미로의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정보를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화면의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출력하는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6450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52D0D5-4D9D-41C2-B9EF-F5E833F7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Miro.h</a:t>
            </a:r>
            <a:endParaRPr lang="en-US" altLang="ko-KR" sz="3000" kern="1200" dirty="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84DE8A-0789-45BE-A728-C60AE83F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138" y="211667"/>
            <a:ext cx="7167900" cy="62904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DF8963-B45D-4331-926E-44C85EC3BC32}"/>
              </a:ext>
            </a:extLst>
          </p:cNvPr>
          <p:cNvSpPr/>
          <p:nvPr/>
        </p:nvSpPr>
        <p:spPr>
          <a:xfrm>
            <a:off x="5670549" y="6189131"/>
            <a:ext cx="3492499" cy="12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6931C1A-F552-4D9D-976B-413BA575500F}"/>
              </a:ext>
            </a:extLst>
          </p:cNvPr>
          <p:cNvSpPr txBox="1"/>
          <p:nvPr/>
        </p:nvSpPr>
        <p:spPr>
          <a:xfrm>
            <a:off x="966951" y="3355130"/>
            <a:ext cx="3473740" cy="2427333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searchExit함수를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통해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출구를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찾아줌</a:t>
            </a: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search함수를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통해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통로를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지나감</a:t>
            </a: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Move함수를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통해</a:t>
            </a:r>
            <a:r>
              <a:rPr lang="en-US" altLang="ko-KR" sz="2000" dirty="0">
                <a:ea typeface="맑은 고딕"/>
              </a:rPr>
              <a:t> 좌표를 </a:t>
            </a:r>
            <a:r>
              <a:rPr lang="en-US" altLang="ko-KR" sz="2000" dirty="0" err="1">
                <a:ea typeface="맑은 고딕"/>
              </a:rPr>
              <a:t>이동시켜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주는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함수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815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B6D6F4-835E-4028-8784-B757CD3F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>
                <a:solidFill>
                  <a:srgbClr val="FFFFFF"/>
                </a:solidFill>
                <a:ea typeface="맑은 고딕"/>
              </a:rPr>
              <a:t>Miro.cpp</a:t>
            </a:r>
            <a:endParaRPr lang="en-US" altLang="ko-KR" sz="3200" kern="1200" dirty="0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0685C-24E8-42AF-9726-025E486C0910}"/>
              </a:ext>
            </a:extLst>
          </p:cNvPr>
          <p:cNvSpPr txBox="1"/>
          <p:nvPr/>
        </p:nvSpPr>
        <p:spPr>
          <a:xfrm>
            <a:off x="818785" y="3365713"/>
            <a:ext cx="2933989" cy="2416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미로를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찾는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메인함수</a:t>
            </a:r>
          </a:p>
        </p:txBody>
      </p:sp>
      <p:pic>
        <p:nvPicPr>
          <p:cNvPr id="4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34C758E-007E-4953-98FE-05ADC899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024" y="952500"/>
            <a:ext cx="460387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A827D9-9A6A-4AEC-81B4-D0B5E50B5CA2}"/>
              </a:ext>
            </a:extLst>
          </p:cNvPr>
          <p:cNvSpPr>
            <a:spLocks noGrp="1"/>
          </p:cNvSpPr>
          <p:nvPr/>
        </p:nvSpPr>
        <p:spPr>
          <a:xfrm>
            <a:off x="309693" y="356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미로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7A6C0-133E-4CC4-B0E6-B45FCC2D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3" y="2386272"/>
            <a:ext cx="3688210" cy="244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414196-1CD8-4C1A-8F5B-811FDBCC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7" y="2386272"/>
            <a:ext cx="4006252" cy="2449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22B4E-0CC1-41D4-8BEF-ED2B66D90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93" y="2386272"/>
            <a:ext cx="3778307" cy="24490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194BAE-6DEF-4471-8203-8AFE8DEFA0A1}"/>
              </a:ext>
            </a:extLst>
          </p:cNvPr>
          <p:cNvSpPr/>
          <p:nvPr/>
        </p:nvSpPr>
        <p:spPr>
          <a:xfrm>
            <a:off x="3831093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C3ED66F-D491-408A-99E8-6A7A02F45736}"/>
              </a:ext>
            </a:extLst>
          </p:cNvPr>
          <p:cNvSpPr/>
          <p:nvPr/>
        </p:nvSpPr>
        <p:spPr>
          <a:xfrm>
            <a:off x="8125519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2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B7803B-394A-4021-A4DC-F5F3C32C5CDE}"/>
              </a:ext>
            </a:extLst>
          </p:cNvPr>
          <p:cNvSpPr>
            <a:spLocks noGrp="1"/>
          </p:cNvSpPr>
          <p:nvPr/>
        </p:nvSpPr>
        <p:spPr>
          <a:xfrm>
            <a:off x="838200" y="2529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/>
              <a:t>시  연</a:t>
            </a:r>
          </a:p>
        </p:txBody>
      </p:sp>
    </p:spTree>
    <p:extLst>
      <p:ext uri="{BB962C8B-B14F-4D97-AF65-F5344CB8AC3E}">
        <p14:creationId xmlns:p14="http://schemas.microsoft.com/office/powerpoint/2010/main" val="14414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F296-7A82-44AC-B295-4B32395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257FE-FEE7-4F34-AD10-B4297A16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 / </a:t>
            </a:r>
            <a:r>
              <a:rPr lang="ko-KR" altLang="en-US" dirty="0"/>
              <a:t>스택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미로 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51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0896-DBB9-40D6-86F7-F4F25D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(Queue)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00E81-5215-420F-9B24-34547D76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5164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너비탐색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(BFS)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정점으로부터 인접한 거리순으로 주변으로 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넓게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퍼지는 탐색</a:t>
            </a:r>
            <a:endParaRPr lang="ko-KR" altLang="en-US" sz="20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종이에 먹물이 퍼지는 것과 같음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장단점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로직이 단순하다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 발견 루트를 최단경로라고 보장할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언제나 같은 거리 결과값을 얻을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비교적 많은 저장공간이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E9A37-5D43-4986-AE21-B7DE7AC5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184265"/>
            <a:ext cx="8248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63065-B2F1-4AA8-8B72-EAC16200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84" y="0"/>
            <a:ext cx="4765098" cy="25471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D09981-9D7C-40B7-A46D-6AEDDB9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(Stack)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CA2B-96E2-4AE8-87BD-BDF9E56E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190"/>
            <a:ext cx="10515600" cy="464536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깊이탐색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(DFS)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6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정점으로부터 각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방향 별로 </a:t>
            </a:r>
            <a:r>
              <a:rPr lang="ko-KR" altLang="en-US" sz="19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깊게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완전하게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탐색하고 다음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넘어가는 탐색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미로찾기와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장단점</a:t>
            </a:r>
            <a:endParaRPr lang="ko-KR" altLang="en-US" sz="26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sz="22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로직이 단순하다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적은 저장공간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ko-KR" altLang="en-US" sz="22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최초로 구해지는 길이 최단이라는 보장을 할 수 없다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 </a:t>
            </a: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길찾기에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적합하지 않음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적절한 제한을 두지 않는다면 한쪽 분기에 과도하게 깊이 빠질 수 있음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재귀함수의 경우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stack overflow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우려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깊이 제한 필요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탐색하는 방향 우선순위에 따라 결과가 다르게 나올 수 있다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9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B0BA01-4272-4863-8BC6-FF44D1AA033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비교 결과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70F7374-D676-4260-9061-1881A690939C}"/>
              </a:ext>
            </a:extLst>
          </p:cNvPr>
          <p:cNvSpPr>
            <a:spLocks noGrp="1"/>
          </p:cNvSpPr>
          <p:nvPr/>
        </p:nvSpPr>
        <p:spPr>
          <a:xfrm>
            <a:off x="838200" y="1350498"/>
            <a:ext cx="10515600" cy="514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600" b="1" i="0" dirty="0">
                <a:solidFill>
                  <a:srgbClr val="000000"/>
                </a:solidFill>
                <a:effectLst/>
                <a:latin typeface="Apple SD Gothic Neo"/>
              </a:rPr>
              <a:t>깊이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최선의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가장 빠른 알고리즘이다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  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운 좋게’  항상 해에 도달하는 올바른 경로를 선택한다면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sz="2900" b="0" dirty="0">
                <a:solidFill>
                  <a:srgbClr val="000000"/>
                </a:solidFill>
                <a:effectLst/>
                <a:latin typeface="-apple-system"/>
              </a:rPr>
              <a:t>깊이 우선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탐색이 최소 실행시간에 해를 찾는다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찾은 해가 최적이 아닐 가능성이 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가능한 모든 경로를 </a:t>
            </a:r>
            <a:r>
              <a:rPr lang="ko-KR" altLang="en-US" sz="2900" b="0" i="0" dirty="0" err="1">
                <a:solidFill>
                  <a:srgbClr val="000000"/>
                </a:solidFill>
                <a:effectLst/>
                <a:latin typeface="-apple-system"/>
              </a:rPr>
              <a:t>탐험하고서야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 해를 찾으므로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해에 도달하는 데 가장 오랜 시간이 걸린다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ko-KR" altLang="en-US" sz="3600" b="1" i="0" dirty="0">
                <a:solidFill>
                  <a:srgbClr val="000000"/>
                </a:solidFill>
                <a:effectLst/>
                <a:latin typeface="Apple SD Gothic Neo"/>
              </a:rPr>
              <a:t>너비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최적해를 찾음을 보장한다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최소 실행시간보다는 오래 걸린다는 것이 거의 확실하다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실행에 가장 긴 시간이 걸릴 수 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9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520741-5756-407E-A911-0140E204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395" y="698235"/>
            <a:ext cx="3487208" cy="5463116"/>
          </a:xfr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3491D2-FBC4-4722-BBDF-DFBF7E6A49B1}"/>
              </a:ext>
            </a:extLst>
          </p:cNvPr>
          <p:cNvSpPr/>
          <p:nvPr/>
        </p:nvSpPr>
        <p:spPr>
          <a:xfrm>
            <a:off x="4347633" y="3871383"/>
            <a:ext cx="3492499" cy="48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066E0E-B491-4883-97C2-2DABC4F8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Node.h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9F388-4785-4ED6-BAAB-8BC43388903D}"/>
              </a:ext>
            </a:extLst>
          </p:cNvPr>
          <p:cNvSpPr txBox="1"/>
          <p:nvPr/>
        </p:nvSpPr>
        <p:spPr>
          <a:xfrm>
            <a:off x="966951" y="3365713"/>
            <a:ext cx="3336157" cy="2416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>
                <a:ea typeface="맑은 고딕"/>
              </a:rPr>
              <a:t>LinkedQueue</a:t>
            </a:r>
            <a:r>
              <a:rPr lang="ko-KR" altLang="en-US" sz="2400" dirty="0">
                <a:ea typeface="맑은 고딕"/>
              </a:rPr>
              <a:t>에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들어가는 노드 </a:t>
            </a:r>
            <a:r>
              <a:rPr lang="en-US" altLang="ko-KR" sz="2400" dirty="0" err="1">
                <a:ea typeface="맑은 고딕"/>
              </a:rPr>
              <a:t>x,y</a:t>
            </a:r>
            <a:r>
              <a:rPr lang="ko-KR" altLang="en-US" sz="2400" dirty="0">
                <a:ea typeface="맑은 고딕"/>
              </a:rPr>
              <a:t>좌표</a:t>
            </a:r>
            <a:r>
              <a:rPr lang="en-US" altLang="ko-KR" sz="2400" dirty="0">
                <a:ea typeface="맑은 고딕"/>
              </a:rPr>
              <a:t> </a:t>
            </a:r>
            <a:endParaRPr lang="ko-KR" alt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맑은 고딕"/>
              </a:rPr>
              <a:t>(</a:t>
            </a:r>
            <a:r>
              <a:rPr lang="ko-KR" altLang="en-US" sz="2400" dirty="0">
                <a:ea typeface="맑은 고딕"/>
              </a:rPr>
              <a:t>탐색이 </a:t>
            </a:r>
            <a:r>
              <a:rPr lang="ko-KR" altLang="en-US" sz="2400" dirty="0" err="1">
                <a:ea typeface="맑은 고딕"/>
              </a:rPr>
              <a:t>지낫으며</a:t>
            </a:r>
            <a:r>
              <a:rPr lang="en-US" altLang="ko-KR" sz="2400" dirty="0">
                <a:ea typeface="맑은 고딕"/>
              </a:rPr>
              <a:t> Location2D </a:t>
            </a:r>
            <a:r>
              <a:rPr lang="ko-KR" altLang="en-US" sz="2400" dirty="0">
                <a:ea typeface="맑은 고딕"/>
              </a:rPr>
              <a:t>와 다른 의미</a:t>
            </a:r>
            <a:r>
              <a:rPr lang="en-US" altLang="ko-KR" sz="2400" dirty="0">
                <a:ea typeface="맑은 고딕"/>
              </a:rPr>
              <a:t>)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FA96A6F-D938-4490-B2E4-92DC18F18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821" y="952500"/>
            <a:ext cx="638428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15469A-6207-4225-BF1D-EAB8AA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Location2D.h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01F78-E459-4CFB-8731-9B500757D15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좌표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탐색</a:t>
            </a:r>
            <a:r>
              <a:rPr lang="en-US" altLang="ko-KR" sz="2000" dirty="0">
                <a:ea typeface="맑은 고딕"/>
              </a:rPr>
              <a:t> 및 </a:t>
            </a:r>
            <a:r>
              <a:rPr lang="en-US" altLang="ko-KR" sz="2000" dirty="0" err="1">
                <a:ea typeface="맑은 고딕"/>
              </a:rPr>
              <a:t>현재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좌표의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위치</a:t>
            </a:r>
            <a:r>
              <a:rPr lang="en-US" altLang="ko-KR" sz="2000" dirty="0">
                <a:ea typeface="맑은 고딕"/>
              </a:rPr>
              <a:t> (</a:t>
            </a:r>
            <a:r>
              <a:rPr lang="en-US" altLang="ko-KR" sz="2000" dirty="0" err="1">
                <a:ea typeface="맑은 고딕"/>
              </a:rPr>
              <a:t>행과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열을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받음</a:t>
            </a:r>
            <a:r>
              <a:rPr lang="en-US" altLang="ko-KR" sz="2000" dirty="0">
                <a:ea typeface="맑은 고딕"/>
              </a:rPr>
              <a:t>)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2FCFB7-6A8A-4606-8154-FA1769D22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1029541"/>
            <a:ext cx="6903723" cy="46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A2F85-054A-4EC7-B956-FA715B61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 err="1">
                <a:solidFill>
                  <a:srgbClr val="FFFFFF"/>
                </a:solidFill>
                <a:ea typeface="맑은 고딕"/>
              </a:rPr>
              <a:t>LinkedQueue.h</a:t>
            </a:r>
            <a:endParaRPr lang="en-US" altLang="ko-KR" sz="2800" kern="1200" dirty="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1AE5E-4773-4914-A1F6-8FF36D5E378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1600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E55E8B7-8493-4908-9D80-D6D83BB73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587" y="349250"/>
            <a:ext cx="4260087" cy="5898879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723E71B-766A-4E33-B574-EB0990FF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32" y="1278182"/>
            <a:ext cx="3812116" cy="4502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32DA8-C670-4BE2-AB96-A2203DDEE609}"/>
              </a:ext>
            </a:extLst>
          </p:cNvPr>
          <p:cNvSpPr txBox="1"/>
          <p:nvPr/>
        </p:nvSpPr>
        <p:spPr>
          <a:xfrm>
            <a:off x="791268" y="3369946"/>
            <a:ext cx="3346739" cy="24061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맑은 고딕"/>
              </a:rPr>
              <a:t>연결된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큐에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노드</a:t>
            </a:r>
            <a:r>
              <a:rPr lang="en-US" altLang="ko-KR" sz="2000" dirty="0">
                <a:ea typeface="맑은 고딕"/>
              </a:rPr>
              <a:t>(</a:t>
            </a:r>
            <a:r>
              <a:rPr lang="en-US" altLang="ko-KR" sz="2000" dirty="0" err="1">
                <a:ea typeface="맑은 고딕"/>
              </a:rPr>
              <a:t>좌표</a:t>
            </a:r>
            <a:r>
              <a:rPr lang="en-US" altLang="ko-KR" sz="2000" dirty="0">
                <a:ea typeface="맑은 고딕"/>
              </a:rPr>
              <a:t>)를 </a:t>
            </a:r>
            <a:r>
              <a:rPr lang="en-US" altLang="ko-KR" sz="2000" dirty="0" err="1">
                <a:ea typeface="맑은 고딕"/>
              </a:rPr>
              <a:t>삽입해주거나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삭제를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해줌</a:t>
            </a:r>
          </a:p>
        </p:txBody>
      </p:sp>
    </p:spTree>
    <p:extLst>
      <p:ext uri="{BB962C8B-B14F-4D97-AF65-F5344CB8AC3E}">
        <p14:creationId xmlns:p14="http://schemas.microsoft.com/office/powerpoint/2010/main" val="6376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38B7BA31484048B407334994886719" ma:contentTypeVersion="10" ma:contentTypeDescription="새 문서를 만듭니다." ma:contentTypeScope="" ma:versionID="937ed4330edc1a8ce23f12c1f66077b4">
  <xsd:schema xmlns:xsd="http://www.w3.org/2001/XMLSchema" xmlns:xs="http://www.w3.org/2001/XMLSchema" xmlns:p="http://schemas.microsoft.com/office/2006/metadata/properties" xmlns:ns2="0bf5f932-cca9-4fb7-9af7-5502a840480d" xmlns:ns3="e0adf90b-8908-4112-b576-ba5858e2dc6f" targetNamespace="http://schemas.microsoft.com/office/2006/metadata/properties" ma:root="true" ma:fieldsID="f76282238519471e0f0214eeb4724975" ns2:_="" ns3:_="">
    <xsd:import namespace="0bf5f932-cca9-4fb7-9af7-5502a840480d"/>
    <xsd:import namespace="e0adf90b-8908-4112-b576-ba5858e2dc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5f932-cca9-4fb7-9af7-5502a8404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df90b-8908-4112-b576-ba5858e2dc6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462A1C-0545-491A-A0C4-0060C8D98AC3}"/>
</file>

<file path=customXml/itemProps2.xml><?xml version="1.0" encoding="utf-8"?>
<ds:datastoreItem xmlns:ds="http://schemas.openxmlformats.org/officeDocument/2006/customXml" ds:itemID="{1EC36632-5437-4420-8E6D-A73A1F2356F3}"/>
</file>

<file path=customXml/itemProps3.xml><?xml version="1.0" encoding="utf-8"?>
<ds:datastoreItem xmlns:ds="http://schemas.openxmlformats.org/officeDocument/2006/customXml" ds:itemID="{CE239CBB-D86D-4D2C-9B6B-04651063E24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Office 테마</vt:lpstr>
      <vt:lpstr>PowerPoint 프레젠테이션</vt:lpstr>
      <vt:lpstr>목차</vt:lpstr>
      <vt:lpstr>큐(Queue) </vt:lpstr>
      <vt:lpstr>스택(Stack)</vt:lpstr>
      <vt:lpstr>PowerPoint 프레젠테이션</vt:lpstr>
      <vt:lpstr>PowerPoint 프레젠테이션</vt:lpstr>
      <vt:lpstr>Node.h</vt:lpstr>
      <vt:lpstr>Location2D.h</vt:lpstr>
      <vt:lpstr>LinkedQueue.h</vt:lpstr>
      <vt:lpstr>Miro.h</vt:lpstr>
      <vt:lpstr>Miro.h</vt:lpstr>
      <vt:lpstr>Miro.h</vt:lpstr>
      <vt:lpstr>Miro.h</vt:lpstr>
      <vt:lpstr>Miro.cpp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230</cp:revision>
  <dcterms:created xsi:type="dcterms:W3CDTF">2021-12-13T11:54:29Z</dcterms:created>
  <dcterms:modified xsi:type="dcterms:W3CDTF">2021-12-13T16:56:07Z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0x0101001A38B7BA31484048B407334994886719</vt:lpwstr>
  </property>
</Properties>
</file>