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ibre Baskerville"/>
      <p:regular r:id="rId21"/>
      <p:bold r:id="rId22"/>
      <p: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ibreBaskerville-bold.fntdata"/><Relationship Id="rId21" Type="http://schemas.openxmlformats.org/officeDocument/2006/relationships/font" Target="fonts/LibreBaskerville-regular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ibreBaskervill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74d3a29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374d3a2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74d3a29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74d3a29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74d3a29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74d3a29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374d3a2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374d3a2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374d3a2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374d3a2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74d3a29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74d3a29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74d3a2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74d3a2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74d3a29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74d3a29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74d3a29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74d3a29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74d3a29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374d3a29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ectronics-tutorials.ws/sequential/seq_2.html" TargetMode="External"/><Relationship Id="rId4" Type="http://schemas.openxmlformats.org/officeDocument/2006/relationships/hyperlink" Target="https://www.electronics-tutorials.ws/sequential/seq_2.html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Counter/Adder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 and Peter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inputs (2 for binary, 1 for previous carry)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XOR gate 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Returns 1 if either A or B are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XOR gate 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Output 1 if either gate A or previous Carry is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both inputs are TRUE see gate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gate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Returns 1 if gate A </a:t>
            </a:r>
            <a:r>
              <a:rPr lang="en" u="sng"/>
              <a:t>and</a:t>
            </a:r>
            <a:r>
              <a:rPr lang="en"/>
              <a:t> there was a previous carry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Output 1 because 1 + 11 = 100 or 1 + 3 =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gate 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Checks to make sure input A </a:t>
            </a:r>
            <a:r>
              <a:rPr lang="en" u="sng"/>
              <a:t>and</a:t>
            </a:r>
            <a:r>
              <a:rPr lang="en"/>
              <a:t> input B are TRUE because gate C will return TRUE if A and B are FALSE and there was a previous carry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carry if there was no previous carry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 gate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Gate C or D are TRUE there must be a carry output of 1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0" y="1544350"/>
            <a:ext cx="4332250" cy="19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1297100" y="1667050"/>
            <a:ext cx="300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490025" y="1878525"/>
            <a:ext cx="300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442500" y="2417150"/>
            <a:ext cx="300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442500" y="2955775"/>
            <a:ext cx="300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299200" y="2701375"/>
            <a:ext cx="300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0" y="1107800"/>
            <a:ext cx="4099276" cy="352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067450" y="891825"/>
            <a:ext cx="3733200" cy="3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half adder and 3 full adder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Half adder does not have previous carry option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1 half adder, all full adder afterwards are tileable for as many bits needed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Toggle the current for each one to determine whether it is on or off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output (S) are directed to LEDs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adder carry output sent to 5th LED (15 + 15 = 30)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Counter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Flip Flop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AKA latch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by William Eccles and F.W. Jordan in 1918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stable states that stores information about state in binary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Square Wave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Comes in varieties (early variants)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Astable multivibrator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Monostable multivibrator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Bistable multivibrator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Comes in varieties (modern variants)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 flip flop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 flip flop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JK flip flop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J-K Flip Flop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10100" y="999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lang="en" sz="1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JK flip flop</a:t>
            </a:r>
            <a:r>
              <a:rPr lang="en" sz="1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basically a gated SR flip-flop with the addition of a clock input circuitry that prevents the illegal or invalid output condition that can occur when both inputs S and R are equal to logic level “1”. Due to this additional clocked input, a JK flip-flop has four possible input combinations, “logic 1”, “logic 0”, “no change” and “toggle”. </a:t>
            </a:r>
            <a:endParaRPr sz="1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Also when both the J and the K inputs are at logic level “1” at the same time, and the clock input is pulsed “HIGH”, the circuit will “toggle” from its SET state to a RESET state, or visa-versa. </a:t>
            </a:r>
            <a:endParaRPr sz="1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50" y="2111375"/>
            <a:ext cx="3640225" cy="14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71" y="2205296"/>
            <a:ext cx="3154449" cy="28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0" y="237900"/>
            <a:ext cx="8247274" cy="45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5" y="604325"/>
            <a:ext cx="8729250" cy="3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Think of the circuit as four timers controlling an LED that will power on depending if it is toggled or untoggled. </a:t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can be seen above, that the external clock pulses (pulses to be counted) are fed directly to each of the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ibre Baskerville"/>
                <a:ea typeface="Libre Baskerville"/>
                <a:cs typeface="Libre Baskerville"/>
                <a:sym typeface="Libre Baskervill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J-K flip-flops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the counter chain and that both the J and K inputs are all tied together in toggle mode, but only in the first flip-flop, flip-flop FFA (LSB) are they connected HIGH, logic “1” allowing the flip-flop to toggle on every clock pulse</a:t>
            </a:r>
            <a:endParaRPr sz="1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575" y="1821050"/>
            <a:ext cx="31051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Adder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300" y="500925"/>
            <a:ext cx="37044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inputs (2 binary numbers) are fed into XOR gate and AND gate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Output S is the sum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Returns 1 if either A or B are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Returns 0 if both are FALSE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Returns 0 if both are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Output C is the carry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returns 1 if both A </a:t>
            </a:r>
            <a:r>
              <a:rPr lang="en" u="sng"/>
              <a:t>and</a:t>
            </a:r>
            <a:r>
              <a:rPr lang="en"/>
              <a:t> B are true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38" y="1584076"/>
            <a:ext cx="4114373" cy="228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