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7" r:id="rId2"/>
    <p:sldId id="261" r:id="rId3"/>
    <p:sldId id="266" r:id="rId4"/>
    <p:sldId id="272" r:id="rId5"/>
    <p:sldId id="270" r:id="rId6"/>
    <p:sldId id="26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618FC-F24E-4425-8E9F-FB33108DCEF9}" v="436" dt="2019-03-24T23:07:46.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446" autoAdjust="0"/>
  </p:normalViewPr>
  <p:slideViewPr>
    <p:cSldViewPr snapToGrid="0" snapToObjects="1">
      <p:cViewPr>
        <p:scale>
          <a:sx n="68" d="100"/>
          <a:sy n="68" d="100"/>
        </p:scale>
        <p:origin x="51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standerfer" userId="1b337ce15d3046a8" providerId="LiveId" clId="{A71618FC-F24E-4425-8E9F-FB33108DCEF9}"/>
    <pc:docChg chg="undo redo custSel addSld delSld modSld sldOrd">
      <pc:chgData name="joe standerfer" userId="1b337ce15d3046a8" providerId="LiveId" clId="{A71618FC-F24E-4425-8E9F-FB33108DCEF9}" dt="2019-03-24T23:09:06.449" v="3896" actId="1076"/>
      <pc:docMkLst>
        <pc:docMk/>
      </pc:docMkLst>
      <pc:sldChg chg="addSp delSp modSp">
        <pc:chgData name="joe standerfer" userId="1b337ce15d3046a8" providerId="LiveId" clId="{A71618FC-F24E-4425-8E9F-FB33108DCEF9}" dt="2019-03-24T23:09:06.449" v="3896" actId="1076"/>
        <pc:sldMkLst>
          <pc:docMk/>
          <pc:sldMk cId="317593061" sldId="257"/>
        </pc:sldMkLst>
        <pc:spChg chg="mod">
          <ac:chgData name="joe standerfer" userId="1b337ce15d3046a8" providerId="LiveId" clId="{A71618FC-F24E-4425-8E9F-FB33108DCEF9}" dt="2019-03-24T22:46:00.115" v="3280" actId="20577"/>
          <ac:spMkLst>
            <pc:docMk/>
            <pc:sldMk cId="317593061" sldId="257"/>
            <ac:spMk id="2" creationId="{00000000-0000-0000-0000-000000000000}"/>
          </ac:spMkLst>
        </pc:spChg>
        <pc:spChg chg="del">
          <ac:chgData name="joe standerfer" userId="1b337ce15d3046a8" providerId="LiveId" clId="{A71618FC-F24E-4425-8E9F-FB33108DCEF9}" dt="2019-03-24T22:43:28.845" v="3206" actId="478"/>
          <ac:spMkLst>
            <pc:docMk/>
            <pc:sldMk cId="317593061" sldId="257"/>
            <ac:spMk id="3" creationId="{00000000-0000-0000-0000-000000000000}"/>
          </ac:spMkLst>
        </pc:spChg>
        <pc:spChg chg="del">
          <ac:chgData name="joe standerfer" userId="1b337ce15d3046a8" providerId="LiveId" clId="{A71618FC-F24E-4425-8E9F-FB33108DCEF9}" dt="2019-03-24T19:57:09.264" v="3" actId="478"/>
          <ac:spMkLst>
            <pc:docMk/>
            <pc:sldMk cId="317593061" sldId="257"/>
            <ac:spMk id="4" creationId="{00000000-0000-0000-0000-000000000000}"/>
          </ac:spMkLst>
        </pc:spChg>
        <pc:spChg chg="add del mod">
          <ac:chgData name="joe standerfer" userId="1b337ce15d3046a8" providerId="LiveId" clId="{A71618FC-F24E-4425-8E9F-FB33108DCEF9}" dt="2019-03-24T22:43:30.602" v="3207" actId="478"/>
          <ac:spMkLst>
            <pc:docMk/>
            <pc:sldMk cId="317593061" sldId="257"/>
            <ac:spMk id="5" creationId="{43DEA641-2188-42C9-8F31-271677EFEEA0}"/>
          </ac:spMkLst>
        </pc:spChg>
        <pc:spChg chg="add del mod">
          <ac:chgData name="joe standerfer" userId="1b337ce15d3046a8" providerId="LiveId" clId="{A71618FC-F24E-4425-8E9F-FB33108DCEF9}" dt="2019-03-24T20:04:03.380" v="217" actId="478"/>
          <ac:spMkLst>
            <pc:docMk/>
            <pc:sldMk cId="317593061" sldId="257"/>
            <ac:spMk id="7" creationId="{8A7409A2-3311-4165-9365-2AC08E62A761}"/>
          </ac:spMkLst>
        </pc:spChg>
        <pc:spChg chg="add mod">
          <ac:chgData name="joe standerfer" userId="1b337ce15d3046a8" providerId="LiveId" clId="{A71618FC-F24E-4425-8E9F-FB33108DCEF9}" dt="2019-03-24T23:09:06.449" v="3896" actId="1076"/>
          <ac:spMkLst>
            <pc:docMk/>
            <pc:sldMk cId="317593061" sldId="257"/>
            <ac:spMk id="7" creationId="{98606F25-E6AE-463A-97C0-BB4720315C8D}"/>
          </ac:spMkLst>
        </pc:spChg>
        <pc:picChg chg="add mod">
          <ac:chgData name="joe standerfer" userId="1b337ce15d3046a8" providerId="LiveId" clId="{A71618FC-F24E-4425-8E9F-FB33108DCEF9}" dt="2019-03-24T20:00:51.282" v="164" actId="1037"/>
          <ac:picMkLst>
            <pc:docMk/>
            <pc:sldMk cId="317593061" sldId="257"/>
            <ac:picMk id="6" creationId="{BAB55591-FB79-4D9B-925B-71E8F51DEA40}"/>
          </ac:picMkLst>
        </pc:picChg>
      </pc:sldChg>
      <pc:sldChg chg="addSp delSp modSp del">
        <pc:chgData name="joe standerfer" userId="1b337ce15d3046a8" providerId="LiveId" clId="{A71618FC-F24E-4425-8E9F-FB33108DCEF9}" dt="2019-03-24T22:42:02.127" v="3190" actId="2696"/>
        <pc:sldMkLst>
          <pc:docMk/>
          <pc:sldMk cId="3548144454" sldId="260"/>
        </pc:sldMkLst>
        <pc:spChg chg="mod">
          <ac:chgData name="joe standerfer" userId="1b337ce15d3046a8" providerId="LiveId" clId="{A71618FC-F24E-4425-8E9F-FB33108DCEF9}" dt="2019-03-24T20:02:36.439" v="208" actId="1038"/>
          <ac:spMkLst>
            <pc:docMk/>
            <pc:sldMk cId="3548144454" sldId="260"/>
            <ac:spMk id="2" creationId="{00000000-0000-0000-0000-000000000000}"/>
          </ac:spMkLst>
        </pc:spChg>
        <pc:spChg chg="mod">
          <ac:chgData name="joe standerfer" userId="1b337ce15d3046a8" providerId="LiveId" clId="{A71618FC-F24E-4425-8E9F-FB33108DCEF9}" dt="2019-03-24T19:56:55.540" v="2" actId="27636"/>
          <ac:spMkLst>
            <pc:docMk/>
            <pc:sldMk cId="3548144454" sldId="260"/>
            <ac:spMk id="3" creationId="{00000000-0000-0000-0000-000000000000}"/>
          </ac:spMkLst>
        </pc:spChg>
        <pc:picChg chg="add del">
          <ac:chgData name="joe standerfer" userId="1b337ce15d3046a8" providerId="LiveId" clId="{A71618FC-F24E-4425-8E9F-FB33108DCEF9}" dt="2019-03-24T22:20:28.600" v="1769" actId="478"/>
          <ac:picMkLst>
            <pc:docMk/>
            <pc:sldMk cId="3548144454" sldId="260"/>
            <ac:picMk id="5" creationId="{00000000-0000-0000-0000-000000000000}"/>
          </ac:picMkLst>
        </pc:picChg>
        <pc:picChg chg="add del mod">
          <ac:chgData name="joe standerfer" userId="1b337ce15d3046a8" providerId="LiveId" clId="{A71618FC-F24E-4425-8E9F-FB33108DCEF9}" dt="2019-03-24T22:20:35.466" v="1771" actId="478"/>
          <ac:picMkLst>
            <pc:docMk/>
            <pc:sldMk cId="3548144454" sldId="260"/>
            <ac:picMk id="6" creationId="{2C3B87E2-F327-4E35-93F6-D79EB59A7371}"/>
          </ac:picMkLst>
        </pc:picChg>
      </pc:sldChg>
      <pc:sldChg chg="addSp delSp modSp setBg">
        <pc:chgData name="joe standerfer" userId="1b337ce15d3046a8" providerId="LiveId" clId="{A71618FC-F24E-4425-8E9F-FB33108DCEF9}" dt="2019-03-24T22:58:31.394" v="3584" actId="1076"/>
        <pc:sldMkLst>
          <pc:docMk/>
          <pc:sldMk cId="1865572983" sldId="261"/>
        </pc:sldMkLst>
        <pc:spChg chg="mod">
          <ac:chgData name="joe standerfer" userId="1b337ce15d3046a8" providerId="LiveId" clId="{A71618FC-F24E-4425-8E9F-FB33108DCEF9}" dt="2019-03-24T22:46:42.902" v="3282" actId="14100"/>
          <ac:spMkLst>
            <pc:docMk/>
            <pc:sldMk cId="1865572983" sldId="261"/>
            <ac:spMk id="2" creationId="{00000000-0000-0000-0000-000000000000}"/>
          </ac:spMkLst>
        </pc:spChg>
        <pc:spChg chg="mod">
          <ac:chgData name="joe standerfer" userId="1b337ce15d3046a8" providerId="LiveId" clId="{A71618FC-F24E-4425-8E9F-FB33108DCEF9}" dt="2019-03-24T22:58:06.646" v="3580" actId="14100"/>
          <ac:spMkLst>
            <pc:docMk/>
            <pc:sldMk cId="1865572983" sldId="261"/>
            <ac:spMk id="3" creationId="{00000000-0000-0000-0000-000000000000}"/>
          </ac:spMkLst>
        </pc:spChg>
        <pc:spChg chg="add del mod">
          <ac:chgData name="joe standerfer" userId="1b337ce15d3046a8" providerId="LiveId" clId="{A71618FC-F24E-4425-8E9F-FB33108DCEF9}" dt="2019-03-24T22:07:12.138" v="1153"/>
          <ac:spMkLst>
            <pc:docMk/>
            <pc:sldMk cId="1865572983" sldId="261"/>
            <ac:spMk id="6" creationId="{126D38F7-31F7-4787-B076-4F879620FBE0}"/>
          </ac:spMkLst>
        </pc:spChg>
        <pc:spChg chg="add mod">
          <ac:chgData name="joe standerfer" userId="1b337ce15d3046a8" providerId="LiveId" clId="{A71618FC-F24E-4425-8E9F-FB33108DCEF9}" dt="2019-03-24T22:58:31.394" v="3584" actId="1076"/>
          <ac:spMkLst>
            <pc:docMk/>
            <pc:sldMk cId="1865572983" sldId="261"/>
            <ac:spMk id="7" creationId="{013B0BC0-64B0-4556-B280-5A2D967F7DA7}"/>
          </ac:spMkLst>
        </pc:spChg>
        <pc:spChg chg="add mod">
          <ac:chgData name="joe standerfer" userId="1b337ce15d3046a8" providerId="LiveId" clId="{A71618FC-F24E-4425-8E9F-FB33108DCEF9}" dt="2019-03-24T22:58:20.895" v="3583" actId="1076"/>
          <ac:spMkLst>
            <pc:docMk/>
            <pc:sldMk cId="1865572983" sldId="261"/>
            <ac:spMk id="9" creationId="{DC9F8E04-EC7F-4E2B-BA0B-9A622E436448}"/>
          </ac:spMkLst>
        </pc:spChg>
        <pc:picChg chg="add mod">
          <ac:chgData name="joe standerfer" userId="1b337ce15d3046a8" providerId="LiveId" clId="{A71618FC-F24E-4425-8E9F-FB33108DCEF9}" dt="2019-03-24T22:58:16.810" v="3582" actId="1076"/>
          <ac:picMkLst>
            <pc:docMk/>
            <pc:sldMk cId="1865572983" sldId="261"/>
            <ac:picMk id="8" creationId="{460E7D43-2E9F-4B28-ABC1-1FC79C48FCAD}"/>
          </ac:picMkLst>
        </pc:picChg>
        <pc:picChg chg="del mod">
          <ac:chgData name="joe standerfer" userId="1b337ce15d3046a8" providerId="LiveId" clId="{A71618FC-F24E-4425-8E9F-FB33108DCEF9}" dt="2019-03-24T22:07:06.378" v="1152" actId="478"/>
          <ac:picMkLst>
            <pc:docMk/>
            <pc:sldMk cId="1865572983" sldId="261"/>
            <ac:picMk id="18434" creationId="{00000000-0000-0000-0000-000000000000}"/>
          </ac:picMkLst>
        </pc:picChg>
      </pc:sldChg>
      <pc:sldChg chg="modSp del">
        <pc:chgData name="joe standerfer" userId="1b337ce15d3046a8" providerId="LiveId" clId="{A71618FC-F24E-4425-8E9F-FB33108DCEF9}" dt="2019-03-24T22:42:13.105" v="3192" actId="2696"/>
        <pc:sldMkLst>
          <pc:docMk/>
          <pc:sldMk cId="1706926393" sldId="262"/>
        </pc:sldMkLst>
        <pc:spChg chg="mod">
          <ac:chgData name="joe standerfer" userId="1b337ce15d3046a8" providerId="LiveId" clId="{A71618FC-F24E-4425-8E9F-FB33108DCEF9}" dt="2019-03-24T20:02:10.347" v="173" actId="14100"/>
          <ac:spMkLst>
            <pc:docMk/>
            <pc:sldMk cId="1706926393" sldId="262"/>
            <ac:spMk id="2" creationId="{00000000-0000-0000-0000-000000000000}"/>
          </ac:spMkLst>
        </pc:spChg>
        <pc:spChg chg="mod">
          <ac:chgData name="joe standerfer" userId="1b337ce15d3046a8" providerId="LiveId" clId="{A71618FC-F24E-4425-8E9F-FB33108DCEF9}" dt="2019-03-24T19:57:34.246" v="8" actId="1076"/>
          <ac:spMkLst>
            <pc:docMk/>
            <pc:sldMk cId="1706926393" sldId="262"/>
            <ac:spMk id="6" creationId="{00000000-0000-0000-0000-000000000000}"/>
          </ac:spMkLst>
        </pc:spChg>
        <pc:spChg chg="mod">
          <ac:chgData name="joe standerfer" userId="1b337ce15d3046a8" providerId="LiveId" clId="{A71618FC-F24E-4425-8E9F-FB33108DCEF9}" dt="2019-03-24T19:57:50.383" v="10" actId="1076"/>
          <ac:spMkLst>
            <pc:docMk/>
            <pc:sldMk cId="1706926393" sldId="262"/>
            <ac:spMk id="26" creationId="{00000000-0000-0000-0000-000000000000}"/>
          </ac:spMkLst>
        </pc:spChg>
        <pc:spChg chg="mod">
          <ac:chgData name="joe standerfer" userId="1b337ce15d3046a8" providerId="LiveId" clId="{A71618FC-F24E-4425-8E9F-FB33108DCEF9}" dt="2019-03-24T19:57:57.349" v="12" actId="1076"/>
          <ac:spMkLst>
            <pc:docMk/>
            <pc:sldMk cId="1706926393" sldId="262"/>
            <ac:spMk id="27" creationId="{00000000-0000-0000-0000-000000000000}"/>
          </ac:spMkLst>
        </pc:spChg>
        <pc:graphicFrameChg chg="mod">
          <ac:chgData name="joe standerfer" userId="1b337ce15d3046a8" providerId="LiveId" clId="{A71618FC-F24E-4425-8E9F-FB33108DCEF9}" dt="2019-03-24T19:58:04.600" v="28" actId="1038"/>
          <ac:graphicFrameMkLst>
            <pc:docMk/>
            <pc:sldMk cId="1706926393" sldId="262"/>
            <ac:graphicFrameMk id="25" creationId="{00000000-0000-0000-0000-000000000000}"/>
          </ac:graphicFrameMkLst>
        </pc:graphicFrameChg>
      </pc:sldChg>
      <pc:sldChg chg="addSp delSp modSp add del ord">
        <pc:chgData name="joe standerfer" userId="1b337ce15d3046a8" providerId="LiveId" clId="{A71618FC-F24E-4425-8E9F-FB33108DCEF9}" dt="2019-03-24T22:42:23.569" v="3194" actId="2696"/>
        <pc:sldMkLst>
          <pc:docMk/>
          <pc:sldMk cId="994096988" sldId="263"/>
        </pc:sldMkLst>
        <pc:spChg chg="del">
          <ac:chgData name="joe standerfer" userId="1b337ce15d3046a8" providerId="LiveId" clId="{A71618FC-F24E-4425-8E9F-FB33108DCEF9}" dt="2019-03-24T20:12:25.648" v="223" actId="478"/>
          <ac:spMkLst>
            <pc:docMk/>
            <pc:sldMk cId="994096988" sldId="263"/>
            <ac:spMk id="2" creationId="{9743BB97-A1FE-4CF8-9423-A873963F984B}"/>
          </ac:spMkLst>
        </pc:spChg>
        <pc:spChg chg="del mod">
          <ac:chgData name="joe standerfer" userId="1b337ce15d3046a8" providerId="LiveId" clId="{A71618FC-F24E-4425-8E9F-FB33108DCEF9}" dt="2019-03-24T20:12:31.852" v="225" actId="478"/>
          <ac:spMkLst>
            <pc:docMk/>
            <pc:sldMk cId="994096988" sldId="263"/>
            <ac:spMk id="3" creationId="{B463084E-5C51-44A5-AE3E-86C9A76F0A02}"/>
          </ac:spMkLst>
        </pc:spChg>
        <pc:spChg chg="del">
          <ac:chgData name="joe standerfer" userId="1b337ce15d3046a8" providerId="LiveId" clId="{A71618FC-F24E-4425-8E9F-FB33108DCEF9}" dt="2019-03-24T20:12:30.112" v="224" actId="478"/>
          <ac:spMkLst>
            <pc:docMk/>
            <pc:sldMk cId="994096988" sldId="263"/>
            <ac:spMk id="4" creationId="{1FFD5F58-E7E1-41C8-9399-8DC7984398F2}"/>
          </ac:spMkLst>
        </pc:spChg>
        <pc:spChg chg="add mod">
          <ac:chgData name="joe standerfer" userId="1b337ce15d3046a8" providerId="LiveId" clId="{A71618FC-F24E-4425-8E9F-FB33108DCEF9}" dt="2019-03-24T20:59:58.647" v="307" actId="20577"/>
          <ac:spMkLst>
            <pc:docMk/>
            <pc:sldMk cId="994096988" sldId="263"/>
            <ac:spMk id="5" creationId="{C8412BD4-E98D-42D4-B801-9D7646B748F6}"/>
          </ac:spMkLst>
        </pc:spChg>
        <pc:picChg chg="add del mod">
          <ac:chgData name="joe standerfer" userId="1b337ce15d3046a8" providerId="LiveId" clId="{A71618FC-F24E-4425-8E9F-FB33108DCEF9}" dt="2019-03-24T20:50:35.150" v="266" actId="478"/>
          <ac:picMkLst>
            <pc:docMk/>
            <pc:sldMk cId="994096988" sldId="263"/>
            <ac:picMk id="1026" creationId="{4E7A0AF1-F68F-47CE-B443-CA378144AC18}"/>
          </ac:picMkLst>
        </pc:picChg>
        <pc:picChg chg="add del mod">
          <ac:chgData name="joe standerfer" userId="1b337ce15d3046a8" providerId="LiveId" clId="{A71618FC-F24E-4425-8E9F-FB33108DCEF9}" dt="2019-03-24T20:50:36.247" v="267" actId="478"/>
          <ac:picMkLst>
            <pc:docMk/>
            <pc:sldMk cId="994096988" sldId="263"/>
            <ac:picMk id="1028" creationId="{CA949CC4-64E4-4477-AB21-B06DB8A10167}"/>
          </ac:picMkLst>
        </pc:picChg>
        <pc:picChg chg="add del mod">
          <ac:chgData name="joe standerfer" userId="1b337ce15d3046a8" providerId="LiveId" clId="{A71618FC-F24E-4425-8E9F-FB33108DCEF9}" dt="2019-03-24T20:50:37.415" v="268" actId="478"/>
          <ac:picMkLst>
            <pc:docMk/>
            <pc:sldMk cId="994096988" sldId="263"/>
            <ac:picMk id="1030" creationId="{D0FF71FC-5A91-4D5B-91D8-CD0473F6A970}"/>
          </ac:picMkLst>
        </pc:picChg>
      </pc:sldChg>
      <pc:sldChg chg="delSp add del">
        <pc:chgData name="joe standerfer" userId="1b337ce15d3046a8" providerId="LiveId" clId="{A71618FC-F24E-4425-8E9F-FB33108DCEF9}" dt="2019-03-24T20:16:09.078" v="246" actId="2696"/>
        <pc:sldMkLst>
          <pc:docMk/>
          <pc:sldMk cId="3796035197" sldId="264"/>
        </pc:sldMkLst>
        <pc:spChg chg="del">
          <ac:chgData name="joe standerfer" userId="1b337ce15d3046a8" providerId="LiveId" clId="{A71618FC-F24E-4425-8E9F-FB33108DCEF9}" dt="2019-03-24T20:12:40.952" v="227" actId="478"/>
          <ac:spMkLst>
            <pc:docMk/>
            <pc:sldMk cId="3796035197" sldId="264"/>
            <ac:spMk id="2" creationId="{D7FA1D86-379A-409B-9A57-D43E7CD40AB9}"/>
          </ac:spMkLst>
        </pc:spChg>
        <pc:spChg chg="del">
          <ac:chgData name="joe standerfer" userId="1b337ce15d3046a8" providerId="LiveId" clId="{A71618FC-F24E-4425-8E9F-FB33108DCEF9}" dt="2019-03-24T20:12:40.952" v="227" actId="478"/>
          <ac:spMkLst>
            <pc:docMk/>
            <pc:sldMk cId="3796035197" sldId="264"/>
            <ac:spMk id="3" creationId="{737790BE-F366-4820-9ED0-1507E0A0AC96}"/>
          </ac:spMkLst>
        </pc:spChg>
        <pc:spChg chg="del">
          <ac:chgData name="joe standerfer" userId="1b337ce15d3046a8" providerId="LiveId" clId="{A71618FC-F24E-4425-8E9F-FB33108DCEF9}" dt="2019-03-24T20:12:40.952" v="227" actId="478"/>
          <ac:spMkLst>
            <pc:docMk/>
            <pc:sldMk cId="3796035197" sldId="264"/>
            <ac:spMk id="4" creationId="{8CB12533-1F9C-4564-B6FF-345134C565EA}"/>
          </ac:spMkLst>
        </pc:spChg>
      </pc:sldChg>
      <pc:sldChg chg="addSp delSp modSp add del">
        <pc:chgData name="joe standerfer" userId="1b337ce15d3046a8" providerId="LiveId" clId="{A71618FC-F24E-4425-8E9F-FB33108DCEF9}" dt="2019-03-24T22:42:17.507" v="3193" actId="2696"/>
        <pc:sldMkLst>
          <pc:docMk/>
          <pc:sldMk cId="3841898205" sldId="264"/>
        </pc:sldMkLst>
        <pc:spChg chg="mod">
          <ac:chgData name="joe standerfer" userId="1b337ce15d3046a8" providerId="LiveId" clId="{A71618FC-F24E-4425-8E9F-FB33108DCEF9}" dt="2019-03-24T21:37:40.887" v="364" actId="20577"/>
          <ac:spMkLst>
            <pc:docMk/>
            <pc:sldMk cId="3841898205" sldId="264"/>
            <ac:spMk id="2" creationId="{00000000-0000-0000-0000-000000000000}"/>
          </ac:spMkLst>
        </pc:spChg>
        <pc:spChg chg="del mod">
          <ac:chgData name="joe standerfer" userId="1b337ce15d3046a8" providerId="LiveId" clId="{A71618FC-F24E-4425-8E9F-FB33108DCEF9}" dt="2019-03-24T21:37:50.853" v="367" actId="478"/>
          <ac:spMkLst>
            <pc:docMk/>
            <pc:sldMk cId="3841898205" sldId="264"/>
            <ac:spMk id="3" creationId="{00000000-0000-0000-0000-000000000000}"/>
          </ac:spMkLst>
        </pc:spChg>
        <pc:spChg chg="add del mod">
          <ac:chgData name="joe standerfer" userId="1b337ce15d3046a8" providerId="LiveId" clId="{A71618FC-F24E-4425-8E9F-FB33108DCEF9}" dt="2019-03-24T21:08:36.964" v="341" actId="478"/>
          <ac:spMkLst>
            <pc:docMk/>
            <pc:sldMk cId="3841898205" sldId="264"/>
            <ac:spMk id="6" creationId="{F48EFA2B-3240-4B77-A171-8A73EAD5B0F3}"/>
          </ac:spMkLst>
        </pc:spChg>
        <pc:picChg chg="add del mod">
          <ac:chgData name="joe standerfer" userId="1b337ce15d3046a8" providerId="LiveId" clId="{A71618FC-F24E-4425-8E9F-FB33108DCEF9}" dt="2019-03-24T22:05:50.692" v="1148" actId="478"/>
          <ac:picMkLst>
            <pc:docMk/>
            <pc:sldMk cId="3841898205" sldId="264"/>
            <ac:picMk id="1026" creationId="{C363CC1B-E745-42BD-A295-3FAC3E41C8D0}"/>
          </ac:picMkLst>
        </pc:picChg>
        <pc:picChg chg="add mod">
          <ac:chgData name="joe standerfer" userId="1b337ce15d3046a8" providerId="LiveId" clId="{A71618FC-F24E-4425-8E9F-FB33108DCEF9}" dt="2019-03-24T22:06:51.639" v="1151" actId="1076"/>
          <ac:picMkLst>
            <pc:docMk/>
            <pc:sldMk cId="3841898205" sldId="264"/>
            <ac:picMk id="1028" creationId="{874FBAB7-845C-4E8A-AECD-53157EC2DFF2}"/>
          </ac:picMkLst>
        </pc:picChg>
        <pc:picChg chg="add del mod">
          <ac:chgData name="joe standerfer" userId="1b337ce15d3046a8" providerId="LiveId" clId="{A71618FC-F24E-4425-8E9F-FB33108DCEF9}" dt="2019-03-24T21:03:52.133" v="312"/>
          <ac:picMkLst>
            <pc:docMk/>
            <pc:sldMk cId="3841898205" sldId="264"/>
            <ac:picMk id="2050" creationId="{04FADF51-5009-4C7D-AB3A-23BC4D43BC31}"/>
          </ac:picMkLst>
        </pc:picChg>
        <pc:picChg chg="add mod">
          <ac:chgData name="joe standerfer" userId="1b337ce15d3046a8" providerId="LiveId" clId="{A71618FC-F24E-4425-8E9F-FB33108DCEF9}" dt="2019-03-24T21:37:54.015" v="369" actId="1076"/>
          <ac:picMkLst>
            <pc:docMk/>
            <pc:sldMk cId="3841898205" sldId="264"/>
            <ac:picMk id="2052" creationId="{BC7275AB-52AA-4C4B-8E12-9632C67338E7}"/>
          </ac:picMkLst>
        </pc:picChg>
        <pc:picChg chg="add mod">
          <ac:chgData name="joe standerfer" userId="1b337ce15d3046a8" providerId="LiveId" clId="{A71618FC-F24E-4425-8E9F-FB33108DCEF9}" dt="2019-03-24T21:37:52.808" v="368" actId="1076"/>
          <ac:picMkLst>
            <pc:docMk/>
            <pc:sldMk cId="3841898205" sldId="264"/>
            <ac:picMk id="2054" creationId="{B5DE4381-B8C6-4080-AF6E-FC90194A958F}"/>
          </ac:picMkLst>
        </pc:picChg>
        <pc:picChg chg="del">
          <ac:chgData name="joe standerfer" userId="1b337ce15d3046a8" providerId="LiveId" clId="{A71618FC-F24E-4425-8E9F-FB33108DCEF9}" dt="2019-03-24T21:08:31.729" v="339" actId="478"/>
          <ac:picMkLst>
            <pc:docMk/>
            <pc:sldMk cId="3841898205" sldId="264"/>
            <ac:picMk id="18434" creationId="{00000000-0000-0000-0000-000000000000}"/>
          </ac:picMkLst>
        </pc:picChg>
      </pc:sldChg>
      <pc:sldChg chg="addSp delSp modSp add del">
        <pc:chgData name="joe standerfer" userId="1b337ce15d3046a8" providerId="LiveId" clId="{A71618FC-F24E-4425-8E9F-FB33108DCEF9}" dt="2019-03-24T22:42:09.064" v="3191" actId="2696"/>
        <pc:sldMkLst>
          <pc:docMk/>
          <pc:sldMk cId="1637294354" sldId="265"/>
        </pc:sldMkLst>
        <pc:spChg chg="mod">
          <ac:chgData name="joe standerfer" userId="1b337ce15d3046a8" providerId="LiveId" clId="{A71618FC-F24E-4425-8E9F-FB33108DCEF9}" dt="2019-03-24T21:07:14.441" v="330" actId="1076"/>
          <ac:spMkLst>
            <pc:docMk/>
            <pc:sldMk cId="1637294354" sldId="265"/>
            <ac:spMk id="2" creationId="{5D212641-0D1E-4232-86CF-E74672B3DAB9}"/>
          </ac:spMkLst>
        </pc:spChg>
        <pc:spChg chg="del">
          <ac:chgData name="joe standerfer" userId="1b337ce15d3046a8" providerId="LiveId" clId="{A71618FC-F24E-4425-8E9F-FB33108DCEF9}" dt="2019-03-24T21:03:58.077" v="313" actId="478"/>
          <ac:spMkLst>
            <pc:docMk/>
            <pc:sldMk cId="1637294354" sldId="265"/>
            <ac:spMk id="3" creationId="{291DEEC0-F157-4389-8BBD-FDBEF4CEA22F}"/>
          </ac:spMkLst>
        </pc:spChg>
        <pc:spChg chg="del">
          <ac:chgData name="joe standerfer" userId="1b337ce15d3046a8" providerId="LiveId" clId="{A71618FC-F24E-4425-8E9F-FB33108DCEF9}" dt="2019-03-24T21:03:58.077" v="313" actId="478"/>
          <ac:spMkLst>
            <pc:docMk/>
            <pc:sldMk cId="1637294354" sldId="265"/>
            <ac:spMk id="4" creationId="{428866C1-0BD0-461A-B585-5422CA30D822}"/>
          </ac:spMkLst>
        </pc:spChg>
        <pc:spChg chg="del">
          <ac:chgData name="joe standerfer" userId="1b337ce15d3046a8" providerId="LiveId" clId="{A71618FC-F24E-4425-8E9F-FB33108DCEF9}" dt="2019-03-24T21:03:58.077" v="313" actId="478"/>
          <ac:spMkLst>
            <pc:docMk/>
            <pc:sldMk cId="1637294354" sldId="265"/>
            <ac:spMk id="5" creationId="{41B1FC51-B0AC-4A1E-8D7D-F316738586E2}"/>
          </ac:spMkLst>
        </pc:spChg>
        <pc:spChg chg="del">
          <ac:chgData name="joe standerfer" userId="1b337ce15d3046a8" providerId="LiveId" clId="{A71618FC-F24E-4425-8E9F-FB33108DCEF9}" dt="2019-03-24T21:03:58.077" v="313" actId="478"/>
          <ac:spMkLst>
            <pc:docMk/>
            <pc:sldMk cId="1637294354" sldId="265"/>
            <ac:spMk id="6" creationId="{DE97086F-EFA4-4B24-9F68-68FAA19FBF97}"/>
          </ac:spMkLst>
        </pc:spChg>
        <pc:picChg chg="add mod">
          <ac:chgData name="joe standerfer" userId="1b337ce15d3046a8" providerId="LiveId" clId="{A71618FC-F24E-4425-8E9F-FB33108DCEF9}" dt="2019-03-24T21:07:06.562" v="327" actId="1076"/>
          <ac:picMkLst>
            <pc:docMk/>
            <pc:sldMk cId="1637294354" sldId="265"/>
            <ac:picMk id="7" creationId="{58D0E903-1630-498B-9D29-932F1DE2C55A}"/>
          </ac:picMkLst>
        </pc:picChg>
        <pc:picChg chg="add mod">
          <ac:chgData name="joe standerfer" userId="1b337ce15d3046a8" providerId="LiveId" clId="{A71618FC-F24E-4425-8E9F-FB33108DCEF9}" dt="2019-03-24T21:07:15.700" v="331" actId="1076"/>
          <ac:picMkLst>
            <pc:docMk/>
            <pc:sldMk cId="1637294354" sldId="265"/>
            <ac:picMk id="3074" creationId="{70B5AA9A-4121-4DFE-B3FF-DE3BCD3A87A2}"/>
          </ac:picMkLst>
        </pc:picChg>
        <pc:picChg chg="add mod">
          <ac:chgData name="joe standerfer" userId="1b337ce15d3046a8" providerId="LiveId" clId="{A71618FC-F24E-4425-8E9F-FB33108DCEF9}" dt="2019-03-24T21:07:39.877" v="338" actId="1076"/>
          <ac:picMkLst>
            <pc:docMk/>
            <pc:sldMk cId="1637294354" sldId="265"/>
            <ac:picMk id="3076" creationId="{F5B377A9-379A-4110-BC1C-E3E44531241D}"/>
          </ac:picMkLst>
        </pc:picChg>
        <pc:picChg chg="add mod">
          <ac:chgData name="joe standerfer" userId="1b337ce15d3046a8" providerId="LiveId" clId="{A71618FC-F24E-4425-8E9F-FB33108DCEF9}" dt="2019-03-24T21:07:35.739" v="337" actId="1076"/>
          <ac:picMkLst>
            <pc:docMk/>
            <pc:sldMk cId="1637294354" sldId="265"/>
            <ac:picMk id="3078" creationId="{D1F40102-2F8A-440D-891C-807D6024F5E8}"/>
          </ac:picMkLst>
        </pc:picChg>
      </pc:sldChg>
      <pc:sldChg chg="addSp delSp modSp add setBg">
        <pc:chgData name="joe standerfer" userId="1b337ce15d3046a8" providerId="LiveId" clId="{A71618FC-F24E-4425-8E9F-FB33108DCEF9}" dt="2019-03-24T22:55:01.151" v="3497" actId="1076"/>
        <pc:sldMkLst>
          <pc:docMk/>
          <pc:sldMk cId="2464142368" sldId="266"/>
        </pc:sldMkLst>
        <pc:spChg chg="mod">
          <ac:chgData name="joe standerfer" userId="1b337ce15d3046a8" providerId="LiveId" clId="{A71618FC-F24E-4425-8E9F-FB33108DCEF9}" dt="2019-03-24T22:54:45.004" v="3495" actId="1076"/>
          <ac:spMkLst>
            <pc:docMk/>
            <pc:sldMk cId="2464142368" sldId="266"/>
            <ac:spMk id="6" creationId="{00000000-0000-0000-0000-000000000000}"/>
          </ac:spMkLst>
        </pc:spChg>
        <pc:spChg chg="mod">
          <ac:chgData name="joe standerfer" userId="1b337ce15d3046a8" providerId="LiveId" clId="{A71618FC-F24E-4425-8E9F-FB33108DCEF9}" dt="2019-03-24T22:54:52.363" v="3496" actId="1076"/>
          <ac:spMkLst>
            <pc:docMk/>
            <pc:sldMk cId="2464142368" sldId="266"/>
            <ac:spMk id="8" creationId="{00000000-0000-0000-0000-000000000000}"/>
          </ac:spMkLst>
        </pc:spChg>
        <pc:spChg chg="del">
          <ac:chgData name="joe standerfer" userId="1b337ce15d3046a8" providerId="LiveId" clId="{A71618FC-F24E-4425-8E9F-FB33108DCEF9}" dt="2019-03-24T21:39:47.198" v="387" actId="478"/>
          <ac:spMkLst>
            <pc:docMk/>
            <pc:sldMk cId="2464142368" sldId="266"/>
            <ac:spMk id="26" creationId="{00000000-0000-0000-0000-000000000000}"/>
          </ac:spMkLst>
        </pc:spChg>
        <pc:spChg chg="del">
          <ac:chgData name="joe standerfer" userId="1b337ce15d3046a8" providerId="LiveId" clId="{A71618FC-F24E-4425-8E9F-FB33108DCEF9}" dt="2019-03-24T21:39:44.570" v="386" actId="478"/>
          <ac:spMkLst>
            <pc:docMk/>
            <pc:sldMk cId="2464142368" sldId="266"/>
            <ac:spMk id="27" creationId="{00000000-0000-0000-0000-000000000000}"/>
          </ac:spMkLst>
        </pc:spChg>
        <pc:graphicFrameChg chg="mod modGraphic">
          <ac:chgData name="joe standerfer" userId="1b337ce15d3046a8" providerId="LiveId" clId="{A71618FC-F24E-4425-8E9F-FB33108DCEF9}" dt="2019-03-24T22:55:01.151" v="3497" actId="1076"/>
          <ac:graphicFrameMkLst>
            <pc:docMk/>
            <pc:sldMk cId="2464142368" sldId="266"/>
            <ac:graphicFrameMk id="25" creationId="{00000000-0000-0000-0000-000000000000}"/>
          </ac:graphicFrameMkLst>
        </pc:graphicFrameChg>
        <pc:picChg chg="del">
          <ac:chgData name="joe standerfer" userId="1b337ce15d3046a8" providerId="LiveId" clId="{A71618FC-F24E-4425-8E9F-FB33108DCEF9}" dt="2019-03-24T21:38:23.673" v="371" actId="478"/>
          <ac:picMkLst>
            <pc:docMk/>
            <pc:sldMk cId="2464142368" sldId="266"/>
            <ac:picMk id="3" creationId="{00000000-0000-0000-0000-000000000000}"/>
          </ac:picMkLst>
        </pc:picChg>
        <pc:picChg chg="del">
          <ac:chgData name="joe standerfer" userId="1b337ce15d3046a8" providerId="LiveId" clId="{A71618FC-F24E-4425-8E9F-FB33108DCEF9}" dt="2019-03-24T21:38:32.601" v="373" actId="478"/>
          <ac:picMkLst>
            <pc:docMk/>
            <pc:sldMk cId="2464142368" sldId="266"/>
            <ac:picMk id="14" creationId="{00000000-0000-0000-0000-000000000000}"/>
          </ac:picMkLst>
        </pc:picChg>
        <pc:picChg chg="add mod ord">
          <ac:chgData name="joe standerfer" userId="1b337ce15d3046a8" providerId="LiveId" clId="{A71618FC-F24E-4425-8E9F-FB33108DCEF9}" dt="2019-03-24T22:54:36.534" v="3494" actId="1582"/>
          <ac:picMkLst>
            <pc:docMk/>
            <pc:sldMk cId="2464142368" sldId="266"/>
            <ac:picMk id="18" creationId="{BF300C88-057F-4BFD-88E5-C26D1D6C9B4E}"/>
          </ac:picMkLst>
        </pc:picChg>
        <pc:picChg chg="add mod">
          <ac:chgData name="joe standerfer" userId="1b337ce15d3046a8" providerId="LiveId" clId="{A71618FC-F24E-4425-8E9F-FB33108DCEF9}" dt="2019-03-24T22:54:36.534" v="3494" actId="1582"/>
          <ac:picMkLst>
            <pc:docMk/>
            <pc:sldMk cId="2464142368" sldId="266"/>
            <ac:picMk id="19" creationId="{A0AFA779-6199-4F22-B893-84D3243AFCA5}"/>
          </ac:picMkLst>
        </pc:picChg>
        <pc:cxnChg chg="del">
          <ac:chgData name="joe standerfer" userId="1b337ce15d3046a8" providerId="LiveId" clId="{A71618FC-F24E-4425-8E9F-FB33108DCEF9}" dt="2019-03-24T21:38:28.179" v="372" actId="478"/>
          <ac:cxnSpMkLst>
            <pc:docMk/>
            <pc:sldMk cId="2464142368" sldId="266"/>
            <ac:cxnSpMk id="15" creationId="{00000000-0000-0000-0000-000000000000}"/>
          </ac:cxnSpMkLst>
        </pc:cxnChg>
        <pc:cxnChg chg="del">
          <ac:chgData name="joe standerfer" userId="1b337ce15d3046a8" providerId="LiveId" clId="{A71618FC-F24E-4425-8E9F-FB33108DCEF9}" dt="2019-03-24T21:38:28.179" v="372" actId="478"/>
          <ac:cxnSpMkLst>
            <pc:docMk/>
            <pc:sldMk cId="2464142368" sldId="266"/>
            <ac:cxnSpMk id="16" creationId="{00000000-0000-0000-0000-000000000000}"/>
          </ac:cxnSpMkLst>
        </pc:cxnChg>
        <pc:cxnChg chg="del">
          <ac:chgData name="joe standerfer" userId="1b337ce15d3046a8" providerId="LiveId" clId="{A71618FC-F24E-4425-8E9F-FB33108DCEF9}" dt="2019-03-24T21:38:28.179" v="372" actId="478"/>
          <ac:cxnSpMkLst>
            <pc:docMk/>
            <pc:sldMk cId="2464142368" sldId="266"/>
            <ac:cxnSpMk id="17" creationId="{00000000-0000-0000-0000-000000000000}"/>
          </ac:cxnSpMkLst>
        </pc:cxnChg>
      </pc:sldChg>
      <pc:sldChg chg="delSp modSp add del">
        <pc:chgData name="joe standerfer" userId="1b337ce15d3046a8" providerId="LiveId" clId="{A71618FC-F24E-4425-8E9F-FB33108DCEF9}" dt="2019-03-24T22:41:58.366" v="3189" actId="2696"/>
        <pc:sldMkLst>
          <pc:docMk/>
          <pc:sldMk cId="3647614752" sldId="267"/>
        </pc:sldMkLst>
        <pc:picChg chg="del">
          <ac:chgData name="joe standerfer" userId="1b337ce15d3046a8" providerId="LiveId" clId="{A71618FC-F24E-4425-8E9F-FB33108DCEF9}" dt="2019-03-24T22:20:38.299" v="1772" actId="478"/>
          <ac:picMkLst>
            <pc:docMk/>
            <pc:sldMk cId="3647614752" sldId="267"/>
            <ac:picMk id="5" creationId="{00000000-0000-0000-0000-000000000000}"/>
          </ac:picMkLst>
        </pc:picChg>
        <pc:picChg chg="mod">
          <ac:chgData name="joe standerfer" userId="1b337ce15d3046a8" providerId="LiveId" clId="{A71618FC-F24E-4425-8E9F-FB33108DCEF9}" dt="2019-03-24T22:20:42.725" v="1774" actId="1076"/>
          <ac:picMkLst>
            <pc:docMk/>
            <pc:sldMk cId="3647614752" sldId="267"/>
            <ac:picMk id="6" creationId="{2C3B87E2-F327-4E35-93F6-D79EB59A7371}"/>
          </ac:picMkLst>
        </pc:picChg>
      </pc:sldChg>
      <pc:sldChg chg="modSp add setBg">
        <pc:chgData name="joe standerfer" userId="1b337ce15d3046a8" providerId="LiveId" clId="{A71618FC-F24E-4425-8E9F-FB33108DCEF9}" dt="2019-03-24T22:57:02.896" v="3577" actId="692"/>
        <pc:sldMkLst>
          <pc:docMk/>
          <pc:sldMk cId="1286458005" sldId="268"/>
        </pc:sldMkLst>
        <pc:spChg chg="mod">
          <ac:chgData name="joe standerfer" userId="1b337ce15d3046a8" providerId="LiveId" clId="{A71618FC-F24E-4425-8E9F-FB33108DCEF9}" dt="2019-03-24T22:49:17.508" v="3297"/>
          <ac:spMkLst>
            <pc:docMk/>
            <pc:sldMk cId="1286458005" sldId="268"/>
            <ac:spMk id="3" creationId="{00000000-0000-0000-0000-000000000000}"/>
          </ac:spMkLst>
        </pc:spChg>
        <pc:picChg chg="mod">
          <ac:chgData name="joe standerfer" userId="1b337ce15d3046a8" providerId="LiveId" clId="{A71618FC-F24E-4425-8E9F-FB33108DCEF9}" dt="2019-03-24T22:57:02.896" v="3577" actId="692"/>
          <ac:picMkLst>
            <pc:docMk/>
            <pc:sldMk cId="1286458005" sldId="268"/>
            <ac:picMk id="6" creationId="{2C3B87E2-F327-4E35-93F6-D79EB59A7371}"/>
          </ac:picMkLst>
        </pc:picChg>
      </pc:sldChg>
      <pc:sldChg chg="add del">
        <pc:chgData name="joe standerfer" userId="1b337ce15d3046a8" providerId="LiveId" clId="{A71618FC-F24E-4425-8E9F-FB33108DCEF9}" dt="2019-03-24T23:03:18.751" v="3606" actId="2696"/>
        <pc:sldMkLst>
          <pc:docMk/>
          <pc:sldMk cId="1350619982" sldId="269"/>
        </pc:sldMkLst>
      </pc:sldChg>
      <pc:sldChg chg="addSp delSp modSp add setBg">
        <pc:chgData name="joe standerfer" userId="1b337ce15d3046a8" providerId="LiveId" clId="{A71618FC-F24E-4425-8E9F-FB33108DCEF9}" dt="2019-03-24T23:07:46.105" v="3842"/>
        <pc:sldMkLst>
          <pc:docMk/>
          <pc:sldMk cId="3152235314" sldId="270"/>
        </pc:sldMkLst>
        <pc:spChg chg="del">
          <ac:chgData name="joe standerfer" userId="1b337ce15d3046a8" providerId="LiveId" clId="{A71618FC-F24E-4425-8E9F-FB33108DCEF9}" dt="2019-03-24T23:01:56.454" v="3588" actId="478"/>
          <ac:spMkLst>
            <pc:docMk/>
            <pc:sldMk cId="3152235314" sldId="270"/>
            <ac:spMk id="4" creationId="{3DD9E89C-ED23-4AC3-A295-9DEDC8CBCA21}"/>
          </ac:spMkLst>
        </pc:spChg>
        <pc:spChg chg="add">
          <ac:chgData name="joe standerfer" userId="1b337ce15d3046a8" providerId="LiveId" clId="{A71618FC-F24E-4425-8E9F-FB33108DCEF9}" dt="2019-03-24T23:04:29.857" v="3619"/>
          <ac:spMkLst>
            <pc:docMk/>
            <pc:sldMk cId="3152235314" sldId="270"/>
            <ac:spMk id="10" creationId="{E5027DF6-2FDD-4035-9CF4-EFFE4D05E040}"/>
          </ac:spMkLst>
        </pc:spChg>
        <pc:spChg chg="add mod">
          <ac:chgData name="joe standerfer" userId="1b337ce15d3046a8" providerId="LiveId" clId="{A71618FC-F24E-4425-8E9F-FB33108DCEF9}" dt="2019-03-24T23:04:40.506" v="3646" actId="1038"/>
          <ac:spMkLst>
            <pc:docMk/>
            <pc:sldMk cId="3152235314" sldId="270"/>
            <ac:spMk id="11" creationId="{54061676-15DF-44D5-AD52-347A88245147}"/>
          </ac:spMkLst>
        </pc:spChg>
        <pc:picChg chg="del mod">
          <ac:chgData name="joe standerfer" userId="1b337ce15d3046a8" providerId="LiveId" clId="{A71618FC-F24E-4425-8E9F-FB33108DCEF9}" dt="2019-03-24T23:06:53.350" v="3797" actId="478"/>
          <ac:picMkLst>
            <pc:docMk/>
            <pc:sldMk cId="3152235314" sldId="270"/>
            <ac:picMk id="7" creationId="{BE4658F6-195A-44CA-A3EE-AD3AFFA6098D}"/>
          </ac:picMkLst>
        </pc:picChg>
        <pc:picChg chg="del mod">
          <ac:chgData name="joe standerfer" userId="1b337ce15d3046a8" providerId="LiveId" clId="{A71618FC-F24E-4425-8E9F-FB33108DCEF9}" dt="2019-03-24T23:02:35.334" v="3596" actId="478"/>
          <ac:picMkLst>
            <pc:docMk/>
            <pc:sldMk cId="3152235314" sldId="270"/>
            <ac:picMk id="8" creationId="{3F464E5F-6B5B-4C58-BA17-B0AFD7B34364}"/>
          </ac:picMkLst>
        </pc:picChg>
        <pc:picChg chg="add mod">
          <ac:chgData name="joe standerfer" userId="1b337ce15d3046a8" providerId="LiveId" clId="{A71618FC-F24E-4425-8E9F-FB33108DCEF9}" dt="2019-03-24T23:03:01.113" v="3604" actId="14100"/>
          <ac:picMkLst>
            <pc:docMk/>
            <pc:sldMk cId="3152235314" sldId="270"/>
            <ac:picMk id="9" creationId="{797D4E93-47A9-4C48-8E9E-925742EDA059}"/>
          </ac:picMkLst>
        </pc:picChg>
        <pc:picChg chg="add mod">
          <ac:chgData name="joe standerfer" userId="1b337ce15d3046a8" providerId="LiveId" clId="{A71618FC-F24E-4425-8E9F-FB33108DCEF9}" dt="2019-03-24T23:07:16.678" v="3802" actId="1582"/>
          <ac:picMkLst>
            <pc:docMk/>
            <pc:sldMk cId="3152235314" sldId="270"/>
            <ac:picMk id="12" creationId="{1FC7D4CE-311D-447D-BF14-59870650E344}"/>
          </ac:picMkLst>
        </pc:picChg>
      </pc:sldChg>
      <pc:sldChg chg="add del setBg">
        <pc:chgData name="joe standerfer" userId="1b337ce15d3046a8" providerId="LiveId" clId="{A71618FC-F24E-4425-8E9F-FB33108DCEF9}" dt="2019-03-24T23:04:26.538" v="3618" actId="2696"/>
        <pc:sldMkLst>
          <pc:docMk/>
          <pc:sldMk cId="1071131201" sldId="271"/>
        </pc:sldMkLst>
      </pc:sldChg>
      <pc:sldChg chg="addSp delSp modSp add setBg">
        <pc:chgData name="joe standerfer" userId="1b337ce15d3046a8" providerId="LiveId" clId="{A71618FC-F24E-4425-8E9F-FB33108DCEF9}" dt="2019-03-24T23:07:26.600" v="3804" actId="1582"/>
        <pc:sldMkLst>
          <pc:docMk/>
          <pc:sldMk cId="2546418469" sldId="272"/>
        </pc:sldMkLst>
        <pc:spChg chg="add">
          <ac:chgData name="joe standerfer" userId="1b337ce15d3046a8" providerId="LiveId" clId="{A71618FC-F24E-4425-8E9F-FB33108DCEF9}" dt="2019-03-24T23:04:22.449" v="3617"/>
          <ac:spMkLst>
            <pc:docMk/>
            <pc:sldMk cId="2546418469" sldId="272"/>
            <ac:spMk id="8" creationId="{0F8E84C6-CF58-4740-B859-219CA09AF636}"/>
          </ac:spMkLst>
        </pc:spChg>
        <pc:spChg chg="add mod">
          <ac:chgData name="joe standerfer" userId="1b337ce15d3046a8" providerId="LiveId" clId="{A71618FC-F24E-4425-8E9F-FB33108DCEF9}" dt="2019-03-24T23:04:48.042" v="3668" actId="1038"/>
          <ac:spMkLst>
            <pc:docMk/>
            <pc:sldMk cId="2546418469" sldId="272"/>
            <ac:spMk id="10" creationId="{A24945EA-4CA9-41B5-977A-CF05D2CC03F9}"/>
          </ac:spMkLst>
        </pc:spChg>
        <pc:graphicFrameChg chg="add del mod modGraphic">
          <ac:chgData name="joe standerfer" userId="1b337ce15d3046a8" providerId="LiveId" clId="{A71618FC-F24E-4425-8E9F-FB33108DCEF9}" dt="2019-03-24T23:06:35.449" v="3792" actId="478"/>
          <ac:graphicFrameMkLst>
            <pc:docMk/>
            <pc:sldMk cId="2546418469" sldId="272"/>
            <ac:graphicFrameMk id="11" creationId="{81FB5ED4-4B60-400D-93F0-80C8C3EC1E04}"/>
          </ac:graphicFrameMkLst>
        </pc:graphicFrameChg>
        <pc:graphicFrameChg chg="add del">
          <ac:chgData name="joe standerfer" userId="1b337ce15d3046a8" providerId="LiveId" clId="{A71618FC-F24E-4425-8E9F-FB33108DCEF9}" dt="2019-03-24T23:06:07.304" v="3768"/>
          <ac:graphicFrameMkLst>
            <pc:docMk/>
            <pc:sldMk cId="2546418469" sldId="272"/>
            <ac:graphicFrameMk id="12" creationId="{07839C74-B2EE-4150-9BE5-6CC396AC5861}"/>
          </ac:graphicFrameMkLst>
        </pc:graphicFrameChg>
        <pc:picChg chg="add del mod">
          <ac:chgData name="joe standerfer" userId="1b337ce15d3046a8" providerId="LiveId" clId="{A71618FC-F24E-4425-8E9F-FB33108DCEF9}" dt="2019-03-24T23:07:26.600" v="3804" actId="1582"/>
          <ac:picMkLst>
            <pc:docMk/>
            <pc:sldMk cId="2546418469" sldId="272"/>
            <ac:picMk id="3" creationId="{BE073E3F-8FD5-4F38-8F49-E1CE71D31B6B}"/>
          </ac:picMkLst>
        </pc:picChg>
        <pc:picChg chg="add mod">
          <ac:chgData name="joe standerfer" userId="1b337ce15d3046a8" providerId="LiveId" clId="{A71618FC-F24E-4425-8E9F-FB33108DCEF9}" dt="2019-03-24T23:03:51.396" v="3616" actId="14100"/>
          <ac:picMkLst>
            <pc:docMk/>
            <pc:sldMk cId="2546418469" sldId="272"/>
            <ac:picMk id="6" creationId="{EDCE9905-9597-4AB9-B332-C22DF8026B91}"/>
          </ac:picMkLst>
        </pc:picChg>
        <pc:picChg chg="add del">
          <ac:chgData name="joe standerfer" userId="1b337ce15d3046a8" providerId="LiveId" clId="{A71618FC-F24E-4425-8E9F-FB33108DCEF9}" dt="2019-03-24T23:06:32.934" v="3785" actId="478"/>
          <ac:picMkLst>
            <pc:docMk/>
            <pc:sldMk cId="2546418469" sldId="272"/>
            <ac:picMk id="7" creationId="{BE4658F6-195A-44CA-A3EE-AD3AFFA6098D}"/>
          </ac:picMkLst>
        </pc:picChg>
        <pc:picChg chg="del">
          <ac:chgData name="joe standerfer" userId="1b337ce15d3046a8" providerId="LiveId" clId="{A71618FC-F24E-4425-8E9F-FB33108DCEF9}" dt="2019-03-24T23:03:21.697" v="3607" actId="478"/>
          <ac:picMkLst>
            <pc:docMk/>
            <pc:sldMk cId="2546418469" sldId="272"/>
            <ac:picMk id="9" creationId="{797D4E93-47A9-4C48-8E9E-925742EDA059}"/>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1E6622-9060-EE4D-BCEC-875F38B0FFBA}" type="datetimeFigureOut">
              <a:rPr lang="en-US" smtClean="0"/>
              <a:t>3/24/2019</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5DECF7E0-D852-9E4A-986C-9207D96B5927}" type="slidenum">
              <a:rPr lang="en-US" smtClean="0"/>
              <a:t>‹#›</a:t>
            </a:fld>
            <a:endParaRPr lang="en-US"/>
          </a:p>
        </p:txBody>
      </p:sp>
    </p:spTree>
    <p:extLst>
      <p:ext uri="{BB962C8B-B14F-4D97-AF65-F5344CB8AC3E}">
        <p14:creationId xmlns:p14="http://schemas.microsoft.com/office/powerpoint/2010/main" val="326651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E6622-9060-EE4D-BCEC-875F38B0FFBA}"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74264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E6622-9060-EE4D-BCEC-875F38B0FFBA}"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171253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E6622-9060-EE4D-BCEC-875F38B0FFBA}"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22676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D51E6622-9060-EE4D-BCEC-875F38B0FFBA}" type="datetimeFigureOut">
              <a:rPr lang="en-US" smtClean="0"/>
              <a:t>3/24/2019</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5DECF7E0-D852-9E4A-986C-9207D96B5927}" type="slidenum">
              <a:rPr lang="en-US" smtClean="0"/>
              <a:t>‹#›</a:t>
            </a:fld>
            <a:endParaRPr lang="en-US"/>
          </a:p>
        </p:txBody>
      </p:sp>
    </p:spTree>
    <p:extLst>
      <p:ext uri="{BB962C8B-B14F-4D97-AF65-F5344CB8AC3E}">
        <p14:creationId xmlns:p14="http://schemas.microsoft.com/office/powerpoint/2010/main" val="295506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1E6622-9060-EE4D-BCEC-875F38B0FFBA}" type="datetimeFigureOut">
              <a:rPr lang="en-US" smtClean="0"/>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261335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E6622-9060-EE4D-BCEC-875F38B0FFBA}"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228466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D51E6622-9060-EE4D-BCEC-875F38B0FFBA}" type="datetimeFigureOut">
              <a:rPr lang="en-US" smtClean="0"/>
              <a:t>3/24/2019</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382639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E6622-9060-EE4D-BCEC-875F38B0FFBA}" type="datetimeFigureOut">
              <a:rPr lang="en-US" smtClean="0"/>
              <a:t>3/24/2019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296333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D51E6622-9060-EE4D-BCEC-875F38B0FFBA}" type="datetimeFigureOut">
              <a:rPr lang="en-US" smtClean="0"/>
              <a:t>3/24/2019</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198063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D51E6622-9060-EE4D-BCEC-875F38B0FFBA}" type="datetimeFigureOut">
              <a:rPr lang="en-US" smtClean="0"/>
              <a:t>3/24/2019</a:t>
            </a:fld>
            <a:endParaRPr lang="en-US"/>
          </a:p>
        </p:txBody>
      </p:sp>
      <p:sp>
        <p:nvSpPr>
          <p:cNvPr id="10" name="Slide Number Placeholder 9"/>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319020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D51E6622-9060-EE4D-BCEC-875F38B0FFBA}" type="datetimeFigureOut">
              <a:rPr lang="en-US" smtClean="0"/>
              <a:t>3/24/2019</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5DECF7E0-D852-9E4A-986C-9207D96B5927}" type="slidenum">
              <a:rPr lang="en-US" smtClean="0"/>
              <a:t>‹#›</a:t>
            </a:fld>
            <a:endParaRPr lang="en-US"/>
          </a:p>
        </p:txBody>
      </p:sp>
    </p:spTree>
    <p:extLst>
      <p:ext uri="{BB962C8B-B14F-4D97-AF65-F5344CB8AC3E}">
        <p14:creationId xmlns:p14="http://schemas.microsoft.com/office/powerpoint/2010/main" val="35166383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the</a:t>
            </a:r>
            <a:br>
              <a:rPr lang="en-US" dirty="0"/>
            </a:br>
            <a:r>
              <a:rPr lang="en-US" dirty="0"/>
              <a:t>Ford Ka</a:t>
            </a:r>
          </a:p>
        </p:txBody>
      </p:sp>
      <p:pic>
        <p:nvPicPr>
          <p:cNvPr id="6" name="Graphic 5" descr="Car">
            <a:extLst>
              <a:ext uri="{FF2B5EF4-FFF2-40B4-BE49-F238E27FC236}">
                <a16:creationId xmlns:a16="http://schemas.microsoft.com/office/drawing/2014/main" id="{BAB55591-FB79-4D9B-925B-71E8F51DE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0523" y="2573517"/>
            <a:ext cx="622170" cy="622170"/>
          </a:xfrm>
          <a:prstGeom prst="rect">
            <a:avLst/>
          </a:prstGeom>
        </p:spPr>
      </p:pic>
      <p:sp>
        <p:nvSpPr>
          <p:cNvPr id="7" name="TextBox 6">
            <a:extLst>
              <a:ext uri="{FF2B5EF4-FFF2-40B4-BE49-F238E27FC236}">
                <a16:creationId xmlns:a16="http://schemas.microsoft.com/office/drawing/2014/main" id="{98606F25-E6AE-463A-97C0-BB4720315C8D}"/>
              </a:ext>
            </a:extLst>
          </p:cNvPr>
          <p:cNvSpPr txBox="1"/>
          <p:nvPr/>
        </p:nvSpPr>
        <p:spPr>
          <a:xfrm>
            <a:off x="433633" y="4223208"/>
            <a:ext cx="7692812" cy="646331"/>
          </a:xfrm>
          <a:prstGeom prst="rect">
            <a:avLst/>
          </a:prstGeom>
          <a:noFill/>
        </p:spPr>
        <p:txBody>
          <a:bodyPr wrap="none" rtlCol="0">
            <a:spAutoFit/>
          </a:bodyPr>
          <a:lstStyle/>
          <a:p>
            <a:r>
              <a:rPr lang="en-US" dirty="0"/>
              <a:t>Marketing Analytics 95-832,  Homework 1</a:t>
            </a:r>
          </a:p>
          <a:p>
            <a:r>
              <a:rPr lang="en-US" dirty="0"/>
              <a:t>Group 2:  </a:t>
            </a:r>
            <a:r>
              <a:rPr lang="en-US" dirty="0" err="1"/>
              <a:t>Spriha</a:t>
            </a:r>
            <a:r>
              <a:rPr lang="en-US" dirty="0"/>
              <a:t> Gupta; Jasmine Kaur; Daniel Lesser; Joseph Standerfer </a:t>
            </a:r>
          </a:p>
        </p:txBody>
      </p:sp>
    </p:spTree>
    <p:extLst>
      <p:ext uri="{BB962C8B-B14F-4D97-AF65-F5344CB8AC3E}">
        <p14:creationId xmlns:p14="http://schemas.microsoft.com/office/powerpoint/2010/main" val="31759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1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8728" y="22796"/>
            <a:ext cx="8378073" cy="1051860"/>
          </a:xfrm>
        </p:spPr>
        <p:txBody>
          <a:bodyPr/>
          <a:lstStyle/>
          <a:p>
            <a:r>
              <a:rPr lang="en-US" dirty="0"/>
              <a:t>Visualizing our Data</a:t>
            </a:r>
          </a:p>
        </p:txBody>
      </p:sp>
      <p:sp>
        <p:nvSpPr>
          <p:cNvPr id="3" name="Content Placeholder 2"/>
          <p:cNvSpPr>
            <a:spLocks noGrp="1"/>
          </p:cNvSpPr>
          <p:nvPr>
            <p:ph sz="half" idx="1"/>
          </p:nvPr>
        </p:nvSpPr>
        <p:spPr>
          <a:xfrm>
            <a:off x="274066" y="1058537"/>
            <a:ext cx="4017625" cy="4644680"/>
          </a:xfrm>
          <a:ln w="28575">
            <a:solidFill>
              <a:schemeClr val="accent1"/>
            </a:solidFill>
          </a:ln>
        </p:spPr>
        <p:txBody>
          <a:bodyPr>
            <a:noAutofit/>
          </a:bodyPr>
          <a:lstStyle/>
          <a:p>
            <a:pPr marL="0" indent="0">
              <a:buNone/>
            </a:pPr>
            <a:r>
              <a:rPr lang="en-US" sz="1800" dirty="0"/>
              <a:t>Patterns:</a:t>
            </a:r>
          </a:p>
          <a:p>
            <a:pPr>
              <a:buFontTx/>
              <a:buChar char="-"/>
            </a:pPr>
            <a:r>
              <a:rPr lang="en-US" sz="1800" dirty="0"/>
              <a:t>The Buyers are looking for car performance and only somewhat consider the cars fashion and car-size into their buying decision</a:t>
            </a:r>
          </a:p>
          <a:p>
            <a:pPr>
              <a:buFontTx/>
              <a:buChar char="-"/>
            </a:pPr>
            <a:r>
              <a:rPr lang="en-US" sz="1800" dirty="0"/>
              <a:t>The Non-buyers (middle 4) are mainly concerned with performance and comfort. They pace little to no value in fashion or making a statement.</a:t>
            </a:r>
          </a:p>
          <a:p>
            <a:pPr>
              <a:buFontTx/>
              <a:buChar char="-"/>
            </a:pPr>
            <a:r>
              <a:rPr lang="en-US" sz="1800" dirty="0"/>
              <a:t>Those who fell in the middle placed a much higher value on fashion and would like their vehicle to make statement. Also, they were not looking for comfort or the ability to take road trips.</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pic>
        <p:nvPicPr>
          <p:cNvPr id="8" name="Picture 4" descr="https://lh3.googleusercontent.com/zJYZ8oybTWTxsIE3T3E0BHGa8t8e4ZxV6XRZKMbs6NOp7zRYImOqMMDqTXxP4MJeoQNTmHi8AObBoNjZxHfFw8kwL7dlHTY5rfSYgTYQ6dpBcnYBW-vgRVMoqVjguO1i1BB0DqoU">
            <a:extLst>
              <a:ext uri="{FF2B5EF4-FFF2-40B4-BE49-F238E27FC236}">
                <a16:creationId xmlns:a16="http://schemas.microsoft.com/office/drawing/2014/main" id="{460E7D43-2E9F-4B28-ABC1-1FC79C48FCA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28562" y="1074036"/>
            <a:ext cx="4306710" cy="3165956"/>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3B0BC0-64B0-4556-B280-5A2D967F7DA7}"/>
              </a:ext>
            </a:extLst>
          </p:cNvPr>
          <p:cNvSpPr txBox="1"/>
          <p:nvPr/>
        </p:nvSpPr>
        <p:spPr>
          <a:xfrm>
            <a:off x="5117447" y="104430"/>
            <a:ext cx="3557954" cy="954107"/>
          </a:xfrm>
          <a:prstGeom prst="rect">
            <a:avLst/>
          </a:prstGeom>
          <a:noFill/>
        </p:spPr>
        <p:txBody>
          <a:bodyPr wrap="square" rtlCol="0">
            <a:spAutoFit/>
          </a:bodyPr>
          <a:lstStyle/>
          <a:p>
            <a:r>
              <a:rPr lang="en-US" sz="1400" dirty="0"/>
              <a:t>Car preference ranking groups:</a:t>
            </a:r>
          </a:p>
          <a:p>
            <a:pPr marL="800100" lvl="1" indent="-342900">
              <a:buAutoNum type="arabicParenR"/>
            </a:pPr>
            <a:r>
              <a:rPr lang="en-US" sz="1400" dirty="0"/>
              <a:t>Top 3 (Buyers)</a:t>
            </a:r>
          </a:p>
          <a:p>
            <a:pPr marL="800100" lvl="1" indent="-342900">
              <a:buAutoNum type="arabicParenR"/>
            </a:pPr>
            <a:r>
              <a:rPr lang="en-US" sz="1400" dirty="0"/>
              <a:t>Bottom 3 (Non-buyers)</a:t>
            </a:r>
          </a:p>
          <a:p>
            <a:pPr marL="800100" lvl="1" indent="-342900">
              <a:buAutoNum type="arabicParenR"/>
            </a:pPr>
            <a:r>
              <a:rPr lang="en-US" sz="1400" dirty="0"/>
              <a:t>Middle 4 (Fence)</a:t>
            </a:r>
          </a:p>
        </p:txBody>
      </p:sp>
      <p:sp>
        <p:nvSpPr>
          <p:cNvPr id="9" name="Rectangle 8">
            <a:extLst>
              <a:ext uri="{FF2B5EF4-FFF2-40B4-BE49-F238E27FC236}">
                <a16:creationId xmlns:a16="http://schemas.microsoft.com/office/drawing/2014/main" id="{DC9F8E04-EC7F-4E2B-BA0B-9A622E436448}"/>
              </a:ext>
            </a:extLst>
          </p:cNvPr>
          <p:cNvSpPr/>
          <p:nvPr/>
        </p:nvSpPr>
        <p:spPr>
          <a:xfrm>
            <a:off x="4425610" y="4383291"/>
            <a:ext cx="4718390" cy="1815882"/>
          </a:xfrm>
          <a:prstGeom prst="rect">
            <a:avLst/>
          </a:prstGeom>
        </p:spPr>
        <p:txBody>
          <a:bodyPr wrap="square">
            <a:spAutoFit/>
          </a:bodyPr>
          <a:lstStyle/>
          <a:p>
            <a:r>
              <a:rPr lang="en-US" sz="1400" dirty="0"/>
              <a:t>Q2. I am fashion conscious.</a:t>
            </a:r>
          </a:p>
          <a:p>
            <a:r>
              <a:rPr lang="en-US" sz="1400" dirty="0"/>
              <a:t>Q14. The car I buy must be able to handle long motorway journeys.</a:t>
            </a:r>
          </a:p>
          <a:p>
            <a:r>
              <a:rPr lang="en-US" sz="1400" dirty="0"/>
              <a:t>Q17. I want a car that is nippy and zippy.</a:t>
            </a:r>
          </a:p>
          <a:p>
            <a:r>
              <a:rPr lang="en-US" sz="1400" dirty="0"/>
              <a:t>Q31. I want a comfortable car.</a:t>
            </a:r>
          </a:p>
          <a:p>
            <a:r>
              <a:rPr lang="en-US" sz="1400" dirty="0"/>
              <a:t>Q41. In today's world it is anti-social to drive big cars.</a:t>
            </a:r>
          </a:p>
          <a:p>
            <a:r>
              <a:rPr lang="en-US" sz="1400" dirty="0"/>
              <a:t>Q44. I want to buy a car that makes a statement about me.</a:t>
            </a:r>
          </a:p>
        </p:txBody>
      </p:sp>
    </p:spTree>
    <p:extLst>
      <p:ext uri="{BB962C8B-B14F-4D97-AF65-F5344CB8AC3E}">
        <p14:creationId xmlns:p14="http://schemas.microsoft.com/office/powerpoint/2010/main" val="186557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1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0156" y="11440"/>
            <a:ext cx="7858042" cy="971983"/>
          </a:xfrm>
        </p:spPr>
        <p:txBody>
          <a:bodyPr>
            <a:normAutofit/>
          </a:bodyPr>
          <a:lstStyle/>
          <a:p>
            <a:r>
              <a:rPr lang="en-US" dirty="0"/>
              <a:t>Customer Segmentation</a:t>
            </a:r>
            <a:endParaRPr lang="en-US" u="sng" dirty="0"/>
          </a:p>
        </p:txBody>
      </p:sp>
      <p:sp>
        <p:nvSpPr>
          <p:cNvPr id="6" name="Text Placeholder 5"/>
          <p:cNvSpPr>
            <a:spLocks noGrp="1"/>
          </p:cNvSpPr>
          <p:nvPr>
            <p:ph type="body" idx="1"/>
          </p:nvPr>
        </p:nvSpPr>
        <p:spPr>
          <a:xfrm>
            <a:off x="343635" y="712356"/>
            <a:ext cx="4040188" cy="639762"/>
          </a:xfrm>
        </p:spPr>
        <p:txBody>
          <a:bodyPr/>
          <a:lstStyle/>
          <a:p>
            <a:r>
              <a:rPr lang="en-US" dirty="0"/>
              <a:t>What are your clusters?</a:t>
            </a:r>
          </a:p>
        </p:txBody>
      </p:sp>
      <p:graphicFrame>
        <p:nvGraphicFramePr>
          <p:cNvPr id="25" name="Content Placeholder 24"/>
          <p:cNvGraphicFramePr>
            <a:graphicFrameLocks noGrp="1"/>
          </p:cNvGraphicFramePr>
          <p:nvPr>
            <p:ph sz="half" idx="2"/>
            <p:extLst>
              <p:ext uri="{D42A27DB-BD31-4B8C-83A1-F6EECF244321}">
                <p14:modId xmlns:p14="http://schemas.microsoft.com/office/powerpoint/2010/main" val="588581187"/>
              </p:ext>
            </p:extLst>
          </p:nvPr>
        </p:nvGraphicFramePr>
        <p:xfrm>
          <a:off x="4380206" y="1322332"/>
          <a:ext cx="4275966" cy="4443119"/>
        </p:xfrm>
        <a:graphic>
          <a:graphicData uri="http://schemas.openxmlformats.org/drawingml/2006/table">
            <a:tbl>
              <a:tblPr firstRow="1" bandRow="1">
                <a:tableStyleId>{5C22544A-7EE6-4342-B048-85BDC9FD1C3A}</a:tableStyleId>
              </a:tblPr>
              <a:tblGrid>
                <a:gridCol w="664378">
                  <a:extLst>
                    <a:ext uri="{9D8B030D-6E8A-4147-A177-3AD203B41FA5}">
                      <a16:colId xmlns:a16="http://schemas.microsoft.com/office/drawing/2014/main" val="20000"/>
                    </a:ext>
                  </a:extLst>
                </a:gridCol>
                <a:gridCol w="1386862">
                  <a:extLst>
                    <a:ext uri="{9D8B030D-6E8A-4147-A177-3AD203B41FA5}">
                      <a16:colId xmlns:a16="http://schemas.microsoft.com/office/drawing/2014/main" val="2977349492"/>
                    </a:ext>
                  </a:extLst>
                </a:gridCol>
                <a:gridCol w="2224726">
                  <a:extLst>
                    <a:ext uri="{9D8B030D-6E8A-4147-A177-3AD203B41FA5}">
                      <a16:colId xmlns:a16="http://schemas.microsoft.com/office/drawing/2014/main" val="20001"/>
                    </a:ext>
                  </a:extLst>
                </a:gridCol>
              </a:tblGrid>
              <a:tr h="450239">
                <a:tc>
                  <a:txBody>
                    <a:bodyPr/>
                    <a:lstStyle/>
                    <a:p>
                      <a:r>
                        <a:rPr lang="en-US" dirty="0"/>
                        <a:t>#</a:t>
                      </a:r>
                    </a:p>
                  </a:txBody>
                  <a:tcPr/>
                </a:tc>
                <a:tc>
                  <a:txBody>
                    <a:bodyPr/>
                    <a:lstStyle/>
                    <a:p>
                      <a:r>
                        <a:rPr lang="en-US" dirty="0"/>
                        <a:t>Title</a:t>
                      </a:r>
                    </a:p>
                  </a:txBody>
                  <a:tcPr/>
                </a:tc>
                <a:tc>
                  <a:txBody>
                    <a:bodyPr/>
                    <a:lstStyle/>
                    <a:p>
                      <a:r>
                        <a:rPr lang="en-US" dirty="0"/>
                        <a:t>Meaning</a:t>
                      </a:r>
                    </a:p>
                  </a:txBody>
                  <a:tcPr/>
                </a:tc>
                <a:extLst>
                  <a:ext uri="{0D108BD9-81ED-4DB2-BD59-A6C34878D82A}">
                    <a16:rowId xmlns:a16="http://schemas.microsoft.com/office/drawing/2014/main" val="10000"/>
                  </a:ext>
                </a:extLst>
              </a:tr>
              <a:tr h="585089">
                <a:tc>
                  <a:txBody>
                    <a:bodyPr/>
                    <a:lstStyle/>
                    <a:p>
                      <a:r>
                        <a:rPr lang="en-US" sz="1600" dirty="0"/>
                        <a:t>1</a:t>
                      </a:r>
                    </a:p>
                  </a:txBody>
                  <a:tcPr/>
                </a:tc>
                <a:tc>
                  <a:txBody>
                    <a:bodyPr/>
                    <a:lstStyle/>
                    <a:p>
                      <a:r>
                        <a:rPr lang="en-US" sz="1400" dirty="0"/>
                        <a:t>Nippy-Zippy</a:t>
                      </a:r>
                    </a:p>
                  </a:txBody>
                  <a:tcPr/>
                </a:tc>
                <a:tc>
                  <a:txBody>
                    <a:bodyPr/>
                    <a:lstStyle/>
                    <a:p>
                      <a:r>
                        <a:rPr lang="en-US" sz="1400" dirty="0"/>
                        <a:t>Performance driven, looking for a driving experience and the best features</a:t>
                      </a:r>
                    </a:p>
                  </a:txBody>
                  <a:tcPr/>
                </a:tc>
                <a:extLst>
                  <a:ext uri="{0D108BD9-81ED-4DB2-BD59-A6C34878D82A}">
                    <a16:rowId xmlns:a16="http://schemas.microsoft.com/office/drawing/2014/main" val="10001"/>
                  </a:ext>
                </a:extLst>
              </a:tr>
              <a:tr h="629769">
                <a:tc>
                  <a:txBody>
                    <a:bodyPr/>
                    <a:lstStyle/>
                    <a:p>
                      <a:r>
                        <a:rPr lang="en-US" sz="1600" dirty="0"/>
                        <a:t>2</a:t>
                      </a:r>
                    </a:p>
                  </a:txBody>
                  <a:tcPr/>
                </a:tc>
                <a:tc>
                  <a:txBody>
                    <a:bodyPr/>
                    <a:lstStyle/>
                    <a:p>
                      <a:r>
                        <a:rPr lang="en-US" sz="1400" dirty="0"/>
                        <a:t>Fashionista</a:t>
                      </a:r>
                    </a:p>
                  </a:txBody>
                  <a:tcPr/>
                </a:tc>
                <a:tc>
                  <a:txBody>
                    <a:bodyPr/>
                    <a:lstStyle/>
                    <a:p>
                      <a:r>
                        <a:rPr lang="en-US" sz="1400"/>
                        <a:t>Think of their car as an identity statement, trend conscious, like to stand out, and are mainly city drivers</a:t>
                      </a:r>
                    </a:p>
                  </a:txBody>
                  <a:tcPr/>
                </a:tc>
                <a:extLst>
                  <a:ext uri="{0D108BD9-81ED-4DB2-BD59-A6C34878D82A}">
                    <a16:rowId xmlns:a16="http://schemas.microsoft.com/office/drawing/2014/main" val="10002"/>
                  </a:ext>
                </a:extLst>
              </a:tr>
              <a:tr h="585089">
                <a:tc>
                  <a:txBody>
                    <a:bodyPr/>
                    <a:lstStyle/>
                    <a:p>
                      <a:r>
                        <a:rPr lang="en-US" sz="1600" dirty="0"/>
                        <a:t>3</a:t>
                      </a:r>
                    </a:p>
                  </a:txBody>
                  <a:tcPr/>
                </a:tc>
                <a:tc>
                  <a:txBody>
                    <a:bodyPr/>
                    <a:lstStyle/>
                    <a:p>
                      <a:r>
                        <a:rPr lang="en-US" sz="1400" dirty="0"/>
                        <a:t>Practical</a:t>
                      </a:r>
                    </a:p>
                  </a:txBody>
                  <a:tcPr/>
                </a:tc>
                <a:tc>
                  <a:txBody>
                    <a:bodyPr/>
                    <a:lstStyle/>
                    <a:p>
                      <a:r>
                        <a:rPr lang="en-US" sz="1400" dirty="0"/>
                        <a:t>Comfort driven, not big on fashion.  More utility driven and looking for dependability</a:t>
                      </a:r>
                    </a:p>
                  </a:txBody>
                  <a:tcPr/>
                </a:tc>
                <a:extLst>
                  <a:ext uri="{0D108BD9-81ED-4DB2-BD59-A6C34878D82A}">
                    <a16:rowId xmlns:a16="http://schemas.microsoft.com/office/drawing/2014/main" val="10003"/>
                  </a:ext>
                </a:extLst>
              </a:tr>
              <a:tr h="585089">
                <a:tc>
                  <a:txBody>
                    <a:bodyPr/>
                    <a:lstStyle/>
                    <a:p>
                      <a:r>
                        <a:rPr lang="en-US" sz="1600" dirty="0"/>
                        <a:t>4</a:t>
                      </a:r>
                    </a:p>
                  </a:txBody>
                  <a:tcPr/>
                </a:tc>
                <a:tc>
                  <a:txBody>
                    <a:bodyPr/>
                    <a:lstStyle/>
                    <a:p>
                      <a:r>
                        <a:rPr lang="en-US" sz="1400" dirty="0"/>
                        <a:t>Road Tripper</a:t>
                      </a:r>
                    </a:p>
                  </a:txBody>
                  <a:tcPr/>
                </a:tc>
                <a:tc>
                  <a:txBody>
                    <a:bodyPr/>
                    <a:lstStyle/>
                    <a:p>
                      <a:r>
                        <a:rPr lang="en-US" sz="1400" dirty="0"/>
                        <a:t>Expect to get a lot of miles out of their vehicle. Place no value in fashion</a:t>
                      </a:r>
                    </a:p>
                    <a:p>
                      <a:endParaRPr lang="en-US" sz="1400" dirty="0"/>
                    </a:p>
                  </a:txBody>
                  <a:tcPr/>
                </a:tc>
                <a:extLst>
                  <a:ext uri="{0D108BD9-81ED-4DB2-BD59-A6C34878D82A}">
                    <a16:rowId xmlns:a16="http://schemas.microsoft.com/office/drawing/2014/main" val="619167056"/>
                  </a:ext>
                </a:extLst>
              </a:tr>
            </a:tbl>
          </a:graphicData>
        </a:graphic>
      </p:graphicFrame>
      <p:sp>
        <p:nvSpPr>
          <p:cNvPr id="8" name="Text Placeholder 7"/>
          <p:cNvSpPr>
            <a:spLocks noGrp="1"/>
          </p:cNvSpPr>
          <p:nvPr>
            <p:ph type="body" sz="quarter" idx="3"/>
          </p:nvPr>
        </p:nvSpPr>
        <p:spPr>
          <a:xfrm>
            <a:off x="4497302" y="717643"/>
            <a:ext cx="4041775" cy="639762"/>
          </a:xfrm>
        </p:spPr>
        <p:txBody>
          <a:bodyPr/>
          <a:lstStyle/>
          <a:p>
            <a:r>
              <a:rPr lang="en-US" dirty="0"/>
              <a:t>What do your clusters mean?</a:t>
            </a:r>
          </a:p>
        </p:txBody>
      </p:sp>
      <p:sp>
        <p:nvSpPr>
          <p:cNvPr id="5" name="Slide Number Placeholder 4"/>
          <p:cNvSpPr>
            <a:spLocks noGrp="1"/>
          </p:cNvSpPr>
          <p:nvPr>
            <p:ph type="sldNum" sz="quarter" idx="12"/>
          </p:nvPr>
        </p:nvSpPr>
        <p:spPr/>
        <p:txBody>
          <a:bodyPr/>
          <a:lstStyle/>
          <a:p>
            <a:fld id="{EA1E5914-59AA-0F4C-8D89-5ECCA83988DE}" type="slidenum">
              <a:rPr lang="en-US" smtClean="0"/>
              <a:t>3</a:t>
            </a:fld>
            <a:endParaRPr lang="en-US"/>
          </a:p>
        </p:txBody>
      </p:sp>
      <p:pic>
        <p:nvPicPr>
          <p:cNvPr id="19" name="Picture 2" descr="https://lh6.googleusercontent.com/VixHdfGrQRmcIuYgWlmmr8RT0ROncXj5wNa3bpEtQfSmTdH9wHRIzn1Yi95ggrC1lnIVNt1K3nC6LE9mbhM-zg72pqzf38ZSlzczdtqiEPJvX_puc_wjLHyfmvRQvIly23GI0zXf">
            <a:extLst>
              <a:ext uri="{FF2B5EF4-FFF2-40B4-BE49-F238E27FC236}">
                <a16:creationId xmlns:a16="http://schemas.microsoft.com/office/drawing/2014/main" id="{A0AFA779-6199-4F22-B893-84D3243AF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59" y="3932366"/>
            <a:ext cx="3417113" cy="2522981"/>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pic>
        <p:nvPicPr>
          <p:cNvPr id="18" name="Picture 4" descr="https://lh6.googleusercontent.com/-IfvYMe_tcr2NFt5zekZpEQG3vQNcaJavVp_oOV2gP1oPzwm5Ff2FxCe0BzKardDI5SF19qVu2zrVwUcP0xKyR7dreHFJF85HuieCUS9g6qgi-MbENEPWUtOS_atyLsLYuMCyhLU">
            <a:extLst>
              <a:ext uri="{FF2B5EF4-FFF2-40B4-BE49-F238E27FC236}">
                <a16:creationId xmlns:a16="http://schemas.microsoft.com/office/drawing/2014/main" id="{BF300C88-057F-4BFD-88E5-C26D1D6C9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59" y="1322332"/>
            <a:ext cx="3417113" cy="2522981"/>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14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1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6038" y="11440"/>
            <a:ext cx="7448365" cy="971983"/>
          </a:xfrm>
        </p:spPr>
        <p:txBody>
          <a:bodyPr>
            <a:normAutofit/>
          </a:bodyPr>
          <a:lstStyle/>
          <a:p>
            <a:r>
              <a:rPr lang="en-US" u="sng" dirty="0"/>
              <a:t>What do the clusters mean?</a:t>
            </a:r>
          </a:p>
        </p:txBody>
      </p:sp>
      <p:sp>
        <p:nvSpPr>
          <p:cNvPr id="5" name="Slide Number Placeholder 4"/>
          <p:cNvSpPr>
            <a:spLocks noGrp="1"/>
          </p:cNvSpPr>
          <p:nvPr>
            <p:ph type="sldNum" sz="quarter" idx="12"/>
          </p:nvPr>
        </p:nvSpPr>
        <p:spPr/>
        <p:txBody>
          <a:bodyPr/>
          <a:lstStyle/>
          <a:p>
            <a:fld id="{EA1E5914-59AA-0F4C-8D89-5ECCA83988DE}" type="slidenum">
              <a:rPr lang="en-US" smtClean="0"/>
              <a:t>4</a:t>
            </a:fld>
            <a:endParaRPr lang="en-US"/>
          </a:p>
        </p:txBody>
      </p:sp>
      <p:pic>
        <p:nvPicPr>
          <p:cNvPr id="6" name="Picture 2" descr="https://lh6.googleusercontent.com/VixHdfGrQRmcIuYgWlmmr8RT0ROncXj5wNa3bpEtQfSmTdH9wHRIzn1Yi95ggrC1lnIVNt1K3nC6LE9mbhM-zg72pqzf38ZSlzczdtqiEPJvX_puc_wjLHyfmvRQvIly23GI0zXf">
            <a:extLst>
              <a:ext uri="{FF2B5EF4-FFF2-40B4-BE49-F238E27FC236}">
                <a16:creationId xmlns:a16="http://schemas.microsoft.com/office/drawing/2014/main" id="{EDCE9905-9597-4AB9-B332-C22DF8026B9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94522" y="1342361"/>
            <a:ext cx="4503721" cy="4540254"/>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8" name="Text Placeholder 5">
            <a:extLst>
              <a:ext uri="{FF2B5EF4-FFF2-40B4-BE49-F238E27FC236}">
                <a16:creationId xmlns:a16="http://schemas.microsoft.com/office/drawing/2014/main" id="{0F8E84C6-CF58-4740-B859-219CA09AF636}"/>
              </a:ext>
            </a:extLst>
          </p:cNvPr>
          <p:cNvSpPr>
            <a:spLocks noGrp="1"/>
          </p:cNvSpPr>
          <p:nvPr>
            <p:ph type="body" idx="1"/>
          </p:nvPr>
        </p:nvSpPr>
        <p:spPr>
          <a:xfrm>
            <a:off x="343635" y="712356"/>
            <a:ext cx="4040188" cy="639762"/>
          </a:xfrm>
        </p:spPr>
        <p:txBody>
          <a:bodyPr/>
          <a:lstStyle/>
          <a:p>
            <a:r>
              <a:rPr lang="en-US" dirty="0"/>
              <a:t>What are your clusters?</a:t>
            </a:r>
          </a:p>
        </p:txBody>
      </p:sp>
      <p:sp>
        <p:nvSpPr>
          <p:cNvPr id="10" name="Text Placeholder 7">
            <a:extLst>
              <a:ext uri="{FF2B5EF4-FFF2-40B4-BE49-F238E27FC236}">
                <a16:creationId xmlns:a16="http://schemas.microsoft.com/office/drawing/2014/main" id="{A24945EA-4CA9-41B5-977A-CF05D2CC03F9}"/>
              </a:ext>
            </a:extLst>
          </p:cNvPr>
          <p:cNvSpPr>
            <a:spLocks noGrp="1"/>
          </p:cNvSpPr>
          <p:nvPr>
            <p:ph type="body" sz="quarter" idx="3"/>
          </p:nvPr>
        </p:nvSpPr>
        <p:spPr>
          <a:xfrm>
            <a:off x="4987497" y="717643"/>
            <a:ext cx="4041775" cy="639762"/>
          </a:xfrm>
        </p:spPr>
        <p:txBody>
          <a:bodyPr/>
          <a:lstStyle/>
          <a:p>
            <a:r>
              <a:rPr lang="en-US" dirty="0"/>
              <a:t>What do your clusters mean?</a:t>
            </a:r>
          </a:p>
        </p:txBody>
      </p:sp>
      <p:pic>
        <p:nvPicPr>
          <p:cNvPr id="3" name="Picture 2">
            <a:extLst>
              <a:ext uri="{FF2B5EF4-FFF2-40B4-BE49-F238E27FC236}">
                <a16:creationId xmlns:a16="http://schemas.microsoft.com/office/drawing/2014/main" id="{BE073E3F-8FD5-4F38-8F49-E1CE71D31B6B}"/>
              </a:ext>
            </a:extLst>
          </p:cNvPr>
          <p:cNvPicPr>
            <a:picLocks noChangeAspect="1"/>
          </p:cNvPicPr>
          <p:nvPr/>
        </p:nvPicPr>
        <p:blipFill>
          <a:blip r:embed="rId3"/>
          <a:stretch>
            <a:fillRect/>
          </a:stretch>
        </p:blipFill>
        <p:spPr>
          <a:xfrm>
            <a:off x="4987497" y="1342361"/>
            <a:ext cx="3861981" cy="4540255"/>
          </a:xfrm>
          <a:prstGeom prst="rect">
            <a:avLst/>
          </a:prstGeom>
          <a:ln w="28575">
            <a:solidFill>
              <a:schemeClr val="accent1"/>
            </a:solidFill>
          </a:ln>
        </p:spPr>
      </p:pic>
    </p:spTree>
    <p:extLst>
      <p:ext uri="{BB962C8B-B14F-4D97-AF65-F5344CB8AC3E}">
        <p14:creationId xmlns:p14="http://schemas.microsoft.com/office/powerpoint/2010/main" val="254641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1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6038" y="11440"/>
            <a:ext cx="7448365" cy="971983"/>
          </a:xfrm>
        </p:spPr>
        <p:txBody>
          <a:bodyPr>
            <a:normAutofit/>
          </a:bodyPr>
          <a:lstStyle/>
          <a:p>
            <a:r>
              <a:rPr lang="en-US" u="sng" dirty="0"/>
              <a:t>What do the clusters mean?</a:t>
            </a:r>
          </a:p>
        </p:txBody>
      </p:sp>
      <p:sp>
        <p:nvSpPr>
          <p:cNvPr id="5" name="Slide Number Placeholder 4"/>
          <p:cNvSpPr>
            <a:spLocks noGrp="1"/>
          </p:cNvSpPr>
          <p:nvPr>
            <p:ph type="sldNum" sz="quarter" idx="12"/>
          </p:nvPr>
        </p:nvSpPr>
        <p:spPr/>
        <p:txBody>
          <a:bodyPr/>
          <a:lstStyle/>
          <a:p>
            <a:fld id="{EA1E5914-59AA-0F4C-8D89-5ECCA83988DE}" type="slidenum">
              <a:rPr lang="en-US" smtClean="0"/>
              <a:t>5</a:t>
            </a:fld>
            <a:endParaRPr lang="en-US"/>
          </a:p>
        </p:txBody>
      </p:sp>
      <p:pic>
        <p:nvPicPr>
          <p:cNvPr id="9" name="Picture 4" descr="https://lh6.googleusercontent.com/-IfvYMe_tcr2NFt5zekZpEQG3vQNcaJavVp_oOV2gP1oPzwm5Ff2FxCe0BzKardDI5SF19qVu2zrVwUcP0xKyR7dreHFJF85HuieCUS9g6qgi-MbENEPWUtOS_atyLsLYuMCyhLU">
            <a:extLst>
              <a:ext uri="{FF2B5EF4-FFF2-40B4-BE49-F238E27FC236}">
                <a16:creationId xmlns:a16="http://schemas.microsoft.com/office/drawing/2014/main" id="{797D4E93-47A9-4C48-8E9E-925742EDA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49" y="1322331"/>
            <a:ext cx="4531261" cy="4560283"/>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10" name="Text Placeholder 5">
            <a:extLst>
              <a:ext uri="{FF2B5EF4-FFF2-40B4-BE49-F238E27FC236}">
                <a16:creationId xmlns:a16="http://schemas.microsoft.com/office/drawing/2014/main" id="{E5027DF6-2FDD-4035-9CF4-EFFE4D05E040}"/>
              </a:ext>
            </a:extLst>
          </p:cNvPr>
          <p:cNvSpPr>
            <a:spLocks noGrp="1"/>
          </p:cNvSpPr>
          <p:nvPr>
            <p:ph type="body" idx="1"/>
          </p:nvPr>
        </p:nvSpPr>
        <p:spPr>
          <a:xfrm>
            <a:off x="343635" y="712356"/>
            <a:ext cx="4040188" cy="639762"/>
          </a:xfrm>
        </p:spPr>
        <p:txBody>
          <a:bodyPr/>
          <a:lstStyle/>
          <a:p>
            <a:r>
              <a:rPr lang="en-US" dirty="0"/>
              <a:t>What are your clusters?</a:t>
            </a:r>
          </a:p>
        </p:txBody>
      </p:sp>
      <p:sp>
        <p:nvSpPr>
          <p:cNvPr id="11" name="Text Placeholder 7">
            <a:extLst>
              <a:ext uri="{FF2B5EF4-FFF2-40B4-BE49-F238E27FC236}">
                <a16:creationId xmlns:a16="http://schemas.microsoft.com/office/drawing/2014/main" id="{54061676-15DF-44D5-AD52-347A88245147}"/>
              </a:ext>
            </a:extLst>
          </p:cNvPr>
          <p:cNvSpPr>
            <a:spLocks noGrp="1"/>
          </p:cNvSpPr>
          <p:nvPr>
            <p:ph type="body" sz="quarter" idx="3"/>
          </p:nvPr>
        </p:nvSpPr>
        <p:spPr>
          <a:xfrm>
            <a:off x="4949791" y="708216"/>
            <a:ext cx="4041775" cy="639762"/>
          </a:xfrm>
        </p:spPr>
        <p:txBody>
          <a:bodyPr/>
          <a:lstStyle/>
          <a:p>
            <a:r>
              <a:rPr lang="en-US" dirty="0"/>
              <a:t>What do your clusters mean?</a:t>
            </a:r>
          </a:p>
        </p:txBody>
      </p:sp>
      <p:pic>
        <p:nvPicPr>
          <p:cNvPr id="12" name="Picture 11">
            <a:extLst>
              <a:ext uri="{FF2B5EF4-FFF2-40B4-BE49-F238E27FC236}">
                <a16:creationId xmlns:a16="http://schemas.microsoft.com/office/drawing/2014/main" id="{1FC7D4CE-311D-447D-BF14-59870650E344}"/>
              </a:ext>
            </a:extLst>
          </p:cNvPr>
          <p:cNvPicPr>
            <a:picLocks noChangeAspect="1"/>
          </p:cNvPicPr>
          <p:nvPr/>
        </p:nvPicPr>
        <p:blipFill>
          <a:blip r:embed="rId3"/>
          <a:stretch>
            <a:fillRect/>
          </a:stretch>
        </p:blipFill>
        <p:spPr>
          <a:xfrm>
            <a:off x="4987497" y="1322331"/>
            <a:ext cx="3879017" cy="4560283"/>
          </a:xfrm>
          <a:prstGeom prst="rect">
            <a:avLst/>
          </a:prstGeom>
          <a:ln w="28575">
            <a:solidFill>
              <a:schemeClr val="accent1"/>
            </a:solidFill>
          </a:ln>
        </p:spPr>
      </p:pic>
    </p:spTree>
    <p:extLst>
      <p:ext uri="{BB962C8B-B14F-4D97-AF65-F5344CB8AC3E}">
        <p14:creationId xmlns:p14="http://schemas.microsoft.com/office/powerpoint/2010/main" val="315223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1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179" y="65989"/>
            <a:ext cx="7270423" cy="1055802"/>
          </a:xfrm>
        </p:spPr>
        <p:txBody>
          <a:bodyPr>
            <a:normAutofit/>
          </a:bodyPr>
          <a:lstStyle/>
          <a:p>
            <a:r>
              <a:rPr lang="en-US" sz="3600" dirty="0"/>
              <a:t>Recommendation of Clustering Solution</a:t>
            </a:r>
          </a:p>
        </p:txBody>
      </p:sp>
      <p:sp>
        <p:nvSpPr>
          <p:cNvPr id="3" name="Content Placeholder 2"/>
          <p:cNvSpPr>
            <a:spLocks noGrp="1"/>
          </p:cNvSpPr>
          <p:nvPr>
            <p:ph idx="1"/>
          </p:nvPr>
        </p:nvSpPr>
        <p:spPr>
          <a:xfrm>
            <a:off x="685800" y="1121792"/>
            <a:ext cx="7772400" cy="2636476"/>
          </a:xfrm>
        </p:spPr>
        <p:txBody>
          <a:bodyPr>
            <a:normAutofit fontScale="77500" lnSpcReduction="20000"/>
          </a:bodyPr>
          <a:lstStyle/>
          <a:p>
            <a:r>
              <a:rPr lang="en-US" dirty="0"/>
              <a:t>We recommend clustering on psychographic dimensions.</a:t>
            </a:r>
          </a:p>
          <a:p>
            <a:r>
              <a:rPr lang="en-US" dirty="0"/>
              <a:t>Cluster 2 (Fashionistas) is the recommended segment to target as it has the greatest number of choosers and neutrals who can be influenced.  This segment also aligns with the target audience that Ford is trying to win over from the Renault Twingo. </a:t>
            </a:r>
          </a:p>
          <a:p>
            <a:r>
              <a:rPr lang="en-US" dirty="0"/>
              <a:t>Cluster 1 (Nippy-Zippy) appears to be the natural buyers for the Ford Ka, with 56% of individuals rating the car in the top 3 and 31% rating it in the middle.</a:t>
            </a:r>
          </a:p>
          <a:p>
            <a:pPr lvl="1"/>
            <a:r>
              <a:rPr lang="en-US" dirty="0"/>
              <a:t>However, this cluster is relatively small and thus should be a secondary focus for Ford.</a:t>
            </a:r>
          </a:p>
          <a:p>
            <a:pPr lvl="1"/>
            <a:r>
              <a:rPr lang="en-US" dirty="0"/>
              <a:t>In addition, the cluster is fundamentally different than Cluster 2, so creative marketing will be required to reach both segments at the same time.</a:t>
            </a:r>
          </a:p>
          <a:p>
            <a:pPr lvl="1"/>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EA1E5914-59AA-0F4C-8D89-5ECCA83988DE}" type="slidenum">
              <a:rPr lang="en-US" smtClean="0"/>
              <a:pPr/>
              <a:t>6</a:t>
            </a:fld>
            <a:endParaRPr lang="en-US" dirty="0"/>
          </a:p>
        </p:txBody>
      </p:sp>
      <p:pic>
        <p:nvPicPr>
          <p:cNvPr id="6" name="Picture 6" descr="https://lh5.googleusercontent.com/36tlnSOoii3td2uc65q1x9fGQePqfQGNJgsUrl5fkOPAmfxdVRitb22TTB6U8Q6EDIIhk25DPnws_RVTy8TcSgexpgEXHxUq_QsB28XvkoV_7GSk5d76IPXjfCQjdTBYX1uH4n7j">
            <a:extLst>
              <a:ext uri="{FF2B5EF4-FFF2-40B4-BE49-F238E27FC236}">
                <a16:creationId xmlns:a16="http://schemas.microsoft.com/office/drawing/2014/main" id="{2C3B87E2-F327-4E35-93F6-D79EB59A73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012" r="14473" b="25409"/>
          <a:stretch/>
        </p:blipFill>
        <p:spPr bwMode="auto">
          <a:xfrm>
            <a:off x="2709644" y="3515677"/>
            <a:ext cx="3724711" cy="2909062"/>
          </a:xfrm>
          <a:prstGeom prst="rect">
            <a:avLst/>
          </a:prstGeom>
          <a:solidFill>
            <a:schemeClr val="tx1">
              <a:lumMod val="65000"/>
              <a:lumOff val="35000"/>
            </a:schemeClr>
          </a:solidFill>
          <a:ln w="57150" cmpd="thickThin">
            <a:solidFill>
              <a:schemeClr val="accent1"/>
            </a:solidFill>
          </a:ln>
          <a:extLst/>
        </p:spPr>
      </p:pic>
    </p:spTree>
    <p:extLst>
      <p:ext uri="{BB962C8B-B14F-4D97-AF65-F5344CB8AC3E}">
        <p14:creationId xmlns:p14="http://schemas.microsoft.com/office/powerpoint/2010/main" val="1286458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Retrospect</Template>
  <TotalTime>222</TotalTime>
  <Words>470</Words>
  <Application>Microsoft Office PowerPoint</Application>
  <PresentationFormat>On-screen Show (4:3)</PresentationFormat>
  <Paragraphs>58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Rockwell</vt:lpstr>
      <vt:lpstr>Rockwell Condensed</vt:lpstr>
      <vt:lpstr>Wingdings</vt:lpstr>
      <vt:lpstr>Wood Type</vt:lpstr>
      <vt:lpstr>Marketing the Ford Ka</vt:lpstr>
      <vt:lpstr>Visualizing our Data</vt:lpstr>
      <vt:lpstr>Customer Segmentation</vt:lpstr>
      <vt:lpstr>What do the clusters mean?</vt:lpstr>
      <vt:lpstr>What do the clusters mean?</vt:lpstr>
      <vt:lpstr>Recommendation of Clustering Solution</vt:lpstr>
    </vt:vector>
  </TitlesOfParts>
  <Company>Carnegie Mellon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Ford Ka Template</dc:title>
  <dc:creator>Alan Montgomery</dc:creator>
  <cp:lastModifiedBy>joe standerfer</cp:lastModifiedBy>
  <cp:revision>6</cp:revision>
  <dcterms:created xsi:type="dcterms:W3CDTF">2017-06-29T05:58:48Z</dcterms:created>
  <dcterms:modified xsi:type="dcterms:W3CDTF">2019-03-24T23:09:15Z</dcterms:modified>
</cp:coreProperties>
</file>