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5" r:id="rId2"/>
    <p:sldId id="310" r:id="rId3"/>
    <p:sldId id="320" r:id="rId4"/>
    <p:sldId id="321" r:id="rId5"/>
    <p:sldId id="325" r:id="rId6"/>
    <p:sldId id="326" r:id="rId7"/>
  </p:sldIdLst>
  <p:sldSz cx="12188825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9ECD"/>
    <a:srgbClr val="D0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2539AB-5165-4770-A12A-4D8203F1295D}" v="48" dt="2019-05-05T00:10:57.4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68" d="100"/>
          <a:sy n="68" d="100"/>
        </p:scale>
        <p:origin x="580" y="6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standerfer" userId="1b337ce15d3046a8" providerId="LiveId" clId="{6D2539AB-5165-4770-A12A-4D8203F1295D}"/>
    <pc:docChg chg="undo custSel addSld delSld">
      <pc:chgData name="joe standerfer" userId="1b337ce15d3046a8" providerId="LiveId" clId="{6D2539AB-5165-4770-A12A-4D8203F1295D}" dt="2019-05-05T00:21:05.077" v="16" actId="2696"/>
      <pc:docMkLst>
        <pc:docMk/>
      </pc:docMkLst>
      <pc:sldChg chg="del">
        <pc:chgData name="joe standerfer" userId="1b337ce15d3046a8" providerId="LiveId" clId="{6D2539AB-5165-4770-A12A-4D8203F1295D}" dt="2019-05-05T00:20:59.414" v="8" actId="2696"/>
        <pc:sldMkLst>
          <pc:docMk/>
          <pc:sldMk cId="3106206852" sldId="311"/>
        </pc:sldMkLst>
      </pc:sldChg>
      <pc:sldChg chg="del">
        <pc:chgData name="joe standerfer" userId="1b337ce15d3046a8" providerId="LiveId" clId="{6D2539AB-5165-4770-A12A-4D8203F1295D}" dt="2019-05-05T00:21:01.700" v="10" actId="2696"/>
        <pc:sldMkLst>
          <pc:docMk/>
          <pc:sldMk cId="462238070" sldId="312"/>
        </pc:sldMkLst>
      </pc:sldChg>
      <pc:sldChg chg="del">
        <pc:chgData name="joe standerfer" userId="1b337ce15d3046a8" providerId="LiveId" clId="{6D2539AB-5165-4770-A12A-4D8203F1295D}" dt="2019-05-05T00:21:00.833" v="9" actId="2696"/>
        <pc:sldMkLst>
          <pc:docMk/>
          <pc:sldMk cId="4206988261" sldId="313"/>
        </pc:sldMkLst>
      </pc:sldChg>
      <pc:sldChg chg="del">
        <pc:chgData name="joe standerfer" userId="1b337ce15d3046a8" providerId="LiveId" clId="{6D2539AB-5165-4770-A12A-4D8203F1295D}" dt="2019-05-05T00:21:02.384" v="11" actId="2696"/>
        <pc:sldMkLst>
          <pc:docMk/>
          <pc:sldMk cId="2478160142" sldId="314"/>
        </pc:sldMkLst>
      </pc:sldChg>
      <pc:sldChg chg="del">
        <pc:chgData name="joe standerfer" userId="1b337ce15d3046a8" providerId="LiveId" clId="{6D2539AB-5165-4770-A12A-4D8203F1295D}" dt="2019-05-05T00:21:02.950" v="12" actId="2696"/>
        <pc:sldMkLst>
          <pc:docMk/>
          <pc:sldMk cId="2681425051" sldId="315"/>
        </pc:sldMkLst>
      </pc:sldChg>
      <pc:sldChg chg="del">
        <pc:chgData name="joe standerfer" userId="1b337ce15d3046a8" providerId="LiveId" clId="{6D2539AB-5165-4770-A12A-4D8203F1295D}" dt="2019-05-05T00:21:03.480" v="13" actId="2696"/>
        <pc:sldMkLst>
          <pc:docMk/>
          <pc:sldMk cId="2590506655" sldId="316"/>
        </pc:sldMkLst>
      </pc:sldChg>
      <pc:sldChg chg="del">
        <pc:chgData name="joe standerfer" userId="1b337ce15d3046a8" providerId="LiveId" clId="{6D2539AB-5165-4770-A12A-4D8203F1295D}" dt="2019-05-05T00:21:04.021" v="14" actId="2696"/>
        <pc:sldMkLst>
          <pc:docMk/>
          <pc:sldMk cId="1735722345" sldId="317"/>
        </pc:sldMkLst>
      </pc:sldChg>
      <pc:sldChg chg="del">
        <pc:chgData name="joe standerfer" userId="1b337ce15d3046a8" providerId="LiveId" clId="{6D2539AB-5165-4770-A12A-4D8203F1295D}" dt="2019-05-05T00:21:04.524" v="15" actId="2696"/>
        <pc:sldMkLst>
          <pc:docMk/>
          <pc:sldMk cId="2765137111" sldId="318"/>
        </pc:sldMkLst>
      </pc:sldChg>
      <pc:sldChg chg="del">
        <pc:chgData name="joe standerfer" userId="1b337ce15d3046a8" providerId="LiveId" clId="{6D2539AB-5165-4770-A12A-4D8203F1295D}" dt="2019-05-05T00:21:05.077" v="16" actId="2696"/>
        <pc:sldMkLst>
          <pc:docMk/>
          <pc:sldMk cId="1108506989" sldId="319"/>
        </pc:sldMkLst>
      </pc:sldChg>
      <pc:sldChg chg="add del">
        <pc:chgData name="joe standerfer" userId="1b337ce15d3046a8" providerId="LiveId" clId="{6D2539AB-5165-4770-A12A-4D8203F1295D}" dt="2019-05-05T00:13:27.479" v="7" actId="2696"/>
        <pc:sldMkLst>
          <pc:docMk/>
          <pc:sldMk cId="312347104" sldId="320"/>
        </pc:sldMkLst>
      </pc:sldChg>
      <pc:sldChg chg="add del">
        <pc:chgData name="joe standerfer" userId="1b337ce15d3046a8" providerId="LiveId" clId="{6D2539AB-5165-4770-A12A-4D8203F1295D}" dt="2019-05-05T00:13:27.477" v="6" actId="2696"/>
        <pc:sldMkLst>
          <pc:docMk/>
          <pc:sldMk cId="1589070892" sldId="321"/>
        </pc:sldMkLst>
      </pc:sldChg>
      <pc:sldChg chg="add del">
        <pc:chgData name="joe standerfer" userId="1b337ce15d3046a8" providerId="LiveId" clId="{6D2539AB-5165-4770-A12A-4D8203F1295D}" dt="2019-05-05T00:13:27.461" v="5" actId="2696"/>
        <pc:sldMkLst>
          <pc:docMk/>
          <pc:sldMk cId="1588878415" sldId="325"/>
        </pc:sldMkLst>
      </pc:sldChg>
      <pc:sldChg chg="add del">
        <pc:chgData name="joe standerfer" userId="1b337ce15d3046a8" providerId="LiveId" clId="{6D2539AB-5165-4770-A12A-4D8203F1295D}" dt="2019-05-05T00:13:27.459" v="4" actId="2696"/>
        <pc:sldMkLst>
          <pc:docMk/>
          <pc:sldMk cId="4226711434" sldId="326"/>
        </pc:sldMkLst>
      </pc:sldChg>
    </pc:docChg>
  </pc:docChgLst>
  <pc:docChgLst>
    <pc:chgData name="joe standerfer" userId="1b337ce15d3046a8" providerId="LiveId" clId="{513A445A-63E1-4BD5-8CDE-559B791AA216}"/>
    <pc:docChg chg="undo custSel addSld delSld modSld">
      <pc:chgData name="joe standerfer" userId="1b337ce15d3046a8" providerId="LiveId" clId="{513A445A-63E1-4BD5-8CDE-559B791AA216}" dt="2019-05-05T00:11:13.466" v="970" actId="14100"/>
      <pc:docMkLst>
        <pc:docMk/>
      </pc:docMkLst>
      <pc:sldChg chg="addSp delSp modSp">
        <pc:chgData name="joe standerfer" userId="1b337ce15d3046a8" providerId="LiveId" clId="{513A445A-63E1-4BD5-8CDE-559B791AA216}" dt="2019-05-04T23:59:18.412" v="835" actId="14100"/>
        <pc:sldMkLst>
          <pc:docMk/>
          <pc:sldMk cId="312347104" sldId="320"/>
        </pc:sldMkLst>
        <pc:spChg chg="mod ord">
          <ac:chgData name="joe standerfer" userId="1b337ce15d3046a8" providerId="LiveId" clId="{513A445A-63E1-4BD5-8CDE-559B791AA216}" dt="2019-05-04T23:39:47.662" v="123" actId="164"/>
          <ac:spMkLst>
            <pc:docMk/>
            <pc:sldMk cId="312347104" sldId="320"/>
            <ac:spMk id="3" creationId="{612E3CF4-E157-4A32-B84D-EE54E327BA14}"/>
          </ac:spMkLst>
        </pc:spChg>
        <pc:spChg chg="add del mod">
          <ac:chgData name="joe standerfer" userId="1b337ce15d3046a8" providerId="LiveId" clId="{513A445A-63E1-4BD5-8CDE-559B791AA216}" dt="2019-05-04T23:56:05.305" v="802" actId="478"/>
          <ac:spMkLst>
            <pc:docMk/>
            <pc:sldMk cId="312347104" sldId="320"/>
            <ac:spMk id="7" creationId="{8A9467DC-6B24-4DBA-AF5B-3A278D5604FC}"/>
          </ac:spMkLst>
        </pc:spChg>
        <pc:spChg chg="add mod">
          <ac:chgData name="joe standerfer" userId="1b337ce15d3046a8" providerId="LiveId" clId="{513A445A-63E1-4BD5-8CDE-559B791AA216}" dt="2019-05-04T23:41:26.444" v="135" actId="207"/>
          <ac:spMkLst>
            <pc:docMk/>
            <pc:sldMk cId="312347104" sldId="320"/>
            <ac:spMk id="10" creationId="{9BDF47C6-218F-4162-80CC-03D0986CE82D}"/>
          </ac:spMkLst>
        </pc:spChg>
        <pc:spChg chg="add mod">
          <ac:chgData name="joe standerfer" userId="1b337ce15d3046a8" providerId="LiveId" clId="{513A445A-63E1-4BD5-8CDE-559B791AA216}" dt="2019-05-04T23:38:59.956" v="99" actId="164"/>
          <ac:spMkLst>
            <pc:docMk/>
            <pc:sldMk cId="312347104" sldId="320"/>
            <ac:spMk id="11" creationId="{F6C31AC1-C88C-428F-8D6E-169EA8C9C5DD}"/>
          </ac:spMkLst>
        </pc:spChg>
        <pc:spChg chg="mod">
          <ac:chgData name="joe standerfer" userId="1b337ce15d3046a8" providerId="LiveId" clId="{513A445A-63E1-4BD5-8CDE-559B791AA216}" dt="2019-05-04T23:59:08.016" v="832" actId="1076"/>
          <ac:spMkLst>
            <pc:docMk/>
            <pc:sldMk cId="312347104" sldId="320"/>
            <ac:spMk id="13" creationId="{00000000-0000-0000-0000-000000000000}"/>
          </ac:spMkLst>
        </pc:spChg>
        <pc:spChg chg="mod">
          <ac:chgData name="joe standerfer" userId="1b337ce15d3046a8" providerId="LiveId" clId="{513A445A-63E1-4BD5-8CDE-559B791AA216}" dt="2019-05-04T23:59:03.506" v="831" actId="1076"/>
          <ac:spMkLst>
            <pc:docMk/>
            <pc:sldMk cId="312347104" sldId="320"/>
            <ac:spMk id="14" creationId="{00000000-0000-0000-0000-000000000000}"/>
          </ac:spMkLst>
        </pc:spChg>
        <pc:spChg chg="add mod">
          <ac:chgData name="joe standerfer" userId="1b337ce15d3046a8" providerId="LiveId" clId="{513A445A-63E1-4BD5-8CDE-559B791AA216}" dt="2019-05-04T23:44:37.972" v="276" actId="208"/>
          <ac:spMkLst>
            <pc:docMk/>
            <pc:sldMk cId="312347104" sldId="320"/>
            <ac:spMk id="15" creationId="{5D19C6AF-4893-4E14-8FA0-4AD45A71FD9C}"/>
          </ac:spMkLst>
        </pc:spChg>
        <pc:spChg chg="add mod">
          <ac:chgData name="joe standerfer" userId="1b337ce15d3046a8" providerId="LiveId" clId="{513A445A-63E1-4BD5-8CDE-559B791AA216}" dt="2019-05-04T23:56:17.941" v="808" actId="1037"/>
          <ac:spMkLst>
            <pc:docMk/>
            <pc:sldMk cId="312347104" sldId="320"/>
            <ac:spMk id="16" creationId="{77701781-5D7C-46D0-A8F0-DC795B4E6F01}"/>
          </ac:spMkLst>
        </pc:spChg>
        <pc:grpChg chg="add mod ord">
          <ac:chgData name="joe standerfer" userId="1b337ce15d3046a8" providerId="LiveId" clId="{513A445A-63E1-4BD5-8CDE-559B791AA216}" dt="2019-05-04T23:39:47.662" v="123" actId="164"/>
          <ac:grpSpMkLst>
            <pc:docMk/>
            <pc:sldMk cId="312347104" sldId="320"/>
            <ac:grpSpMk id="8" creationId="{4CC97478-21CC-45D8-8ACD-E0A11093CF17}"/>
          </ac:grpSpMkLst>
        </pc:grpChg>
        <pc:grpChg chg="add mod">
          <ac:chgData name="joe standerfer" userId="1b337ce15d3046a8" providerId="LiveId" clId="{513A445A-63E1-4BD5-8CDE-559B791AA216}" dt="2019-05-04T23:39:30.026" v="111" actId="164"/>
          <ac:grpSpMkLst>
            <pc:docMk/>
            <pc:sldMk cId="312347104" sldId="320"/>
            <ac:grpSpMk id="9" creationId="{82710A5A-7FD3-4812-BAD4-7F566E1C2B9D}"/>
          </ac:grpSpMkLst>
        </pc:grpChg>
        <pc:grpChg chg="add mod">
          <ac:chgData name="joe standerfer" userId="1b337ce15d3046a8" providerId="LiveId" clId="{513A445A-63E1-4BD5-8CDE-559B791AA216}" dt="2019-05-04T23:42:15.537" v="142" actId="164"/>
          <ac:grpSpMkLst>
            <pc:docMk/>
            <pc:sldMk cId="312347104" sldId="320"/>
            <ac:grpSpMk id="12" creationId="{C08B66E1-37D5-4DFE-9329-31A8FB419AC3}"/>
          </ac:grpSpMkLst>
        </pc:grpChg>
        <pc:grpChg chg="add mod">
          <ac:chgData name="joe standerfer" userId="1b337ce15d3046a8" providerId="LiveId" clId="{513A445A-63E1-4BD5-8CDE-559B791AA216}" dt="2019-05-04T23:59:18.412" v="835" actId="14100"/>
          <ac:grpSpMkLst>
            <pc:docMk/>
            <pc:sldMk cId="312347104" sldId="320"/>
            <ac:grpSpMk id="17" creationId="{413C61B0-4487-4D42-8DD2-8C03FA6F4E88}"/>
          </ac:grpSpMkLst>
        </pc:grpChg>
        <pc:picChg chg="add mod">
          <ac:chgData name="joe standerfer" userId="1b337ce15d3046a8" providerId="LiveId" clId="{513A445A-63E1-4BD5-8CDE-559B791AA216}" dt="2019-05-04T23:39:31.100" v="113" actId="1036"/>
          <ac:picMkLst>
            <pc:docMk/>
            <pc:sldMk cId="312347104" sldId="320"/>
            <ac:picMk id="4" creationId="{FC6818CB-1273-436F-8913-BE42B00D33BC}"/>
          </ac:picMkLst>
        </pc:picChg>
        <pc:picChg chg="add del mod">
          <ac:chgData name="joe standerfer" userId="1b337ce15d3046a8" providerId="LiveId" clId="{513A445A-63E1-4BD5-8CDE-559B791AA216}" dt="2019-05-04T23:32:35.501" v="14" actId="478"/>
          <ac:picMkLst>
            <pc:docMk/>
            <pc:sldMk cId="312347104" sldId="320"/>
            <ac:picMk id="5" creationId="{C14F93ED-5DE5-42F4-934F-08EA382B92F7}"/>
          </ac:picMkLst>
        </pc:picChg>
        <pc:picChg chg="add del mod">
          <ac:chgData name="joe standerfer" userId="1b337ce15d3046a8" providerId="LiveId" clId="{513A445A-63E1-4BD5-8CDE-559B791AA216}" dt="2019-05-04T23:31:08.932" v="6" actId="478"/>
          <ac:picMkLst>
            <pc:docMk/>
            <pc:sldMk cId="312347104" sldId="320"/>
            <ac:picMk id="6" creationId="{00000000-0008-0000-0000-000002000000}"/>
          </ac:picMkLst>
        </pc:picChg>
      </pc:sldChg>
      <pc:sldChg chg="addSp delSp modSp add">
        <pc:chgData name="joe standerfer" userId="1b337ce15d3046a8" providerId="LiveId" clId="{513A445A-63E1-4BD5-8CDE-559B791AA216}" dt="2019-05-05T00:05:36.247" v="891" actId="478"/>
        <pc:sldMkLst>
          <pc:docMk/>
          <pc:sldMk cId="1589070892" sldId="321"/>
        </pc:sldMkLst>
        <pc:spChg chg="add del mod">
          <ac:chgData name="joe standerfer" userId="1b337ce15d3046a8" providerId="LiveId" clId="{513A445A-63E1-4BD5-8CDE-559B791AA216}" dt="2019-05-05T00:02:00.723" v="855" actId="478"/>
          <ac:spMkLst>
            <pc:docMk/>
            <pc:sldMk cId="1589070892" sldId="321"/>
            <ac:spMk id="9" creationId="{C69DC283-28B8-43C1-81F8-1654AC3670F5}"/>
          </ac:spMkLst>
        </pc:spChg>
        <pc:spChg chg="del">
          <ac:chgData name="joe standerfer" userId="1b337ce15d3046a8" providerId="LiveId" clId="{513A445A-63E1-4BD5-8CDE-559B791AA216}" dt="2019-05-05T00:00:39.662" v="841" actId="478"/>
          <ac:spMkLst>
            <pc:docMk/>
            <pc:sldMk cId="1589070892" sldId="321"/>
            <ac:spMk id="11" creationId="{F6C31AC1-C88C-428F-8D6E-169EA8C9C5DD}"/>
          </ac:spMkLst>
        </pc:spChg>
        <pc:spChg chg="del topLvl">
          <ac:chgData name="joe standerfer" userId="1b337ce15d3046a8" providerId="LiveId" clId="{513A445A-63E1-4BD5-8CDE-559B791AA216}" dt="2019-05-05T00:00:29.804" v="840" actId="478"/>
          <ac:spMkLst>
            <pc:docMk/>
            <pc:sldMk cId="1589070892" sldId="321"/>
            <ac:spMk id="15" creationId="{5D19C6AF-4893-4E14-8FA0-4AD45A71FD9C}"/>
          </ac:spMkLst>
        </pc:spChg>
        <pc:spChg chg="del">
          <ac:chgData name="joe standerfer" userId="1b337ce15d3046a8" providerId="LiveId" clId="{513A445A-63E1-4BD5-8CDE-559B791AA216}" dt="2019-05-05T00:00:25.582" v="839" actId="478"/>
          <ac:spMkLst>
            <pc:docMk/>
            <pc:sldMk cId="1589070892" sldId="321"/>
            <ac:spMk id="16" creationId="{77701781-5D7C-46D0-A8F0-DC795B4E6F01}"/>
          </ac:spMkLst>
        </pc:spChg>
        <pc:spChg chg="add mod">
          <ac:chgData name="joe standerfer" userId="1b337ce15d3046a8" providerId="LiveId" clId="{513A445A-63E1-4BD5-8CDE-559B791AA216}" dt="2019-05-05T00:03:20.592" v="875" actId="14100"/>
          <ac:spMkLst>
            <pc:docMk/>
            <pc:sldMk cId="1589070892" sldId="321"/>
            <ac:spMk id="18" creationId="{74AB3C21-6386-421F-8B9C-582FB590CBFD}"/>
          </ac:spMkLst>
        </pc:spChg>
        <pc:spChg chg="add del mod">
          <ac:chgData name="joe standerfer" userId="1b337ce15d3046a8" providerId="LiveId" clId="{513A445A-63E1-4BD5-8CDE-559B791AA216}" dt="2019-05-05T00:05:36.247" v="891" actId="478"/>
          <ac:spMkLst>
            <pc:docMk/>
            <pc:sldMk cId="1589070892" sldId="321"/>
            <ac:spMk id="19" creationId="{D6C35E46-C3A6-4A2A-88E4-B517F3D3BE22}"/>
          </ac:spMkLst>
        </pc:spChg>
        <pc:grpChg chg="mod topLvl">
          <ac:chgData name="joe standerfer" userId="1b337ce15d3046a8" providerId="LiveId" clId="{513A445A-63E1-4BD5-8CDE-559B791AA216}" dt="2019-05-05T00:05:34.530" v="890" actId="1076"/>
          <ac:grpSpMkLst>
            <pc:docMk/>
            <pc:sldMk cId="1589070892" sldId="321"/>
            <ac:grpSpMk id="12" creationId="{C08B66E1-37D5-4DFE-9329-31A8FB419AC3}"/>
          </ac:grpSpMkLst>
        </pc:grpChg>
        <pc:grpChg chg="del">
          <ac:chgData name="joe standerfer" userId="1b337ce15d3046a8" providerId="LiveId" clId="{513A445A-63E1-4BD5-8CDE-559B791AA216}" dt="2019-05-05T00:00:29.804" v="840" actId="478"/>
          <ac:grpSpMkLst>
            <pc:docMk/>
            <pc:sldMk cId="1589070892" sldId="321"/>
            <ac:grpSpMk id="17" creationId="{413C61B0-4487-4D42-8DD2-8C03FA6F4E88}"/>
          </ac:grpSpMkLst>
        </pc:grpChg>
        <pc:cxnChg chg="add del mod">
          <ac:chgData name="joe standerfer" userId="1b337ce15d3046a8" providerId="LiveId" clId="{513A445A-63E1-4BD5-8CDE-559B791AA216}" dt="2019-05-05T00:01:18.662" v="845" actId="478"/>
          <ac:cxnSpMkLst>
            <pc:docMk/>
            <pc:sldMk cId="1589070892" sldId="321"/>
            <ac:cxnSpMk id="5" creationId="{783093FF-A95D-43D3-81CE-92D127AED9BF}"/>
          </ac:cxnSpMkLst>
        </pc:cxnChg>
      </pc:sldChg>
      <pc:sldChg chg="add del">
        <pc:chgData name="joe standerfer" userId="1b337ce15d3046a8" providerId="LiveId" clId="{513A445A-63E1-4BD5-8CDE-559B791AA216}" dt="2019-05-05T00:05:43.391" v="893" actId="2696"/>
        <pc:sldMkLst>
          <pc:docMk/>
          <pc:sldMk cId="160821756" sldId="322"/>
        </pc:sldMkLst>
      </pc:sldChg>
      <pc:sldChg chg="add del">
        <pc:chgData name="joe standerfer" userId="1b337ce15d3046a8" providerId="LiveId" clId="{513A445A-63E1-4BD5-8CDE-559B791AA216}" dt="2019-05-05T00:05:45.157" v="894" actId="2696"/>
        <pc:sldMkLst>
          <pc:docMk/>
          <pc:sldMk cId="2974601606" sldId="323"/>
        </pc:sldMkLst>
      </pc:sldChg>
      <pc:sldChg chg="add del">
        <pc:chgData name="joe standerfer" userId="1b337ce15d3046a8" providerId="LiveId" clId="{513A445A-63E1-4BD5-8CDE-559B791AA216}" dt="2019-05-05T00:05:53.556" v="896" actId="2696"/>
        <pc:sldMkLst>
          <pc:docMk/>
          <pc:sldMk cId="1282866692" sldId="324"/>
        </pc:sldMkLst>
      </pc:sldChg>
      <pc:sldChg chg="addSp delSp modSp add">
        <pc:chgData name="joe standerfer" userId="1b337ce15d3046a8" providerId="LiveId" clId="{513A445A-63E1-4BD5-8CDE-559B791AA216}" dt="2019-05-05T00:06:51.987" v="910" actId="14100"/>
        <pc:sldMkLst>
          <pc:docMk/>
          <pc:sldMk cId="1588878415" sldId="325"/>
        </pc:sldMkLst>
        <pc:spChg chg="del mod">
          <ac:chgData name="joe standerfer" userId="1b337ce15d3046a8" providerId="LiveId" clId="{513A445A-63E1-4BD5-8CDE-559B791AA216}" dt="2019-05-05T00:06:02.289" v="898" actId="478"/>
          <ac:spMkLst>
            <pc:docMk/>
            <pc:sldMk cId="1588878415" sldId="325"/>
            <ac:spMk id="10" creationId="{9BDF47C6-218F-4162-80CC-03D0986CE82D}"/>
          </ac:spMkLst>
        </pc:spChg>
        <pc:spChg chg="add">
          <ac:chgData name="joe standerfer" userId="1b337ce15d3046a8" providerId="LiveId" clId="{513A445A-63E1-4BD5-8CDE-559B791AA216}" dt="2019-05-05T00:06:10.301" v="899"/>
          <ac:spMkLst>
            <pc:docMk/>
            <pc:sldMk cId="1588878415" sldId="325"/>
            <ac:spMk id="11" creationId="{023D53DA-B1C1-4192-8715-923B581047A9}"/>
          </ac:spMkLst>
        </pc:spChg>
        <pc:spChg chg="mod">
          <ac:chgData name="joe standerfer" userId="1b337ce15d3046a8" providerId="LiveId" clId="{513A445A-63E1-4BD5-8CDE-559B791AA216}" dt="2019-05-05T00:06:51.987" v="910" actId="14100"/>
          <ac:spMkLst>
            <pc:docMk/>
            <pc:sldMk cId="1588878415" sldId="325"/>
            <ac:spMk id="18" creationId="{74AB3C21-6386-421F-8B9C-582FB590CBFD}"/>
          </ac:spMkLst>
        </pc:spChg>
        <pc:grpChg chg="del">
          <ac:chgData name="joe standerfer" userId="1b337ce15d3046a8" providerId="LiveId" clId="{513A445A-63E1-4BD5-8CDE-559B791AA216}" dt="2019-05-05T00:06:02.289" v="898" actId="478"/>
          <ac:grpSpMkLst>
            <pc:docMk/>
            <pc:sldMk cId="1588878415" sldId="325"/>
            <ac:grpSpMk id="8" creationId="{4CC97478-21CC-45D8-8ACD-E0A11093CF17}"/>
          </ac:grpSpMkLst>
        </pc:grpChg>
      </pc:sldChg>
      <pc:sldChg chg="addSp delSp modSp add">
        <pc:chgData name="joe standerfer" userId="1b337ce15d3046a8" providerId="LiveId" clId="{513A445A-63E1-4BD5-8CDE-559B791AA216}" dt="2019-05-05T00:11:13.466" v="970" actId="14100"/>
        <pc:sldMkLst>
          <pc:docMk/>
          <pc:sldMk cId="4226711434" sldId="326"/>
        </pc:sldMkLst>
        <pc:spChg chg="add mod">
          <ac:chgData name="joe standerfer" userId="1b337ce15d3046a8" providerId="LiveId" clId="{513A445A-63E1-4BD5-8CDE-559B791AA216}" dt="2019-05-05T00:11:13.466" v="970" actId="14100"/>
          <ac:spMkLst>
            <pc:docMk/>
            <pc:sldMk cId="4226711434" sldId="326"/>
            <ac:spMk id="2" creationId="{4B61F904-C482-4D68-9B74-CDB758F275B2}"/>
          </ac:spMkLst>
        </pc:spChg>
        <pc:spChg chg="add mod">
          <ac:chgData name="joe standerfer" userId="1b337ce15d3046a8" providerId="LiveId" clId="{513A445A-63E1-4BD5-8CDE-559B791AA216}" dt="2019-05-05T00:10:57.402" v="966" actId="164"/>
          <ac:spMkLst>
            <pc:docMk/>
            <pc:sldMk cId="4226711434" sldId="326"/>
            <ac:spMk id="6" creationId="{60DCC9DD-4D4C-4705-BEB4-8BE71B22AC21}"/>
          </ac:spMkLst>
        </pc:spChg>
        <pc:spChg chg="add del mod">
          <ac:chgData name="joe standerfer" userId="1b337ce15d3046a8" providerId="LiveId" clId="{513A445A-63E1-4BD5-8CDE-559B791AA216}" dt="2019-05-05T00:08:05.841" v="937" actId="478"/>
          <ac:spMkLst>
            <pc:docMk/>
            <pc:sldMk cId="4226711434" sldId="326"/>
            <ac:spMk id="10" creationId="{9BDF47C6-218F-4162-80CC-03D0986CE82D}"/>
          </ac:spMkLst>
        </pc:spChg>
        <pc:spChg chg="add">
          <ac:chgData name="joe standerfer" userId="1b337ce15d3046a8" providerId="LiveId" clId="{513A445A-63E1-4BD5-8CDE-559B791AA216}" dt="2019-05-05T00:07:06.570" v="912"/>
          <ac:spMkLst>
            <pc:docMk/>
            <pc:sldMk cId="4226711434" sldId="326"/>
            <ac:spMk id="11" creationId="{5BDC561B-1019-44B6-BC6B-0444E184A935}"/>
          </ac:spMkLst>
        </pc:spChg>
        <pc:spChg chg="mod">
          <ac:chgData name="joe standerfer" userId="1b337ce15d3046a8" providerId="LiveId" clId="{513A445A-63E1-4BD5-8CDE-559B791AA216}" dt="2019-05-05T00:10:57.402" v="966" actId="164"/>
          <ac:spMkLst>
            <pc:docMk/>
            <pc:sldMk cId="4226711434" sldId="326"/>
            <ac:spMk id="18" creationId="{74AB3C21-6386-421F-8B9C-582FB590CBFD}"/>
          </ac:spMkLst>
        </pc:spChg>
        <pc:grpChg chg="add mod">
          <ac:chgData name="joe standerfer" userId="1b337ce15d3046a8" providerId="LiveId" clId="{513A445A-63E1-4BD5-8CDE-559B791AA216}" dt="2019-05-05T00:10:15.853" v="959" actId="164"/>
          <ac:grpSpMkLst>
            <pc:docMk/>
            <pc:sldMk cId="4226711434" sldId="326"/>
            <ac:grpSpMk id="5" creationId="{706B0AAF-5701-49A2-A8CE-9ADED914322F}"/>
          </ac:grpSpMkLst>
        </pc:grpChg>
        <pc:grpChg chg="add mod">
          <ac:chgData name="joe standerfer" userId="1b337ce15d3046a8" providerId="LiveId" clId="{513A445A-63E1-4BD5-8CDE-559B791AA216}" dt="2019-05-05T00:11:07.642" v="969" actId="1076"/>
          <ac:grpSpMkLst>
            <pc:docMk/>
            <pc:sldMk cId="4226711434" sldId="326"/>
            <ac:grpSpMk id="7" creationId="{AEAD7E72-8D87-40BC-BFF4-C98DB75A9962}"/>
          </ac:grpSpMkLst>
        </pc:grpChg>
        <pc:grpChg chg="add del">
          <ac:chgData name="joe standerfer" userId="1b337ce15d3046a8" providerId="LiveId" clId="{513A445A-63E1-4BD5-8CDE-559B791AA216}" dt="2019-05-05T00:08:05.841" v="937" actId="478"/>
          <ac:grpSpMkLst>
            <pc:docMk/>
            <pc:sldMk cId="4226711434" sldId="326"/>
            <ac:grpSpMk id="8" creationId="{4CC97478-21CC-45D8-8ACD-E0A11093CF17}"/>
          </ac:grpSpMkLst>
        </pc:grpChg>
        <pc:grpChg chg="mod">
          <ac:chgData name="joe standerfer" userId="1b337ce15d3046a8" providerId="LiveId" clId="{513A445A-63E1-4BD5-8CDE-559B791AA216}" dt="2019-05-05T00:08:22.129" v="943" actId="1076"/>
          <ac:grpSpMkLst>
            <pc:docMk/>
            <pc:sldMk cId="4226711434" sldId="326"/>
            <ac:grpSpMk id="12" creationId="{C08B66E1-37D5-4DFE-9329-31A8FB419AC3}"/>
          </ac:grpSpMkLst>
        </pc:grpChg>
        <pc:picChg chg="mod">
          <ac:chgData name="joe standerfer" userId="1b337ce15d3046a8" providerId="LiveId" clId="{513A445A-63E1-4BD5-8CDE-559B791AA216}" dt="2019-05-05T00:08:02.551" v="935" actId="478"/>
          <ac:picMkLst>
            <pc:docMk/>
            <pc:sldMk cId="4226711434" sldId="326"/>
            <ac:picMk id="4" creationId="{FC6818CB-1273-436F-8913-BE42B00D33B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5/4/2019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5/4/2019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5/4/2019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5/4/2019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5/4/2019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5/4/2019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5/4/2019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5/4/2019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Marketing Analytics</a:t>
            </a:r>
            <a:br>
              <a:rPr lang="en-US" dirty="0"/>
            </a:br>
            <a:r>
              <a:rPr lang="en-US" dirty="0"/>
              <a:t>Cell2Cell Part 2:</a:t>
            </a:r>
            <a:br>
              <a:rPr lang="en-US" dirty="0"/>
            </a:br>
            <a:r>
              <a:rPr lang="en-US" dirty="0"/>
              <a:t>Retention Campaign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Joseph Standerfer, Daniel Lesser, Jasmine kaur, spriha gupta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Cell2Cell’s Customer Retention Challenges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6900" y="762000"/>
            <a:ext cx="4576810" cy="762000"/>
          </a:xfrm>
        </p:spPr>
        <p:txBody>
          <a:bodyPr/>
          <a:lstStyle/>
          <a:p>
            <a:r>
              <a:rPr lang="en-US" dirty="0"/>
              <a:t>Decision Tree Model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83775" y="1905000"/>
            <a:ext cx="4572000" cy="4114801"/>
          </a:xfrm>
        </p:spPr>
        <p:txBody>
          <a:bodyPr/>
          <a:lstStyle/>
          <a:p>
            <a:r>
              <a:rPr lang="en-US" sz="2800" dirty="0"/>
              <a:t>Three potential targets for our marketing campaign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Infrequent Users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sz="28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New user with Old Equipment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Frequent phone swapper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13C61B0-4487-4D42-8DD2-8C03FA6F4E88}"/>
              </a:ext>
            </a:extLst>
          </p:cNvPr>
          <p:cNvGrpSpPr/>
          <p:nvPr/>
        </p:nvGrpSpPr>
        <p:grpSpPr>
          <a:xfrm>
            <a:off x="5103812" y="533400"/>
            <a:ext cx="6565498" cy="5334000"/>
            <a:chOff x="5256212" y="838200"/>
            <a:chExt cx="6324600" cy="5105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08B66E1-37D5-4DFE-9329-31A8FB419AC3}"/>
                </a:ext>
              </a:extLst>
            </p:cNvPr>
            <p:cNvGrpSpPr/>
            <p:nvPr/>
          </p:nvGrpSpPr>
          <p:grpSpPr>
            <a:xfrm>
              <a:off x="5256212" y="838200"/>
              <a:ext cx="6324600" cy="5105400"/>
              <a:chOff x="5103813" y="609600"/>
              <a:chExt cx="6629400" cy="4800600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12E3CF4-E157-4A32-B84D-EE54E327BA14}"/>
                  </a:ext>
                </a:extLst>
              </p:cNvPr>
              <p:cNvSpPr/>
              <p:nvPr/>
            </p:nvSpPr>
            <p:spPr>
              <a:xfrm>
                <a:off x="5103813" y="609600"/>
                <a:ext cx="6629400" cy="4800600"/>
              </a:xfrm>
              <a:prstGeom prst="roundRect">
                <a:avLst>
                  <a:gd name="adj" fmla="val 7543"/>
                </a:avLst>
              </a:prstGeom>
              <a:solidFill>
                <a:schemeClr val="tx1"/>
              </a:solidFill>
              <a:ln w="82550" cap="flat" cmpd="thickThin">
                <a:gradFill>
                  <a:gsLst>
                    <a:gs pos="0">
                      <a:schemeClr val="accent3"/>
                    </a:gs>
                    <a:gs pos="33000">
                      <a:schemeClr val="bg2">
                        <a:lumMod val="50000"/>
                        <a:lumOff val="50000"/>
                      </a:schemeClr>
                    </a:gs>
                    <a:gs pos="71000">
                      <a:schemeClr val="bg2">
                        <a:lumMod val="75000"/>
                        <a:lumOff val="25000"/>
                      </a:schemeClr>
                    </a:gs>
                    <a:gs pos="100000">
                      <a:schemeClr val="accent3"/>
                    </a:gs>
                  </a:gsLst>
                  <a:lin ang="5400000" scaled="1"/>
                </a:gra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CC97478-21CC-45D8-8ACD-E0A11093CF17}"/>
                  </a:ext>
                </a:extLst>
              </p:cNvPr>
              <p:cNvGrpSpPr/>
              <p:nvPr/>
            </p:nvGrpSpPr>
            <p:grpSpPr>
              <a:xfrm>
                <a:off x="5236734" y="1150150"/>
                <a:ext cx="6363558" cy="3726650"/>
                <a:chOff x="5236734" y="609600"/>
                <a:chExt cx="6363558" cy="3726650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FC6818CB-1273-436F-8913-BE42B00D33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236734" y="609600"/>
                  <a:ext cx="6363558" cy="3726650"/>
                </a:xfrm>
                <a:prstGeom prst="rect">
                  <a:avLst/>
                </a:prstGeom>
              </p:spPr>
            </p:pic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9BDF47C6-218F-4162-80CC-03D0986CE82D}"/>
                    </a:ext>
                  </a:extLst>
                </p:cNvPr>
                <p:cNvSpPr/>
                <p:nvPr/>
              </p:nvSpPr>
              <p:spPr>
                <a:xfrm>
                  <a:off x="10658904" y="2286000"/>
                  <a:ext cx="889713" cy="343292"/>
                </a:xfrm>
                <a:prstGeom prst="roundRect">
                  <a:avLst>
                    <a:gd name="adj" fmla="val 27922"/>
                  </a:avLst>
                </a:prstGeom>
                <a:solidFill>
                  <a:schemeClr val="accent3">
                    <a:alpha val="20000"/>
                  </a:schemeClr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F6C31AC1-C88C-428F-8D6E-169EA8C9C5DD}"/>
                    </a:ext>
                  </a:extLst>
                </p:cNvPr>
                <p:cNvSpPr/>
                <p:nvPr/>
              </p:nvSpPr>
              <p:spPr>
                <a:xfrm>
                  <a:off x="10209212" y="3085708"/>
                  <a:ext cx="762000" cy="343292"/>
                </a:xfrm>
                <a:prstGeom prst="roundRect">
                  <a:avLst>
                    <a:gd name="adj" fmla="val 27922"/>
                  </a:avLst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D19C6AF-4893-4E14-8FA0-4AD45A71FD9C}"/>
                </a:ext>
              </a:extLst>
            </p:cNvPr>
            <p:cNvSpPr/>
            <p:nvPr/>
          </p:nvSpPr>
          <p:spPr>
            <a:xfrm>
              <a:off x="10121000" y="4046392"/>
              <a:ext cx="732847" cy="365088"/>
            </a:xfrm>
            <a:prstGeom prst="roundRect">
              <a:avLst>
                <a:gd name="adj" fmla="val 27922"/>
              </a:avLst>
            </a:prstGeom>
            <a:solidFill>
              <a:schemeClr val="accent1">
                <a:alpha val="20000"/>
              </a:schemeClr>
            </a:solidFill>
            <a:ln w="38100">
              <a:solidFill>
                <a:schemeClr val="bg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7701781-5D7C-46D0-A8F0-DC795B4E6F01}"/>
                </a:ext>
              </a:extLst>
            </p:cNvPr>
            <p:cNvSpPr/>
            <p:nvPr/>
          </p:nvSpPr>
          <p:spPr>
            <a:xfrm>
              <a:off x="8452996" y="4046392"/>
              <a:ext cx="746762" cy="365088"/>
            </a:xfrm>
            <a:prstGeom prst="roundRect">
              <a:avLst>
                <a:gd name="adj" fmla="val 27922"/>
              </a:avLst>
            </a:prstGeom>
            <a:solidFill>
              <a:schemeClr val="accent4">
                <a:alpha val="20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34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6900" y="762000"/>
            <a:ext cx="4576810" cy="762000"/>
          </a:xfrm>
        </p:spPr>
        <p:txBody>
          <a:bodyPr/>
          <a:lstStyle/>
          <a:p>
            <a:r>
              <a:rPr lang="en-US" dirty="0"/>
              <a:t>Decision Tree Model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83775" y="1905000"/>
            <a:ext cx="4572000" cy="4114801"/>
          </a:xfrm>
        </p:spPr>
        <p:txBody>
          <a:bodyPr/>
          <a:lstStyle/>
          <a:p>
            <a:r>
              <a:rPr lang="en-US" sz="2800" dirty="0"/>
              <a:t>Three potential targets for our marketing campaign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Infrequent Users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sz="28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New user with Old Equipment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Frequent phone swapper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8B66E1-37D5-4DFE-9329-31A8FB419AC3}"/>
              </a:ext>
            </a:extLst>
          </p:cNvPr>
          <p:cNvGrpSpPr/>
          <p:nvPr/>
        </p:nvGrpSpPr>
        <p:grpSpPr>
          <a:xfrm>
            <a:off x="5103812" y="533400"/>
            <a:ext cx="6565498" cy="5334000"/>
            <a:chOff x="5103813" y="609600"/>
            <a:chExt cx="6629400" cy="48006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12E3CF4-E157-4A32-B84D-EE54E327BA14}"/>
                </a:ext>
              </a:extLst>
            </p:cNvPr>
            <p:cNvSpPr/>
            <p:nvPr/>
          </p:nvSpPr>
          <p:spPr>
            <a:xfrm>
              <a:off x="5103813" y="609600"/>
              <a:ext cx="6629400" cy="4800600"/>
            </a:xfrm>
            <a:prstGeom prst="roundRect">
              <a:avLst>
                <a:gd name="adj" fmla="val 7543"/>
              </a:avLst>
            </a:prstGeom>
            <a:solidFill>
              <a:schemeClr val="tx1"/>
            </a:solidFill>
            <a:ln w="82550" cap="flat" cmpd="thickThin">
              <a:gradFill>
                <a:gsLst>
                  <a:gs pos="0">
                    <a:schemeClr val="accent3"/>
                  </a:gs>
                  <a:gs pos="33000">
                    <a:schemeClr val="bg2">
                      <a:lumMod val="50000"/>
                      <a:lumOff val="50000"/>
                    </a:schemeClr>
                  </a:gs>
                  <a:gs pos="71000">
                    <a:schemeClr val="bg2">
                      <a:lumMod val="75000"/>
                      <a:lumOff val="25000"/>
                    </a:schemeClr>
                  </a:gs>
                  <a:gs pos="100000">
                    <a:schemeClr val="accent3"/>
                  </a:gs>
                </a:gsLst>
                <a:lin ang="5400000" scaled="1"/>
              </a:gra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CC97478-21CC-45D8-8ACD-E0A11093CF17}"/>
                </a:ext>
              </a:extLst>
            </p:cNvPr>
            <p:cNvGrpSpPr/>
            <p:nvPr/>
          </p:nvGrpSpPr>
          <p:grpSpPr>
            <a:xfrm>
              <a:off x="5236734" y="1150150"/>
              <a:ext cx="6363558" cy="3726650"/>
              <a:chOff x="5236734" y="609600"/>
              <a:chExt cx="6363558" cy="372665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FC6818CB-1273-436F-8913-BE42B00D33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36734" y="609600"/>
                <a:ext cx="6363558" cy="3726650"/>
              </a:xfrm>
              <a:prstGeom prst="rect">
                <a:avLst/>
              </a:prstGeom>
            </p:spPr>
          </p:pic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9BDF47C6-218F-4162-80CC-03D0986CE82D}"/>
                  </a:ext>
                </a:extLst>
              </p:cNvPr>
              <p:cNvSpPr/>
              <p:nvPr/>
            </p:nvSpPr>
            <p:spPr>
              <a:xfrm>
                <a:off x="10658904" y="2286000"/>
                <a:ext cx="889713" cy="343292"/>
              </a:xfrm>
              <a:prstGeom prst="roundRect">
                <a:avLst>
                  <a:gd name="adj" fmla="val 27922"/>
                </a:avLst>
              </a:prstGeom>
              <a:solidFill>
                <a:schemeClr val="accent3">
                  <a:alpha val="20000"/>
                </a:schemeClr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74AB3C21-6386-421F-8B9C-582FB590CBFD}"/>
              </a:ext>
            </a:extLst>
          </p:cNvPr>
          <p:cNvSpPr/>
          <p:nvPr/>
        </p:nvSpPr>
        <p:spPr>
          <a:xfrm rot="5400000">
            <a:off x="7756922" y="-746540"/>
            <a:ext cx="2152915" cy="5173138"/>
          </a:xfrm>
          <a:prstGeom prst="curvedRightArrow">
            <a:avLst>
              <a:gd name="adj1" fmla="val 12352"/>
              <a:gd name="adj2" fmla="val 31116"/>
              <a:gd name="adj3" fmla="val 15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07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6900" y="762000"/>
            <a:ext cx="4576810" cy="762000"/>
          </a:xfrm>
        </p:spPr>
        <p:txBody>
          <a:bodyPr/>
          <a:lstStyle/>
          <a:p>
            <a:r>
              <a:rPr lang="en-US" dirty="0"/>
              <a:t>Decision Tree Model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83775" y="1905000"/>
            <a:ext cx="4572000" cy="4114801"/>
          </a:xfrm>
        </p:spPr>
        <p:txBody>
          <a:bodyPr/>
          <a:lstStyle/>
          <a:p>
            <a:r>
              <a:rPr lang="en-US" sz="2800" dirty="0"/>
              <a:t>Three potential targets for our marketing campaign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Infrequent Users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sz="28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New user with Old Equipment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Frequent phone swapper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8B66E1-37D5-4DFE-9329-31A8FB419AC3}"/>
              </a:ext>
            </a:extLst>
          </p:cNvPr>
          <p:cNvGrpSpPr/>
          <p:nvPr/>
        </p:nvGrpSpPr>
        <p:grpSpPr>
          <a:xfrm>
            <a:off x="5103812" y="533400"/>
            <a:ext cx="6565498" cy="5334000"/>
            <a:chOff x="5103813" y="609600"/>
            <a:chExt cx="6629400" cy="48006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12E3CF4-E157-4A32-B84D-EE54E327BA14}"/>
                </a:ext>
              </a:extLst>
            </p:cNvPr>
            <p:cNvSpPr/>
            <p:nvPr/>
          </p:nvSpPr>
          <p:spPr>
            <a:xfrm>
              <a:off x="5103813" y="609600"/>
              <a:ext cx="6629400" cy="4800600"/>
            </a:xfrm>
            <a:prstGeom prst="roundRect">
              <a:avLst>
                <a:gd name="adj" fmla="val 7543"/>
              </a:avLst>
            </a:prstGeom>
            <a:solidFill>
              <a:schemeClr val="tx1"/>
            </a:solidFill>
            <a:ln w="82550" cap="flat" cmpd="thickThin">
              <a:gradFill>
                <a:gsLst>
                  <a:gs pos="0">
                    <a:schemeClr val="accent3"/>
                  </a:gs>
                  <a:gs pos="33000">
                    <a:schemeClr val="bg2">
                      <a:lumMod val="50000"/>
                      <a:lumOff val="50000"/>
                    </a:schemeClr>
                  </a:gs>
                  <a:gs pos="71000">
                    <a:schemeClr val="bg2">
                      <a:lumMod val="75000"/>
                      <a:lumOff val="25000"/>
                    </a:schemeClr>
                  </a:gs>
                  <a:gs pos="100000">
                    <a:schemeClr val="accent3"/>
                  </a:gs>
                </a:gsLst>
                <a:lin ang="5400000" scaled="1"/>
              </a:gra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C6818CB-1273-436F-8913-BE42B00D3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6734" y="1150150"/>
              <a:ext cx="6363557" cy="3726650"/>
            </a:xfrm>
            <a:prstGeom prst="rect">
              <a:avLst/>
            </a:prstGeom>
          </p:spPr>
        </p:pic>
      </p:grp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74AB3C21-6386-421F-8B9C-582FB590CBFD}"/>
              </a:ext>
            </a:extLst>
          </p:cNvPr>
          <p:cNvSpPr/>
          <p:nvPr/>
        </p:nvSpPr>
        <p:spPr>
          <a:xfrm rot="5400000" flipH="1">
            <a:off x="9790112" y="4076700"/>
            <a:ext cx="533400" cy="1066800"/>
          </a:xfrm>
          <a:prstGeom prst="curvedRightArrow">
            <a:avLst>
              <a:gd name="adj1" fmla="val 23019"/>
              <a:gd name="adj2" fmla="val 68340"/>
              <a:gd name="adj3" fmla="val 15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3D53DA-B1C1-4192-8715-923B581047A9}"/>
              </a:ext>
            </a:extLst>
          </p:cNvPr>
          <p:cNvSpPr/>
          <p:nvPr/>
        </p:nvSpPr>
        <p:spPr>
          <a:xfrm>
            <a:off x="10153895" y="3885242"/>
            <a:ext cx="760760" cy="381435"/>
          </a:xfrm>
          <a:prstGeom prst="roundRect">
            <a:avLst>
              <a:gd name="adj" fmla="val 27922"/>
            </a:avLst>
          </a:prstGeom>
          <a:solidFill>
            <a:schemeClr val="accent1">
              <a:alpha val="20000"/>
            </a:schemeClr>
          </a:solidFill>
          <a:ln w="381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7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6900" y="762000"/>
            <a:ext cx="4576810" cy="762000"/>
          </a:xfrm>
        </p:spPr>
        <p:txBody>
          <a:bodyPr/>
          <a:lstStyle/>
          <a:p>
            <a:r>
              <a:rPr lang="en-US" dirty="0"/>
              <a:t>Decision Tree Model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83775" y="1905000"/>
            <a:ext cx="4572000" cy="4114801"/>
          </a:xfrm>
        </p:spPr>
        <p:txBody>
          <a:bodyPr/>
          <a:lstStyle/>
          <a:p>
            <a:r>
              <a:rPr lang="en-US" sz="2800" dirty="0"/>
              <a:t>Three potential targets for our marketing campaign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Infrequent Users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sz="28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New user with Old Equipment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Frequent phone swapper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8B66E1-37D5-4DFE-9329-31A8FB419AC3}"/>
              </a:ext>
            </a:extLst>
          </p:cNvPr>
          <p:cNvGrpSpPr/>
          <p:nvPr/>
        </p:nvGrpSpPr>
        <p:grpSpPr>
          <a:xfrm>
            <a:off x="5103812" y="533400"/>
            <a:ext cx="6565498" cy="5334000"/>
            <a:chOff x="5103813" y="609600"/>
            <a:chExt cx="6629400" cy="48006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12E3CF4-E157-4A32-B84D-EE54E327BA14}"/>
                </a:ext>
              </a:extLst>
            </p:cNvPr>
            <p:cNvSpPr/>
            <p:nvPr/>
          </p:nvSpPr>
          <p:spPr>
            <a:xfrm>
              <a:off x="5103813" y="609600"/>
              <a:ext cx="6629400" cy="4800600"/>
            </a:xfrm>
            <a:prstGeom prst="roundRect">
              <a:avLst>
                <a:gd name="adj" fmla="val 7543"/>
              </a:avLst>
            </a:prstGeom>
            <a:solidFill>
              <a:schemeClr val="tx1"/>
            </a:solidFill>
            <a:ln w="82550" cap="flat" cmpd="thickThin">
              <a:gradFill>
                <a:gsLst>
                  <a:gs pos="0">
                    <a:schemeClr val="accent3"/>
                  </a:gs>
                  <a:gs pos="33000">
                    <a:schemeClr val="bg2">
                      <a:lumMod val="50000"/>
                      <a:lumOff val="50000"/>
                    </a:schemeClr>
                  </a:gs>
                  <a:gs pos="71000">
                    <a:schemeClr val="bg2">
                      <a:lumMod val="75000"/>
                      <a:lumOff val="25000"/>
                    </a:schemeClr>
                  </a:gs>
                  <a:gs pos="100000">
                    <a:schemeClr val="accent3"/>
                  </a:gs>
                </a:gsLst>
                <a:lin ang="5400000" scaled="1"/>
              </a:gra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C6818CB-1273-436F-8913-BE42B00D3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6734" y="1150150"/>
              <a:ext cx="6363557" cy="3726650"/>
            </a:xfrm>
            <a:prstGeom prst="rect">
              <a:avLst/>
            </a:prstGeom>
          </p:spPr>
        </p:pic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DC561B-1019-44B6-BC6B-0444E184A935}"/>
              </a:ext>
            </a:extLst>
          </p:cNvPr>
          <p:cNvSpPr/>
          <p:nvPr/>
        </p:nvSpPr>
        <p:spPr>
          <a:xfrm>
            <a:off x="8422358" y="3885242"/>
            <a:ext cx="775205" cy="381435"/>
          </a:xfrm>
          <a:prstGeom prst="roundRect">
            <a:avLst>
              <a:gd name="adj" fmla="val 27922"/>
            </a:avLst>
          </a:prstGeom>
          <a:solidFill>
            <a:schemeClr val="accent4">
              <a:alpha val="2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EAD7E72-8D87-40BC-BFF4-C98DB75A9962}"/>
              </a:ext>
            </a:extLst>
          </p:cNvPr>
          <p:cNvGrpSpPr/>
          <p:nvPr/>
        </p:nvGrpSpPr>
        <p:grpSpPr>
          <a:xfrm>
            <a:off x="6124246" y="914400"/>
            <a:ext cx="3018166" cy="2819402"/>
            <a:chOff x="6124246" y="990601"/>
            <a:chExt cx="3018166" cy="2819402"/>
          </a:xfrm>
        </p:grpSpPr>
        <p:sp>
          <p:nvSpPr>
            <p:cNvPr id="18" name="Arrow: Curved Right 17">
              <a:extLst>
                <a:ext uri="{FF2B5EF4-FFF2-40B4-BE49-F238E27FC236}">
                  <a16:creationId xmlns:a16="http://schemas.microsoft.com/office/drawing/2014/main" id="{74AB3C21-6386-421F-8B9C-582FB590CBFD}"/>
                </a:ext>
              </a:extLst>
            </p:cNvPr>
            <p:cNvSpPr/>
            <p:nvPr/>
          </p:nvSpPr>
          <p:spPr>
            <a:xfrm rot="5400000">
              <a:off x="6566529" y="548318"/>
              <a:ext cx="2133600" cy="3018165"/>
            </a:xfrm>
            <a:prstGeom prst="curvedRightArrow">
              <a:avLst>
                <a:gd name="adj1" fmla="val 12352"/>
                <a:gd name="adj2" fmla="val 31116"/>
                <a:gd name="adj3" fmla="val 153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B61F904-C482-4D68-9B74-CDB758F275B2}"/>
                </a:ext>
              </a:extLst>
            </p:cNvPr>
            <p:cNvSpPr/>
            <p:nvPr/>
          </p:nvSpPr>
          <p:spPr>
            <a:xfrm>
              <a:off x="8875712" y="3124201"/>
              <a:ext cx="266700" cy="685802"/>
            </a:xfrm>
            <a:prstGeom prst="rect">
              <a:avLst/>
            </a:prstGeom>
            <a:solidFill>
              <a:srgbClr val="459E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DCC9DD-4D4C-4705-BEB4-8BE71B22AC21}"/>
                </a:ext>
              </a:extLst>
            </p:cNvPr>
            <p:cNvSpPr/>
            <p:nvPr/>
          </p:nvSpPr>
          <p:spPr>
            <a:xfrm>
              <a:off x="8875712" y="3048000"/>
              <a:ext cx="266700" cy="152400"/>
            </a:xfrm>
            <a:prstGeom prst="rect">
              <a:avLst/>
            </a:prstGeom>
            <a:solidFill>
              <a:srgbClr val="459E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671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63</TotalTime>
  <Words>115</Words>
  <Application>Microsoft Office PowerPoint</Application>
  <PresentationFormat>Custom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Digital Blue Tunnel 16x9</vt:lpstr>
      <vt:lpstr>Marketing Analytics Cell2Cell Part 2: Retention Campaign</vt:lpstr>
      <vt:lpstr>Cell2Cell’s Customer Retention Challenges</vt:lpstr>
      <vt:lpstr>Decision Tree Model</vt:lpstr>
      <vt:lpstr>Decision Tree Model</vt:lpstr>
      <vt:lpstr>Decision Tree Model</vt:lpstr>
      <vt:lpstr>Decision Tree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Analytics Cell2Cell Part 2: Retention Campaign</dc:title>
  <dc:creator>Daniel Lesser</dc:creator>
  <cp:lastModifiedBy>joe standerfer</cp:lastModifiedBy>
  <cp:revision>1</cp:revision>
  <dcterms:created xsi:type="dcterms:W3CDTF">2019-05-04T23:13:57Z</dcterms:created>
  <dcterms:modified xsi:type="dcterms:W3CDTF">2019-05-05T00:21:10Z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