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3" r:id="rId3"/>
    <p:sldId id="261" r:id="rId4"/>
    <p:sldId id="264" r:id="rId5"/>
    <p:sldId id="262" r:id="rId6"/>
    <p:sldId id="266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618FC-F24E-4425-8E9F-FB33108DCEF9}" v="37" dt="2019-03-24T21:49:4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6" autoAdjust="0"/>
  </p:normalViewPr>
  <p:slideViewPr>
    <p:cSldViewPr snapToGrid="0" snapToObjects="1">
      <p:cViewPr>
        <p:scale>
          <a:sx n="90" d="100"/>
          <a:sy n="90" d="100"/>
        </p:scale>
        <p:origin x="600" y="-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A71618FC-F24E-4425-8E9F-FB33108DCEF9}"/>
    <pc:docChg chg="undo custSel addSld delSld modSld sldOrd">
      <pc:chgData name="joe standerfer" userId="1b337ce15d3046a8" providerId="LiveId" clId="{A71618FC-F24E-4425-8E9F-FB33108DCEF9}" dt="2019-03-24T22:03:34.813" v="1144" actId="20577"/>
      <pc:docMkLst>
        <pc:docMk/>
      </pc:docMkLst>
      <pc:sldChg chg="addSp delSp modSp">
        <pc:chgData name="joe standerfer" userId="1b337ce15d3046a8" providerId="LiveId" clId="{A71618FC-F24E-4425-8E9F-FB33108DCEF9}" dt="2019-03-24T20:04:03.380" v="217" actId="478"/>
        <pc:sldMkLst>
          <pc:docMk/>
          <pc:sldMk cId="317593061" sldId="257"/>
        </pc:sldMkLst>
        <pc:spChg chg="mod">
          <ac:chgData name="joe standerfer" userId="1b337ce15d3046a8" providerId="LiveId" clId="{A71618FC-F24E-4425-8E9F-FB33108DCEF9}" dt="2019-03-24T19:59:32.208" v="148" actId="20577"/>
          <ac:spMkLst>
            <pc:docMk/>
            <pc:sldMk cId="317593061" sldId="257"/>
            <ac:spMk id="2" creationId="{00000000-0000-0000-0000-000000000000}"/>
          </ac:spMkLst>
        </pc:spChg>
        <pc:spChg chg="del">
          <ac:chgData name="joe standerfer" userId="1b337ce15d3046a8" providerId="LiveId" clId="{A71618FC-F24E-4425-8E9F-FB33108DCEF9}" dt="2019-03-24T19:57:09.264" v="3" actId="478"/>
          <ac:spMkLst>
            <pc:docMk/>
            <pc:sldMk cId="317593061" sldId="257"/>
            <ac:spMk id="4" creationId="{00000000-0000-0000-0000-000000000000}"/>
          </ac:spMkLst>
        </pc:spChg>
        <pc:spChg chg="add del mod">
          <ac:chgData name="joe standerfer" userId="1b337ce15d3046a8" providerId="LiveId" clId="{A71618FC-F24E-4425-8E9F-FB33108DCEF9}" dt="2019-03-24T20:04:03.380" v="217" actId="478"/>
          <ac:spMkLst>
            <pc:docMk/>
            <pc:sldMk cId="317593061" sldId="257"/>
            <ac:spMk id="7" creationId="{8A7409A2-3311-4165-9365-2AC08E62A761}"/>
          </ac:spMkLst>
        </pc:spChg>
        <pc:picChg chg="add mod">
          <ac:chgData name="joe standerfer" userId="1b337ce15d3046a8" providerId="LiveId" clId="{A71618FC-F24E-4425-8E9F-FB33108DCEF9}" dt="2019-03-24T20:00:51.282" v="164" actId="1037"/>
          <ac:picMkLst>
            <pc:docMk/>
            <pc:sldMk cId="317593061" sldId="257"/>
            <ac:picMk id="6" creationId="{BAB55591-FB79-4D9B-925B-71E8F51DEA40}"/>
          </ac:picMkLst>
        </pc:picChg>
      </pc:sldChg>
      <pc:sldChg chg="modSp">
        <pc:chgData name="joe standerfer" userId="1b337ce15d3046a8" providerId="LiveId" clId="{A71618FC-F24E-4425-8E9F-FB33108DCEF9}" dt="2019-03-24T20:02:36.439" v="208" actId="1038"/>
        <pc:sldMkLst>
          <pc:docMk/>
          <pc:sldMk cId="3548144454" sldId="260"/>
        </pc:sldMkLst>
        <pc:spChg chg="mod">
          <ac:chgData name="joe standerfer" userId="1b337ce15d3046a8" providerId="LiveId" clId="{A71618FC-F24E-4425-8E9F-FB33108DCEF9}" dt="2019-03-24T20:02:36.439" v="208" actId="1038"/>
          <ac:spMkLst>
            <pc:docMk/>
            <pc:sldMk cId="3548144454" sldId="260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6:55.540" v="2" actId="27636"/>
          <ac:spMkLst>
            <pc:docMk/>
            <pc:sldMk cId="3548144454" sldId="260"/>
            <ac:spMk id="3" creationId="{00000000-0000-0000-0000-000000000000}"/>
          </ac:spMkLst>
        </pc:spChg>
      </pc:sldChg>
      <pc:sldChg chg="modSp">
        <pc:chgData name="joe standerfer" userId="1b337ce15d3046a8" providerId="LiveId" clId="{A71618FC-F24E-4425-8E9F-FB33108DCEF9}" dt="2019-03-24T20:11:52.733" v="219" actId="1076"/>
        <pc:sldMkLst>
          <pc:docMk/>
          <pc:sldMk cId="1865572983" sldId="261"/>
        </pc:sldMkLst>
        <pc:spChg chg="mod">
          <ac:chgData name="joe standerfer" userId="1b337ce15d3046a8" providerId="LiveId" clId="{A71618FC-F24E-4425-8E9F-FB33108DCEF9}" dt="2019-03-24T20:01:30.833" v="167" actId="1076"/>
          <ac:spMkLst>
            <pc:docMk/>
            <pc:sldMk cId="1865572983" sldId="261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20:11:47.808" v="218" actId="1076"/>
          <ac:spMkLst>
            <pc:docMk/>
            <pc:sldMk cId="1865572983" sldId="261"/>
            <ac:spMk id="3" creationId="{00000000-0000-0000-0000-000000000000}"/>
          </ac:spMkLst>
        </pc:spChg>
        <pc:picChg chg="mod">
          <ac:chgData name="joe standerfer" userId="1b337ce15d3046a8" providerId="LiveId" clId="{A71618FC-F24E-4425-8E9F-FB33108DCEF9}" dt="2019-03-24T20:11:52.733" v="219" actId="1076"/>
          <ac:picMkLst>
            <pc:docMk/>
            <pc:sldMk cId="1865572983" sldId="261"/>
            <ac:picMk id="18434" creationId="{00000000-0000-0000-0000-000000000000}"/>
          </ac:picMkLst>
        </pc:picChg>
      </pc:sldChg>
      <pc:sldChg chg="modSp">
        <pc:chgData name="joe standerfer" userId="1b337ce15d3046a8" providerId="LiveId" clId="{A71618FC-F24E-4425-8E9F-FB33108DCEF9}" dt="2019-03-24T20:02:10.347" v="173" actId="14100"/>
        <pc:sldMkLst>
          <pc:docMk/>
          <pc:sldMk cId="1706926393" sldId="262"/>
        </pc:sldMkLst>
        <pc:spChg chg="mod">
          <ac:chgData name="joe standerfer" userId="1b337ce15d3046a8" providerId="LiveId" clId="{A71618FC-F24E-4425-8E9F-FB33108DCEF9}" dt="2019-03-24T20:02:10.347" v="173" actId="14100"/>
          <ac:spMkLst>
            <pc:docMk/>
            <pc:sldMk cId="1706926393" sldId="262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34.246" v="8" actId="1076"/>
          <ac:spMkLst>
            <pc:docMk/>
            <pc:sldMk cId="1706926393" sldId="262"/>
            <ac:spMk id="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50.383" v="10" actId="1076"/>
          <ac:spMkLst>
            <pc:docMk/>
            <pc:sldMk cId="1706926393" sldId="262"/>
            <ac:spMk id="2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57.349" v="12" actId="1076"/>
          <ac:spMkLst>
            <pc:docMk/>
            <pc:sldMk cId="1706926393" sldId="262"/>
            <ac:spMk id="27" creationId="{00000000-0000-0000-0000-000000000000}"/>
          </ac:spMkLst>
        </pc:spChg>
        <pc:graphicFrameChg chg="mod">
          <ac:chgData name="joe standerfer" userId="1b337ce15d3046a8" providerId="LiveId" clId="{A71618FC-F24E-4425-8E9F-FB33108DCEF9}" dt="2019-03-24T19:58:04.600" v="28" actId="1038"/>
          <ac:graphicFrameMkLst>
            <pc:docMk/>
            <pc:sldMk cId="1706926393" sldId="262"/>
            <ac:graphicFrameMk id="25" creationId="{00000000-0000-0000-0000-000000000000}"/>
          </ac:graphicFrameMkLst>
        </pc:graphicFrameChg>
      </pc:sldChg>
      <pc:sldChg chg="addSp delSp modSp add ord">
        <pc:chgData name="joe standerfer" userId="1b337ce15d3046a8" providerId="LiveId" clId="{A71618FC-F24E-4425-8E9F-FB33108DCEF9}" dt="2019-03-24T20:59:58.647" v="307" actId="20577"/>
        <pc:sldMkLst>
          <pc:docMk/>
          <pc:sldMk cId="994096988" sldId="263"/>
        </pc:sldMkLst>
        <pc:spChg chg="del">
          <ac:chgData name="joe standerfer" userId="1b337ce15d3046a8" providerId="LiveId" clId="{A71618FC-F24E-4425-8E9F-FB33108DCEF9}" dt="2019-03-24T20:12:25.648" v="223" actId="478"/>
          <ac:spMkLst>
            <pc:docMk/>
            <pc:sldMk cId="994096988" sldId="263"/>
            <ac:spMk id="2" creationId="{9743BB97-A1FE-4CF8-9423-A873963F984B}"/>
          </ac:spMkLst>
        </pc:spChg>
        <pc:spChg chg="del mod">
          <ac:chgData name="joe standerfer" userId="1b337ce15d3046a8" providerId="LiveId" clId="{A71618FC-F24E-4425-8E9F-FB33108DCEF9}" dt="2019-03-24T20:12:31.852" v="225" actId="478"/>
          <ac:spMkLst>
            <pc:docMk/>
            <pc:sldMk cId="994096988" sldId="263"/>
            <ac:spMk id="3" creationId="{B463084E-5C51-44A5-AE3E-86C9A76F0A02}"/>
          </ac:spMkLst>
        </pc:spChg>
        <pc:spChg chg="del">
          <ac:chgData name="joe standerfer" userId="1b337ce15d3046a8" providerId="LiveId" clId="{A71618FC-F24E-4425-8E9F-FB33108DCEF9}" dt="2019-03-24T20:12:30.112" v="224" actId="478"/>
          <ac:spMkLst>
            <pc:docMk/>
            <pc:sldMk cId="994096988" sldId="263"/>
            <ac:spMk id="4" creationId="{1FFD5F58-E7E1-41C8-9399-8DC7984398F2}"/>
          </ac:spMkLst>
        </pc:spChg>
        <pc:spChg chg="add mod">
          <ac:chgData name="joe standerfer" userId="1b337ce15d3046a8" providerId="LiveId" clId="{A71618FC-F24E-4425-8E9F-FB33108DCEF9}" dt="2019-03-24T20:59:58.647" v="307" actId="20577"/>
          <ac:spMkLst>
            <pc:docMk/>
            <pc:sldMk cId="994096988" sldId="263"/>
            <ac:spMk id="5" creationId="{C8412BD4-E98D-42D4-B801-9D7646B748F6}"/>
          </ac:spMkLst>
        </pc:spChg>
        <pc:picChg chg="add del mod">
          <ac:chgData name="joe standerfer" userId="1b337ce15d3046a8" providerId="LiveId" clId="{A71618FC-F24E-4425-8E9F-FB33108DCEF9}" dt="2019-03-24T20:50:35.150" v="266" actId="478"/>
          <ac:picMkLst>
            <pc:docMk/>
            <pc:sldMk cId="994096988" sldId="263"/>
            <ac:picMk id="1026" creationId="{4E7A0AF1-F68F-47CE-B443-CA378144AC18}"/>
          </ac:picMkLst>
        </pc:picChg>
        <pc:picChg chg="add del mod">
          <ac:chgData name="joe standerfer" userId="1b337ce15d3046a8" providerId="LiveId" clId="{A71618FC-F24E-4425-8E9F-FB33108DCEF9}" dt="2019-03-24T20:50:36.247" v="267" actId="478"/>
          <ac:picMkLst>
            <pc:docMk/>
            <pc:sldMk cId="994096988" sldId="263"/>
            <ac:picMk id="1028" creationId="{CA949CC4-64E4-4477-AB21-B06DB8A10167}"/>
          </ac:picMkLst>
        </pc:picChg>
        <pc:picChg chg="add del mod">
          <ac:chgData name="joe standerfer" userId="1b337ce15d3046a8" providerId="LiveId" clId="{A71618FC-F24E-4425-8E9F-FB33108DCEF9}" dt="2019-03-24T20:50:37.415" v="268" actId="478"/>
          <ac:picMkLst>
            <pc:docMk/>
            <pc:sldMk cId="994096988" sldId="263"/>
            <ac:picMk id="1030" creationId="{D0FF71FC-5A91-4D5B-91D8-CD0473F6A970}"/>
          </ac:picMkLst>
        </pc:picChg>
      </pc:sldChg>
      <pc:sldChg chg="delSp add del">
        <pc:chgData name="joe standerfer" userId="1b337ce15d3046a8" providerId="LiveId" clId="{A71618FC-F24E-4425-8E9F-FB33108DCEF9}" dt="2019-03-24T20:16:09.078" v="246" actId="2696"/>
        <pc:sldMkLst>
          <pc:docMk/>
          <pc:sldMk cId="3796035197" sldId="264"/>
        </pc:sldMkLst>
        <pc:spChg chg="del">
          <ac:chgData name="joe standerfer" userId="1b337ce15d3046a8" providerId="LiveId" clId="{A71618FC-F24E-4425-8E9F-FB33108DCEF9}" dt="2019-03-24T20:12:40.952" v="227" actId="478"/>
          <ac:spMkLst>
            <pc:docMk/>
            <pc:sldMk cId="3796035197" sldId="264"/>
            <ac:spMk id="2" creationId="{D7FA1D86-379A-409B-9A57-D43E7CD40AB9}"/>
          </ac:spMkLst>
        </pc:spChg>
        <pc:spChg chg="del">
          <ac:chgData name="joe standerfer" userId="1b337ce15d3046a8" providerId="LiveId" clId="{A71618FC-F24E-4425-8E9F-FB33108DCEF9}" dt="2019-03-24T20:12:40.952" v="227" actId="478"/>
          <ac:spMkLst>
            <pc:docMk/>
            <pc:sldMk cId="3796035197" sldId="264"/>
            <ac:spMk id="3" creationId="{737790BE-F366-4820-9ED0-1507E0A0AC96}"/>
          </ac:spMkLst>
        </pc:spChg>
        <pc:spChg chg="del">
          <ac:chgData name="joe standerfer" userId="1b337ce15d3046a8" providerId="LiveId" clId="{A71618FC-F24E-4425-8E9F-FB33108DCEF9}" dt="2019-03-24T20:12:40.952" v="227" actId="478"/>
          <ac:spMkLst>
            <pc:docMk/>
            <pc:sldMk cId="3796035197" sldId="264"/>
            <ac:spMk id="4" creationId="{8CB12533-1F9C-4564-B6FF-345134C565EA}"/>
          </ac:spMkLst>
        </pc:spChg>
      </pc:sldChg>
      <pc:sldChg chg="addSp delSp modSp add">
        <pc:chgData name="joe standerfer" userId="1b337ce15d3046a8" providerId="LiveId" clId="{A71618FC-F24E-4425-8E9F-FB33108DCEF9}" dt="2019-03-24T21:37:54.015" v="369" actId="1076"/>
        <pc:sldMkLst>
          <pc:docMk/>
          <pc:sldMk cId="3841898205" sldId="264"/>
        </pc:sldMkLst>
        <pc:spChg chg="mod">
          <ac:chgData name="joe standerfer" userId="1b337ce15d3046a8" providerId="LiveId" clId="{A71618FC-F24E-4425-8E9F-FB33108DCEF9}" dt="2019-03-24T21:37:40.887" v="364" actId="20577"/>
          <ac:spMkLst>
            <pc:docMk/>
            <pc:sldMk cId="3841898205" sldId="264"/>
            <ac:spMk id="2" creationId="{00000000-0000-0000-0000-000000000000}"/>
          </ac:spMkLst>
        </pc:spChg>
        <pc:spChg chg="del mod">
          <ac:chgData name="joe standerfer" userId="1b337ce15d3046a8" providerId="LiveId" clId="{A71618FC-F24E-4425-8E9F-FB33108DCEF9}" dt="2019-03-24T21:37:50.853" v="367" actId="478"/>
          <ac:spMkLst>
            <pc:docMk/>
            <pc:sldMk cId="3841898205" sldId="264"/>
            <ac:spMk id="3" creationId="{00000000-0000-0000-0000-000000000000}"/>
          </ac:spMkLst>
        </pc:spChg>
        <pc:spChg chg="add del mod">
          <ac:chgData name="joe standerfer" userId="1b337ce15d3046a8" providerId="LiveId" clId="{A71618FC-F24E-4425-8E9F-FB33108DCEF9}" dt="2019-03-24T21:08:36.964" v="341" actId="478"/>
          <ac:spMkLst>
            <pc:docMk/>
            <pc:sldMk cId="3841898205" sldId="264"/>
            <ac:spMk id="6" creationId="{F48EFA2B-3240-4B77-A171-8A73EAD5B0F3}"/>
          </ac:spMkLst>
        </pc:spChg>
        <pc:picChg chg="add del mod">
          <ac:chgData name="joe standerfer" userId="1b337ce15d3046a8" providerId="LiveId" clId="{A71618FC-F24E-4425-8E9F-FB33108DCEF9}" dt="2019-03-24T21:03:52.133" v="312"/>
          <ac:picMkLst>
            <pc:docMk/>
            <pc:sldMk cId="3841898205" sldId="264"/>
            <ac:picMk id="2050" creationId="{04FADF51-5009-4C7D-AB3A-23BC4D43BC31}"/>
          </ac:picMkLst>
        </pc:picChg>
        <pc:picChg chg="add mod">
          <ac:chgData name="joe standerfer" userId="1b337ce15d3046a8" providerId="LiveId" clId="{A71618FC-F24E-4425-8E9F-FB33108DCEF9}" dt="2019-03-24T21:37:54.015" v="369" actId="1076"/>
          <ac:picMkLst>
            <pc:docMk/>
            <pc:sldMk cId="3841898205" sldId="264"/>
            <ac:picMk id="2052" creationId="{BC7275AB-52AA-4C4B-8E12-9632C67338E7}"/>
          </ac:picMkLst>
        </pc:picChg>
        <pc:picChg chg="add mod">
          <ac:chgData name="joe standerfer" userId="1b337ce15d3046a8" providerId="LiveId" clId="{A71618FC-F24E-4425-8E9F-FB33108DCEF9}" dt="2019-03-24T21:37:52.808" v="368" actId="1076"/>
          <ac:picMkLst>
            <pc:docMk/>
            <pc:sldMk cId="3841898205" sldId="264"/>
            <ac:picMk id="2054" creationId="{B5DE4381-B8C6-4080-AF6E-FC90194A958F}"/>
          </ac:picMkLst>
        </pc:picChg>
        <pc:picChg chg="del">
          <ac:chgData name="joe standerfer" userId="1b337ce15d3046a8" providerId="LiveId" clId="{A71618FC-F24E-4425-8E9F-FB33108DCEF9}" dt="2019-03-24T21:08:31.729" v="339" actId="478"/>
          <ac:picMkLst>
            <pc:docMk/>
            <pc:sldMk cId="3841898205" sldId="264"/>
            <ac:picMk id="18434" creationId="{00000000-0000-0000-0000-000000000000}"/>
          </ac:picMkLst>
        </pc:picChg>
      </pc:sldChg>
      <pc:sldChg chg="addSp delSp modSp add">
        <pc:chgData name="joe standerfer" userId="1b337ce15d3046a8" providerId="LiveId" clId="{A71618FC-F24E-4425-8E9F-FB33108DCEF9}" dt="2019-03-24T21:07:39.877" v="338" actId="1076"/>
        <pc:sldMkLst>
          <pc:docMk/>
          <pc:sldMk cId="1637294354" sldId="265"/>
        </pc:sldMkLst>
        <pc:spChg chg="mod">
          <ac:chgData name="joe standerfer" userId="1b337ce15d3046a8" providerId="LiveId" clId="{A71618FC-F24E-4425-8E9F-FB33108DCEF9}" dt="2019-03-24T21:07:14.441" v="330" actId="1076"/>
          <ac:spMkLst>
            <pc:docMk/>
            <pc:sldMk cId="1637294354" sldId="265"/>
            <ac:spMk id="2" creationId="{5D212641-0D1E-4232-86CF-E74672B3DAB9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3" creationId="{291DEEC0-F157-4389-8BBD-FDBEF4CEA22F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4" creationId="{428866C1-0BD0-461A-B585-5422CA30D822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5" creationId="{41B1FC51-B0AC-4A1E-8D7D-F316738586E2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6" creationId="{DE97086F-EFA4-4B24-9F68-68FAA19FBF97}"/>
          </ac:spMkLst>
        </pc:spChg>
        <pc:picChg chg="add mod">
          <ac:chgData name="joe standerfer" userId="1b337ce15d3046a8" providerId="LiveId" clId="{A71618FC-F24E-4425-8E9F-FB33108DCEF9}" dt="2019-03-24T21:07:06.562" v="327" actId="1076"/>
          <ac:picMkLst>
            <pc:docMk/>
            <pc:sldMk cId="1637294354" sldId="265"/>
            <ac:picMk id="7" creationId="{58D0E903-1630-498B-9D29-932F1DE2C55A}"/>
          </ac:picMkLst>
        </pc:picChg>
        <pc:picChg chg="add mod">
          <ac:chgData name="joe standerfer" userId="1b337ce15d3046a8" providerId="LiveId" clId="{A71618FC-F24E-4425-8E9F-FB33108DCEF9}" dt="2019-03-24T21:07:15.700" v="331" actId="1076"/>
          <ac:picMkLst>
            <pc:docMk/>
            <pc:sldMk cId="1637294354" sldId="265"/>
            <ac:picMk id="3074" creationId="{70B5AA9A-4121-4DFE-B3FF-DE3BCD3A87A2}"/>
          </ac:picMkLst>
        </pc:picChg>
        <pc:picChg chg="add mod">
          <ac:chgData name="joe standerfer" userId="1b337ce15d3046a8" providerId="LiveId" clId="{A71618FC-F24E-4425-8E9F-FB33108DCEF9}" dt="2019-03-24T21:07:39.877" v="338" actId="1076"/>
          <ac:picMkLst>
            <pc:docMk/>
            <pc:sldMk cId="1637294354" sldId="265"/>
            <ac:picMk id="3076" creationId="{F5B377A9-379A-4110-BC1C-E3E44531241D}"/>
          </ac:picMkLst>
        </pc:picChg>
        <pc:picChg chg="add mod">
          <ac:chgData name="joe standerfer" userId="1b337ce15d3046a8" providerId="LiveId" clId="{A71618FC-F24E-4425-8E9F-FB33108DCEF9}" dt="2019-03-24T21:07:35.739" v="337" actId="1076"/>
          <ac:picMkLst>
            <pc:docMk/>
            <pc:sldMk cId="1637294354" sldId="265"/>
            <ac:picMk id="3078" creationId="{D1F40102-2F8A-440D-891C-807D6024F5E8}"/>
          </ac:picMkLst>
        </pc:picChg>
      </pc:sldChg>
      <pc:sldChg chg="addSp delSp modSp add">
        <pc:chgData name="joe standerfer" userId="1b337ce15d3046a8" providerId="LiveId" clId="{A71618FC-F24E-4425-8E9F-FB33108DCEF9}" dt="2019-03-24T22:03:34.813" v="1144" actId="20577"/>
        <pc:sldMkLst>
          <pc:docMk/>
          <pc:sldMk cId="2464142368" sldId="266"/>
        </pc:sldMkLst>
        <pc:spChg chg="mod">
          <ac:chgData name="joe standerfer" userId="1b337ce15d3046a8" providerId="LiveId" clId="{A71618FC-F24E-4425-8E9F-FB33108DCEF9}" dt="2019-03-24T21:54:33.937" v="741" actId="1035"/>
          <ac:spMkLst>
            <pc:docMk/>
            <pc:sldMk cId="2464142368" sldId="266"/>
            <ac:spMk id="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21:54:52.511" v="793" actId="1036"/>
          <ac:spMkLst>
            <pc:docMk/>
            <pc:sldMk cId="2464142368" sldId="266"/>
            <ac:spMk id="8" creationId="{00000000-0000-0000-0000-000000000000}"/>
          </ac:spMkLst>
        </pc:spChg>
        <pc:spChg chg="del">
          <ac:chgData name="joe standerfer" userId="1b337ce15d3046a8" providerId="LiveId" clId="{A71618FC-F24E-4425-8E9F-FB33108DCEF9}" dt="2019-03-24T21:39:47.198" v="387" actId="478"/>
          <ac:spMkLst>
            <pc:docMk/>
            <pc:sldMk cId="2464142368" sldId="266"/>
            <ac:spMk id="26" creationId="{00000000-0000-0000-0000-000000000000}"/>
          </ac:spMkLst>
        </pc:spChg>
        <pc:spChg chg="del">
          <ac:chgData name="joe standerfer" userId="1b337ce15d3046a8" providerId="LiveId" clId="{A71618FC-F24E-4425-8E9F-FB33108DCEF9}" dt="2019-03-24T21:39:44.570" v="386" actId="478"/>
          <ac:spMkLst>
            <pc:docMk/>
            <pc:sldMk cId="2464142368" sldId="266"/>
            <ac:spMk id="27" creationId="{00000000-0000-0000-0000-000000000000}"/>
          </ac:spMkLst>
        </pc:spChg>
        <pc:graphicFrameChg chg="mod modGraphic">
          <ac:chgData name="joe standerfer" userId="1b337ce15d3046a8" providerId="LiveId" clId="{A71618FC-F24E-4425-8E9F-FB33108DCEF9}" dt="2019-03-24T22:03:34.813" v="1144" actId="20577"/>
          <ac:graphicFrameMkLst>
            <pc:docMk/>
            <pc:sldMk cId="2464142368" sldId="266"/>
            <ac:graphicFrameMk id="25" creationId="{00000000-0000-0000-0000-000000000000}"/>
          </ac:graphicFrameMkLst>
        </pc:graphicFrameChg>
        <pc:picChg chg="del">
          <ac:chgData name="joe standerfer" userId="1b337ce15d3046a8" providerId="LiveId" clId="{A71618FC-F24E-4425-8E9F-FB33108DCEF9}" dt="2019-03-24T21:38:23.673" v="371" actId="478"/>
          <ac:picMkLst>
            <pc:docMk/>
            <pc:sldMk cId="2464142368" sldId="266"/>
            <ac:picMk id="3" creationId="{00000000-0000-0000-0000-000000000000}"/>
          </ac:picMkLst>
        </pc:picChg>
        <pc:picChg chg="del">
          <ac:chgData name="joe standerfer" userId="1b337ce15d3046a8" providerId="LiveId" clId="{A71618FC-F24E-4425-8E9F-FB33108DCEF9}" dt="2019-03-24T21:38:32.601" v="373" actId="478"/>
          <ac:picMkLst>
            <pc:docMk/>
            <pc:sldMk cId="2464142368" sldId="266"/>
            <ac:picMk id="14" creationId="{00000000-0000-0000-0000-000000000000}"/>
          </ac:picMkLst>
        </pc:picChg>
        <pc:picChg chg="add mod">
          <ac:chgData name="joe standerfer" userId="1b337ce15d3046a8" providerId="LiveId" clId="{A71618FC-F24E-4425-8E9F-FB33108DCEF9}" dt="2019-03-24T21:39:18.269" v="382" actId="14100"/>
          <ac:picMkLst>
            <pc:docMk/>
            <pc:sldMk cId="2464142368" sldId="266"/>
            <ac:picMk id="18" creationId="{BF300C88-057F-4BFD-88E5-C26D1D6C9B4E}"/>
          </ac:picMkLst>
        </pc:picChg>
        <pc:picChg chg="add mod">
          <ac:chgData name="joe standerfer" userId="1b337ce15d3046a8" providerId="LiveId" clId="{A71618FC-F24E-4425-8E9F-FB33108DCEF9}" dt="2019-03-24T21:39:26.007" v="385" actId="1076"/>
          <ac:picMkLst>
            <pc:docMk/>
            <pc:sldMk cId="2464142368" sldId="266"/>
            <ac:picMk id="19" creationId="{A0AFA779-6199-4F22-B893-84D3243AFCA5}"/>
          </ac:picMkLst>
        </pc:picChg>
        <pc:cxnChg chg="del">
          <ac:chgData name="joe standerfer" userId="1b337ce15d3046a8" providerId="LiveId" clId="{A71618FC-F24E-4425-8E9F-FB33108DCEF9}" dt="2019-03-24T21:38:28.179" v="372" actId="478"/>
          <ac:cxnSpMkLst>
            <pc:docMk/>
            <pc:sldMk cId="2464142368" sldId="266"/>
            <ac:cxnSpMk id="15" creationId="{00000000-0000-0000-0000-000000000000}"/>
          </ac:cxnSpMkLst>
        </pc:cxnChg>
        <pc:cxnChg chg="del">
          <ac:chgData name="joe standerfer" userId="1b337ce15d3046a8" providerId="LiveId" clId="{A71618FC-F24E-4425-8E9F-FB33108DCEF9}" dt="2019-03-24T21:38:28.179" v="372" actId="478"/>
          <ac:cxnSpMkLst>
            <pc:docMk/>
            <pc:sldMk cId="2464142368" sldId="266"/>
            <ac:cxnSpMk id="16" creationId="{00000000-0000-0000-0000-000000000000}"/>
          </ac:cxnSpMkLst>
        </pc:cxnChg>
        <pc:cxnChg chg="del">
          <ac:chgData name="joe standerfer" userId="1b337ce15d3046a8" providerId="LiveId" clId="{A71618FC-F24E-4425-8E9F-FB33108DCEF9}" dt="2019-03-24T21:38:28.179" v="372" actId="478"/>
          <ac:cxnSpMkLst>
            <pc:docMk/>
            <pc:sldMk cId="2464142368" sldId="266"/>
            <ac:cxnSpMk id="1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</a:t>
            </a:r>
            <a:br>
              <a:rPr lang="en-US" dirty="0"/>
            </a:br>
            <a:r>
              <a:rPr lang="en-US" dirty="0"/>
              <a:t>Ford 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Clustering Solutions</a:t>
            </a:r>
          </a:p>
          <a:p>
            <a:r>
              <a:rPr lang="en-US" dirty="0"/>
              <a:t>Demographics versus Psychographics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B55591-FB79-4D9B-925B-71E8F51D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523" y="2573517"/>
            <a:ext cx="622170" cy="6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412BD4-E98D-42D4-B801-9D7646B748F6}"/>
              </a:ext>
            </a:extLst>
          </p:cNvPr>
          <p:cNvSpPr/>
          <p:nvPr/>
        </p:nvSpPr>
        <p:spPr>
          <a:xfrm>
            <a:off x="292231" y="1305342"/>
            <a:ext cx="78431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1.  Summary of the psychographic data (not all of it, just a plot or two, or summary statistics that you think are quite instructive/insightful/illustrative)</a:t>
            </a:r>
          </a:p>
          <a:p>
            <a:pPr marL="457200" algn="just"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Summary of your k-means. Please do not just show just the centroids but what you learn from the centroids and how they help you understand/summarize the data. Give your centroids names and/or images to help identify them.</a:t>
            </a:r>
          </a:p>
          <a:p>
            <a:pPr marL="457200" algn="just"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How do you know your cluster is a good one?  (specifically what type of validation did you do to show it is good?)</a:t>
            </a:r>
          </a:p>
        </p:txBody>
      </p:sp>
    </p:spTree>
    <p:extLst>
      <p:ext uri="{BB962C8B-B14F-4D97-AF65-F5344CB8AC3E}">
        <p14:creationId xmlns:p14="http://schemas.microsoft.com/office/powerpoint/2010/main" val="99409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7018256" cy="1051860"/>
          </a:xfrm>
        </p:spPr>
        <p:txBody>
          <a:bodyPr/>
          <a:lstStyle/>
          <a:p>
            <a:r>
              <a:rPr lang="en-US" dirty="0"/>
              <a:t>Visualizing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804"/>
            <a:ext cx="4038600" cy="4552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find some interesting patterns in the data:</a:t>
            </a:r>
          </a:p>
          <a:p>
            <a:pPr>
              <a:buFontTx/>
              <a:buChar char="-"/>
            </a:pPr>
            <a:r>
              <a:rPr lang="en-US" sz="2400" dirty="0" err="1"/>
              <a:t>Viriginica’s</a:t>
            </a:r>
            <a:r>
              <a:rPr lang="en-US" sz="2400" dirty="0"/>
              <a:t> have longer and wider Petals</a:t>
            </a:r>
          </a:p>
          <a:p>
            <a:pPr>
              <a:buFontTx/>
              <a:buChar char="-"/>
            </a:pPr>
            <a:r>
              <a:rPr lang="en-US" sz="2400" dirty="0" err="1"/>
              <a:t>Setosa’s</a:t>
            </a:r>
            <a:r>
              <a:rPr lang="en-US" sz="2400" dirty="0"/>
              <a:t> have short and narrow Petals, but their Sepals are wide (but shorter) </a:t>
            </a:r>
          </a:p>
          <a:p>
            <a:pPr>
              <a:buFontTx/>
              <a:buChar char="-"/>
            </a:pPr>
            <a:r>
              <a:rPr lang="en-US" sz="2400" dirty="0" err="1"/>
              <a:t>Versicolor’s</a:t>
            </a:r>
            <a:r>
              <a:rPr lang="en-US" sz="2400" dirty="0"/>
              <a:t> are in between, but are more like </a:t>
            </a:r>
            <a:r>
              <a:rPr lang="en-US" sz="2400" dirty="0" err="1"/>
              <a:t>Virginica’s</a:t>
            </a:r>
            <a:r>
              <a:rPr lang="en-US" sz="2400" dirty="0"/>
              <a:t> than </a:t>
            </a:r>
            <a:r>
              <a:rPr lang="en-US" sz="2400" dirty="0" err="1"/>
              <a:t>Setosa’s</a:t>
            </a:r>
            <a:endParaRPr lang="en-US" sz="24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663" y="1336351"/>
            <a:ext cx="3657600" cy="369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7018256" cy="1051860"/>
          </a:xfrm>
        </p:spPr>
        <p:txBody>
          <a:bodyPr/>
          <a:lstStyle/>
          <a:p>
            <a:r>
              <a:rPr lang="en-US" dirty="0"/>
              <a:t>Demographic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2052" name="Picture 4" descr="https://lh5.googleusercontent.com/n40ZeMNh58tD3rGEH4HHYJE77TJIWRu0-C9ctwdgPRwNBPsQHkN9WGfEgDsO2_BdspstHXIRWD6XVzbUsoE3A_C0ieUyRLpFlMcB-dkEilaSMUvbWigkzgMfvnCcoJwyfgJt0j5a">
            <a:extLst>
              <a:ext uri="{FF2B5EF4-FFF2-40B4-BE49-F238E27FC236}">
                <a16:creationId xmlns:a16="http://schemas.microsoft.com/office/drawing/2014/main" id="{BC7275AB-52AA-4C4B-8E12-9632C673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09169"/>
            <a:ext cx="3873337" cy="28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_8IPLClSYhHB-6oA_VNG4CHKnszZklbZjMTzPvGzezRpIytodLi7jMTdEZK8ONJ4OtEeRJDJw1eEyznZWim1OnS61tO7Uj_6mejfk6JNDoRNZXk2pZivoISqcPET-jMwKeP-HdVR">
            <a:extLst>
              <a:ext uri="{FF2B5EF4-FFF2-40B4-BE49-F238E27FC236}">
                <a16:creationId xmlns:a16="http://schemas.microsoft.com/office/drawing/2014/main" id="{B5DE4381-B8C6-4080-AF6E-FC90194A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3" y="1265777"/>
            <a:ext cx="3449120" cy="25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9" y="2544519"/>
            <a:ext cx="3725872" cy="4123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56" y="11440"/>
            <a:ext cx="7858042" cy="971983"/>
          </a:xfrm>
        </p:spPr>
        <p:txBody>
          <a:bodyPr>
            <a:normAutofit/>
          </a:bodyPr>
          <a:lstStyle/>
          <a:p>
            <a:r>
              <a:rPr lang="en-US" dirty="0"/>
              <a:t>Customer Segmentation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0519" y="998018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7326631"/>
              </p:ext>
            </p:extLst>
          </p:nvPr>
        </p:nvGraphicFramePr>
        <p:xfrm>
          <a:off x="4915532" y="1595377"/>
          <a:ext cx="3403602" cy="277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petaled</a:t>
                      </a:r>
                      <a:r>
                        <a:rPr lang="en-US" dirty="0"/>
                        <a:t> flowers best</a:t>
                      </a:r>
                      <a:r>
                        <a:rPr lang="en-US" baseline="0" dirty="0"/>
                        <a:t> for hillsides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flowers useful for massing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r>
                        <a:rPr lang="en-US" baseline="0" dirty="0"/>
                        <a:t> flowers great near homes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79494" y="1012178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" y="1678203"/>
            <a:ext cx="4376283" cy="78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10389" y="2179626"/>
            <a:ext cx="914400" cy="1198879"/>
          </a:xfrm>
          <a:prstGeom prst="straightConnector1">
            <a:avLst/>
          </a:prstGeom>
          <a:ln>
            <a:solidFill>
              <a:srgbClr val="CD09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389" y="2402285"/>
            <a:ext cx="3312160" cy="12881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389" y="2067865"/>
            <a:ext cx="2458720" cy="114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9563" y="4389621"/>
            <a:ext cx="412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State this in plain words that non-technical users can understand.  Try using pictures or labels to summarize each cluster.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789" y="5589950"/>
            <a:ext cx="301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79646"/>
                </a:solidFill>
              </a:rPr>
              <a:t>Experiment with tables and graphs to illustrate and contrast the clusters</a:t>
            </a:r>
          </a:p>
        </p:txBody>
      </p:sp>
    </p:spTree>
    <p:extLst>
      <p:ext uri="{BB962C8B-B14F-4D97-AF65-F5344CB8AC3E}">
        <p14:creationId xmlns:p14="http://schemas.microsoft.com/office/powerpoint/2010/main" val="17069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56" y="11440"/>
            <a:ext cx="7858042" cy="971983"/>
          </a:xfrm>
        </p:spPr>
        <p:txBody>
          <a:bodyPr>
            <a:normAutofit/>
          </a:bodyPr>
          <a:lstStyle/>
          <a:p>
            <a:r>
              <a:rPr lang="en-US" dirty="0"/>
              <a:t>Customer Segmentation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0519" y="778285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1191736"/>
              </p:ext>
            </p:extLst>
          </p:nvPr>
        </p:nvGraphicFramePr>
        <p:xfrm>
          <a:off x="4300621" y="1555039"/>
          <a:ext cx="4275966" cy="444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62">
                  <a:extLst>
                    <a:ext uri="{9D8B030D-6E8A-4147-A177-3AD203B41FA5}">
                      <a16:colId xmlns:a16="http://schemas.microsoft.com/office/drawing/2014/main" val="2977349492"/>
                    </a:ext>
                  </a:extLst>
                </a:gridCol>
                <a:gridCol w="222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39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Nippy-Zippy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 driven, looking for a driving experience and the best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Fashionista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Think of their car as an identity statement, trend conscious, like to stand out, and are mainly city drivers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Comfort driven, not big on fashion.  More utility driven and looking for dependability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Tripper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 to get a lot of miles out of their vehicle. Place no value in fashion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67056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97302" y="778285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BF300C88-057F-4BFD-88E5-C26D1D6C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0" y="1651941"/>
            <a:ext cx="3530776" cy="26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A0AFA779-6199-4F22-B893-84D3243A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4" y="4143676"/>
            <a:ext cx="3317180" cy="244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4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2641-0D1E-4232-86CF-E74672B3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49" y="201828"/>
            <a:ext cx="7772400" cy="7634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58D0E903-1630-498B-9D29-932F1DE2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02" y="1036260"/>
            <a:ext cx="3765449" cy="27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4.googleusercontent.com/3o6qaQsrumGEYZjoyoL_4-EsUguMXqTyqN8McnH6lalCQE8ykHHZQDIIQEcaZeqULEXlZm9Rw6OHuNhkVxBbU0OB8HY1JGDlN5ZazWpaFAVZ8qx1EuDydVIs6lTJu8wmB6fGaN3Z">
            <a:extLst>
              <a:ext uri="{FF2B5EF4-FFF2-40B4-BE49-F238E27FC236}">
                <a16:creationId xmlns:a16="http://schemas.microsoft.com/office/drawing/2014/main" id="{70B5AA9A-4121-4DFE-B3FF-DE3BCD3A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9" y="880400"/>
            <a:ext cx="3765449" cy="27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F5B377A9-379A-4110-BC1C-E3E44531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54" y="3660569"/>
            <a:ext cx="4145170" cy="31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D1F40102-2F8A-440D-891C-807D6024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7" y="3806031"/>
            <a:ext cx="2941163" cy="2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9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strong association between the cluster solution and the species of Iris.</a:t>
            </a:r>
          </a:p>
          <a:p>
            <a:pPr lvl="1"/>
            <a:r>
              <a:rPr lang="en-US" dirty="0"/>
              <a:t>Our confusion matrix shows a strong relationship between “1” and </a:t>
            </a:r>
            <a:r>
              <a:rPr lang="en-US" dirty="0" err="1"/>
              <a:t>versicolor</a:t>
            </a:r>
            <a:r>
              <a:rPr lang="en-US" dirty="0"/>
              <a:t>, “2” and </a:t>
            </a:r>
            <a:r>
              <a:rPr lang="en-US" dirty="0" err="1"/>
              <a:t>setosa</a:t>
            </a:r>
            <a:r>
              <a:rPr lang="en-US" dirty="0"/>
              <a:t>, and “3” and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validity of our clustering solution is demonstrated by our ability predict the taxonomy developed by expert botanists.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17" y="3198163"/>
            <a:ext cx="3683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160</TotalTime>
  <Words>374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Marketing the Ford Ka</vt:lpstr>
      <vt:lpstr>PowerPoint Presentation</vt:lpstr>
      <vt:lpstr>Visualizing our Data</vt:lpstr>
      <vt:lpstr>Demographic Data</vt:lpstr>
      <vt:lpstr>Customer Segmentation</vt:lpstr>
      <vt:lpstr>Customer Segmentation</vt:lpstr>
      <vt:lpstr>PowerPoint Presentation</vt:lpstr>
      <vt:lpstr>Recommendation of Clustering Solution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Ka Template</dc:title>
  <dc:creator>Alan Montgomery</dc:creator>
  <cp:lastModifiedBy>joe standerfer</cp:lastModifiedBy>
  <cp:revision>6</cp:revision>
  <dcterms:created xsi:type="dcterms:W3CDTF">2017-06-29T05:58:48Z</dcterms:created>
  <dcterms:modified xsi:type="dcterms:W3CDTF">2019-03-24T22:03:36Z</dcterms:modified>
</cp:coreProperties>
</file>