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9A7C61-D5DE-492B-B819-9ACD1E68E330}" v="27" dt="2019-04-26T17:28:41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1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tanderfer" userId="1b337ce15d3046a8" providerId="LiveId" clId="{ED9A7C61-D5DE-492B-B819-9ACD1E68E330}"/>
    <pc:docChg chg="custSel addSld modSld modMainMaster">
      <pc:chgData name="joe standerfer" userId="1b337ce15d3046a8" providerId="LiveId" clId="{ED9A7C61-D5DE-492B-B819-9ACD1E68E330}" dt="2019-04-26T17:29:32.072" v="306" actId="20577"/>
      <pc:docMkLst>
        <pc:docMk/>
      </pc:docMkLst>
      <pc:sldChg chg="modSp add">
        <pc:chgData name="joe standerfer" userId="1b337ce15d3046a8" providerId="LiveId" clId="{ED9A7C61-D5DE-492B-B819-9ACD1E68E330}" dt="2019-04-26T17:05:02.788" v="48" actId="20577"/>
        <pc:sldMkLst>
          <pc:docMk/>
          <pc:sldMk cId="821510257" sldId="256"/>
        </pc:sldMkLst>
        <pc:spChg chg="mod">
          <ac:chgData name="joe standerfer" userId="1b337ce15d3046a8" providerId="LiveId" clId="{ED9A7C61-D5DE-492B-B819-9ACD1E68E330}" dt="2019-04-26T17:05:02.788" v="48" actId="20577"/>
          <ac:spMkLst>
            <pc:docMk/>
            <pc:sldMk cId="821510257" sldId="256"/>
            <ac:spMk id="2" creationId="{B52FCF7B-3438-40F2-8F5A-97F60A634DC8}"/>
          </ac:spMkLst>
        </pc:spChg>
      </pc:sldChg>
      <pc:sldChg chg="addSp delSp modSp add">
        <pc:chgData name="joe standerfer" userId="1b337ce15d3046a8" providerId="LiveId" clId="{ED9A7C61-D5DE-492B-B819-9ACD1E68E330}" dt="2019-04-26T17:24:07.656" v="244" actId="1076"/>
        <pc:sldMkLst>
          <pc:docMk/>
          <pc:sldMk cId="3351836137" sldId="257"/>
        </pc:sldMkLst>
        <pc:spChg chg="mod">
          <ac:chgData name="joe standerfer" userId="1b337ce15d3046a8" providerId="LiveId" clId="{ED9A7C61-D5DE-492B-B819-9ACD1E68E330}" dt="2019-04-26T17:06:55.410" v="146" actId="20577"/>
          <ac:spMkLst>
            <pc:docMk/>
            <pc:sldMk cId="3351836137" sldId="257"/>
            <ac:spMk id="2" creationId="{86348B1A-194A-4BBA-AB9F-F2EE97DE610A}"/>
          </ac:spMkLst>
        </pc:spChg>
        <pc:spChg chg="del">
          <ac:chgData name="joe standerfer" userId="1b337ce15d3046a8" providerId="LiveId" clId="{ED9A7C61-D5DE-492B-B819-9ACD1E68E330}" dt="2019-04-26T17:06:57.162" v="147" actId="478"/>
          <ac:spMkLst>
            <pc:docMk/>
            <pc:sldMk cId="3351836137" sldId="257"/>
            <ac:spMk id="3" creationId="{B3D42F59-4A8E-46B2-80AE-6C95DE886750}"/>
          </ac:spMkLst>
        </pc:spChg>
        <pc:spChg chg="add mod">
          <ac:chgData name="joe standerfer" userId="1b337ce15d3046a8" providerId="LiveId" clId="{ED9A7C61-D5DE-492B-B819-9ACD1E68E330}" dt="2019-04-26T17:24:07.656" v="244" actId="1076"/>
          <ac:spMkLst>
            <pc:docMk/>
            <pc:sldMk cId="3351836137" sldId="257"/>
            <ac:spMk id="6" creationId="{A4B3A64E-1551-4492-B6E5-90AE2C436C41}"/>
          </ac:spMkLst>
        </pc:spChg>
        <pc:spChg chg="add del mod">
          <ac:chgData name="joe standerfer" userId="1b337ce15d3046a8" providerId="LiveId" clId="{ED9A7C61-D5DE-492B-B819-9ACD1E68E330}" dt="2019-04-26T17:21:35.464" v="195"/>
          <ac:spMkLst>
            <pc:docMk/>
            <pc:sldMk cId="3351836137" sldId="257"/>
            <ac:spMk id="7" creationId="{6C152684-6CEC-4545-B9A8-966025139AA8}"/>
          </ac:spMkLst>
        </pc:spChg>
        <pc:picChg chg="add del mod">
          <ac:chgData name="joe standerfer" userId="1b337ce15d3046a8" providerId="LiveId" clId="{ED9A7C61-D5DE-492B-B819-9ACD1E68E330}" dt="2019-04-26T17:20:16.860" v="182"/>
          <ac:picMkLst>
            <pc:docMk/>
            <pc:sldMk cId="3351836137" sldId="257"/>
            <ac:picMk id="4" creationId="{A02F17CD-A8BA-4106-A5E6-5140426DAFE4}"/>
          </ac:picMkLst>
        </pc:picChg>
        <pc:picChg chg="add mod">
          <ac:chgData name="joe standerfer" userId="1b337ce15d3046a8" providerId="LiveId" clId="{ED9A7C61-D5DE-492B-B819-9ACD1E68E330}" dt="2019-04-26T17:23:28.917" v="231" actId="1076"/>
          <ac:picMkLst>
            <pc:docMk/>
            <pc:sldMk cId="3351836137" sldId="257"/>
            <ac:picMk id="5" creationId="{AF93120B-B6E6-4590-9357-F05A5508A097}"/>
          </ac:picMkLst>
        </pc:picChg>
      </pc:sldChg>
      <pc:sldChg chg="addSp delSp modSp add">
        <pc:chgData name="joe standerfer" userId="1b337ce15d3046a8" providerId="LiveId" clId="{ED9A7C61-D5DE-492B-B819-9ACD1E68E330}" dt="2019-04-26T17:29:32.072" v="306" actId="20577"/>
        <pc:sldMkLst>
          <pc:docMk/>
          <pc:sldMk cId="1022025407" sldId="258"/>
        </pc:sldMkLst>
        <pc:spChg chg="del mod">
          <ac:chgData name="joe standerfer" userId="1b337ce15d3046a8" providerId="LiveId" clId="{ED9A7C61-D5DE-492B-B819-9ACD1E68E330}" dt="2019-04-26T17:28:41.409" v="262" actId="478"/>
          <ac:spMkLst>
            <pc:docMk/>
            <pc:sldMk cId="1022025407" sldId="258"/>
            <ac:spMk id="2" creationId="{D10C1D85-691D-4DA1-B5FB-46FFE203B97C}"/>
          </ac:spMkLst>
        </pc:spChg>
        <pc:spChg chg="del">
          <ac:chgData name="joe standerfer" userId="1b337ce15d3046a8" providerId="LiveId" clId="{ED9A7C61-D5DE-492B-B819-9ACD1E68E330}" dt="2019-04-26T17:28:23.283" v="249" actId="478"/>
          <ac:spMkLst>
            <pc:docMk/>
            <pc:sldMk cId="1022025407" sldId="258"/>
            <ac:spMk id="3" creationId="{F794E9D2-2B38-4C25-836B-EBDECB0492D2}"/>
          </ac:spMkLst>
        </pc:spChg>
        <pc:spChg chg="add mod">
          <ac:chgData name="joe standerfer" userId="1b337ce15d3046a8" providerId="LiveId" clId="{ED9A7C61-D5DE-492B-B819-9ACD1E68E330}" dt="2019-04-26T17:29:32.072" v="306" actId="20577"/>
          <ac:spMkLst>
            <pc:docMk/>
            <pc:sldMk cId="1022025407" sldId="258"/>
            <ac:spMk id="5" creationId="{E138D663-B1DC-41FA-A30E-5700147B8C67}"/>
          </ac:spMkLst>
        </pc:spChg>
        <pc:picChg chg="add mod">
          <ac:chgData name="joe standerfer" userId="1b337ce15d3046a8" providerId="LiveId" clId="{ED9A7C61-D5DE-492B-B819-9ACD1E68E330}" dt="2019-04-26T17:28:25.436" v="251" actId="1076"/>
          <ac:picMkLst>
            <pc:docMk/>
            <pc:sldMk cId="1022025407" sldId="258"/>
            <ac:picMk id="4" creationId="{1EA33BB1-522F-42CC-AFCC-C71C84184B71}"/>
          </ac:picMkLst>
        </pc:picChg>
      </pc:sldChg>
      <pc:sldChg chg="addSp delSp modSp add">
        <pc:chgData name="joe standerfer" userId="1b337ce15d3046a8" providerId="LiveId" clId="{ED9A7C61-D5DE-492B-B819-9ACD1E68E330}" dt="2019-04-26T17:20:56.151" v="188"/>
        <pc:sldMkLst>
          <pc:docMk/>
          <pc:sldMk cId="1048126774" sldId="259"/>
        </pc:sldMkLst>
        <pc:picChg chg="add mod">
          <ac:chgData name="joe standerfer" userId="1b337ce15d3046a8" providerId="LiveId" clId="{ED9A7C61-D5DE-492B-B819-9ACD1E68E330}" dt="2019-04-26T17:19:53.015" v="180" actId="14100"/>
          <ac:picMkLst>
            <pc:docMk/>
            <pc:sldMk cId="1048126774" sldId="259"/>
            <ac:picMk id="3" creationId="{E95E96AB-A7C1-4B38-971D-C41DD8C69C24}"/>
          </ac:picMkLst>
        </pc:picChg>
        <pc:picChg chg="add mod">
          <ac:chgData name="joe standerfer" userId="1b337ce15d3046a8" providerId="LiveId" clId="{ED9A7C61-D5DE-492B-B819-9ACD1E68E330}" dt="2019-04-26T17:19:41.919" v="177" actId="1076"/>
          <ac:picMkLst>
            <pc:docMk/>
            <pc:sldMk cId="1048126774" sldId="259"/>
            <ac:picMk id="4" creationId="{216097DD-182F-4C8C-913D-6C45F4367736}"/>
          </ac:picMkLst>
        </pc:picChg>
        <pc:picChg chg="add mod">
          <ac:chgData name="joe standerfer" userId="1b337ce15d3046a8" providerId="LiveId" clId="{ED9A7C61-D5DE-492B-B819-9ACD1E68E330}" dt="2019-04-26T17:19:48.055" v="179" actId="1076"/>
          <ac:picMkLst>
            <pc:docMk/>
            <pc:sldMk cId="1048126774" sldId="259"/>
            <ac:picMk id="5" creationId="{DB87BCB2-0B47-4B48-AA55-009A11607AA0}"/>
          </ac:picMkLst>
        </pc:picChg>
        <pc:picChg chg="add del mod">
          <ac:chgData name="joe standerfer" userId="1b337ce15d3046a8" providerId="LiveId" clId="{ED9A7C61-D5DE-492B-B819-9ACD1E68E330}" dt="2019-04-26T17:20:56.151" v="188"/>
          <ac:picMkLst>
            <pc:docMk/>
            <pc:sldMk cId="1048126774" sldId="259"/>
            <ac:picMk id="6" creationId="{2CEB3AE8-9FD3-4D77-8298-7EB076F025A9}"/>
          </ac:picMkLst>
        </pc:picChg>
      </pc:sldChg>
      <pc:sldChg chg="addSp modSp add">
        <pc:chgData name="joe standerfer" userId="1b337ce15d3046a8" providerId="LiveId" clId="{ED9A7C61-D5DE-492B-B819-9ACD1E68E330}" dt="2019-04-26T17:18:47.394" v="173" actId="1076"/>
        <pc:sldMkLst>
          <pc:docMk/>
          <pc:sldMk cId="1236312331" sldId="260"/>
        </pc:sldMkLst>
        <pc:picChg chg="add mod">
          <ac:chgData name="joe standerfer" userId="1b337ce15d3046a8" providerId="LiveId" clId="{ED9A7C61-D5DE-492B-B819-9ACD1E68E330}" dt="2019-04-26T17:18:47.394" v="173" actId="1076"/>
          <ac:picMkLst>
            <pc:docMk/>
            <pc:sldMk cId="1236312331" sldId="260"/>
            <ac:picMk id="3" creationId="{E6D0E840-B88A-467B-907E-619287D3C453}"/>
          </ac:picMkLst>
        </pc:picChg>
      </pc:sldChg>
      <pc:sldChg chg="addSp modSp add">
        <pc:chgData name="joe standerfer" userId="1b337ce15d3046a8" providerId="LiveId" clId="{ED9A7C61-D5DE-492B-B819-9ACD1E68E330}" dt="2019-04-26T17:25:27.535" v="248" actId="1076"/>
        <pc:sldMkLst>
          <pc:docMk/>
          <pc:sldMk cId="2147561151" sldId="261"/>
        </pc:sldMkLst>
        <pc:picChg chg="add mod">
          <ac:chgData name="joe standerfer" userId="1b337ce15d3046a8" providerId="LiveId" clId="{ED9A7C61-D5DE-492B-B819-9ACD1E68E330}" dt="2019-04-26T17:25:27.535" v="248" actId="1076"/>
          <ac:picMkLst>
            <pc:docMk/>
            <pc:sldMk cId="2147561151" sldId="261"/>
            <ac:picMk id="3" creationId="{FE279595-8003-4F7A-AD16-7983E5DCD228}"/>
          </ac:picMkLst>
        </pc:picChg>
      </pc:sldChg>
      <pc:sldMasterChg chg="modSp modSldLayout">
        <pc:chgData name="joe standerfer" userId="1b337ce15d3046a8" providerId="LiveId" clId="{ED9A7C61-D5DE-492B-B819-9ACD1E68E330}" dt="2019-04-26T17:11:09.652" v="159"/>
        <pc:sldMasterMkLst>
          <pc:docMk/>
          <pc:sldMasterMk cId="2463527642" sldId="2147483648"/>
        </pc:sldMasterMkLst>
        <pc:spChg chg="mod">
          <ac:chgData name="joe standerfer" userId="1b337ce15d3046a8" providerId="LiveId" clId="{ED9A7C61-D5DE-492B-B819-9ACD1E68E330}" dt="2019-04-26T17:11:09.652" v="159"/>
          <ac:spMkLst>
            <pc:docMk/>
            <pc:sldMasterMk cId="2463527642" sldId="2147483648"/>
            <ac:spMk id="2" creationId="{115D5CBD-712B-49BE-AE9D-1B56C3B43991}"/>
          </ac:spMkLst>
        </pc:spChg>
        <pc:spChg chg="mod">
          <ac:chgData name="joe standerfer" userId="1b337ce15d3046a8" providerId="LiveId" clId="{ED9A7C61-D5DE-492B-B819-9ACD1E68E330}" dt="2019-04-26T17:11:09.652" v="159"/>
          <ac:spMkLst>
            <pc:docMk/>
            <pc:sldMasterMk cId="2463527642" sldId="2147483648"/>
            <ac:spMk id="3" creationId="{3AEA5DFB-2A9B-4AAF-9543-DF465C09EF4E}"/>
          </ac:spMkLst>
        </pc:spChg>
        <pc:spChg chg="mod">
          <ac:chgData name="joe standerfer" userId="1b337ce15d3046a8" providerId="LiveId" clId="{ED9A7C61-D5DE-492B-B819-9ACD1E68E330}" dt="2019-04-26T17:11:09.652" v="159"/>
          <ac:spMkLst>
            <pc:docMk/>
            <pc:sldMasterMk cId="2463527642" sldId="2147483648"/>
            <ac:spMk id="4" creationId="{3C41DDB3-9F4E-4CE2-A7AD-DE162DED001C}"/>
          </ac:spMkLst>
        </pc:spChg>
        <pc:spChg chg="mod">
          <ac:chgData name="joe standerfer" userId="1b337ce15d3046a8" providerId="LiveId" clId="{ED9A7C61-D5DE-492B-B819-9ACD1E68E330}" dt="2019-04-26T17:11:09.652" v="159"/>
          <ac:spMkLst>
            <pc:docMk/>
            <pc:sldMasterMk cId="2463527642" sldId="2147483648"/>
            <ac:spMk id="5" creationId="{7E6ADB50-87FF-4FC4-9AE8-72EC0BB64EB6}"/>
          </ac:spMkLst>
        </pc:spChg>
        <pc:spChg chg="mod">
          <ac:chgData name="joe standerfer" userId="1b337ce15d3046a8" providerId="LiveId" clId="{ED9A7C61-D5DE-492B-B819-9ACD1E68E330}" dt="2019-04-26T17:11:09.652" v="159"/>
          <ac:spMkLst>
            <pc:docMk/>
            <pc:sldMasterMk cId="2463527642" sldId="2147483648"/>
            <ac:spMk id="6" creationId="{BEDEAFDF-C86A-4297-9710-D5063DAE660D}"/>
          </ac:spMkLst>
        </pc:spChg>
        <pc:sldLayoutChg chg="modSp">
          <pc:chgData name="joe standerfer" userId="1b337ce15d3046a8" providerId="LiveId" clId="{ED9A7C61-D5DE-492B-B819-9ACD1E68E330}" dt="2019-04-26T17:11:09.652" v="159"/>
          <pc:sldLayoutMkLst>
            <pc:docMk/>
            <pc:sldMasterMk cId="2463527642" sldId="2147483648"/>
            <pc:sldLayoutMk cId="4227807372" sldId="2147483649"/>
          </pc:sldLayoutMkLst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4227807372" sldId="2147483649"/>
              <ac:spMk id="2" creationId="{76E001EC-308A-4C60-A85D-6473DDDBECAF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4227807372" sldId="2147483649"/>
              <ac:spMk id="3" creationId="{3FB2E8C0-0BA1-47B0-8DCD-6CC8E6AB5943}"/>
            </ac:spMkLst>
          </pc:spChg>
        </pc:sldLayoutChg>
        <pc:sldLayoutChg chg="modSp">
          <pc:chgData name="joe standerfer" userId="1b337ce15d3046a8" providerId="LiveId" clId="{ED9A7C61-D5DE-492B-B819-9ACD1E68E330}" dt="2019-04-26T17:11:09.652" v="159"/>
          <pc:sldLayoutMkLst>
            <pc:docMk/>
            <pc:sldMasterMk cId="2463527642" sldId="2147483648"/>
            <pc:sldLayoutMk cId="449250354" sldId="2147483651"/>
          </pc:sldLayoutMkLst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449250354" sldId="2147483651"/>
              <ac:spMk id="2" creationId="{EB76068E-AD27-4D82-A9B3-17BFFD0FA140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449250354" sldId="2147483651"/>
              <ac:spMk id="3" creationId="{8F7265DD-22CB-48A1-9F02-EBABC27E5F2F}"/>
            </ac:spMkLst>
          </pc:spChg>
        </pc:sldLayoutChg>
        <pc:sldLayoutChg chg="modSp">
          <pc:chgData name="joe standerfer" userId="1b337ce15d3046a8" providerId="LiveId" clId="{ED9A7C61-D5DE-492B-B819-9ACD1E68E330}" dt="2019-04-26T17:11:09.652" v="159"/>
          <pc:sldLayoutMkLst>
            <pc:docMk/>
            <pc:sldMasterMk cId="2463527642" sldId="2147483648"/>
            <pc:sldLayoutMk cId="4114215663" sldId="2147483652"/>
          </pc:sldLayoutMkLst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4114215663" sldId="2147483652"/>
              <ac:spMk id="3" creationId="{4094D5B2-1AD6-4042-804F-2E99002A8E65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4114215663" sldId="2147483652"/>
              <ac:spMk id="4" creationId="{1C82945B-B23D-4BDD-9CB5-F132ED599DC5}"/>
            </ac:spMkLst>
          </pc:spChg>
        </pc:sldLayoutChg>
        <pc:sldLayoutChg chg="modSp">
          <pc:chgData name="joe standerfer" userId="1b337ce15d3046a8" providerId="LiveId" clId="{ED9A7C61-D5DE-492B-B819-9ACD1E68E330}" dt="2019-04-26T17:11:09.652" v="159"/>
          <pc:sldLayoutMkLst>
            <pc:docMk/>
            <pc:sldMasterMk cId="2463527642" sldId="2147483648"/>
            <pc:sldLayoutMk cId="1030101135" sldId="2147483653"/>
          </pc:sldLayoutMkLst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1030101135" sldId="2147483653"/>
              <ac:spMk id="2" creationId="{3CAF1AFD-111D-4159-996D-E7AE3A41673C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1030101135" sldId="2147483653"/>
              <ac:spMk id="3" creationId="{D05F0024-418F-41E2-BAD3-92937DCB7CEA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1030101135" sldId="2147483653"/>
              <ac:spMk id="4" creationId="{45B50F95-9160-4084-8AAF-BBF45EDB8EC9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1030101135" sldId="2147483653"/>
              <ac:spMk id="5" creationId="{61C877D7-7C5A-4CC6-8CCA-E0C8AD32A811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1030101135" sldId="2147483653"/>
              <ac:spMk id="6" creationId="{2CE119FA-C790-4222-B138-A0D422FB9EC8}"/>
            </ac:spMkLst>
          </pc:spChg>
        </pc:sldLayoutChg>
        <pc:sldLayoutChg chg="modSp">
          <pc:chgData name="joe standerfer" userId="1b337ce15d3046a8" providerId="LiveId" clId="{ED9A7C61-D5DE-492B-B819-9ACD1E68E330}" dt="2019-04-26T17:11:09.652" v="159"/>
          <pc:sldLayoutMkLst>
            <pc:docMk/>
            <pc:sldMasterMk cId="2463527642" sldId="2147483648"/>
            <pc:sldLayoutMk cId="898202734" sldId="2147483656"/>
          </pc:sldLayoutMkLst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898202734" sldId="2147483656"/>
              <ac:spMk id="2" creationId="{71D643E3-0DC6-43AB-9AD3-412415EFCB37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898202734" sldId="2147483656"/>
              <ac:spMk id="3" creationId="{AC41B6A9-5826-4EFD-A653-9579A0D9333E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898202734" sldId="2147483656"/>
              <ac:spMk id="4" creationId="{24E7D326-1D89-4B38-80D9-27166E783886}"/>
            </ac:spMkLst>
          </pc:spChg>
        </pc:sldLayoutChg>
        <pc:sldLayoutChg chg="modSp">
          <pc:chgData name="joe standerfer" userId="1b337ce15d3046a8" providerId="LiveId" clId="{ED9A7C61-D5DE-492B-B819-9ACD1E68E330}" dt="2019-04-26T17:11:09.652" v="159"/>
          <pc:sldLayoutMkLst>
            <pc:docMk/>
            <pc:sldMasterMk cId="2463527642" sldId="2147483648"/>
            <pc:sldLayoutMk cId="131599469" sldId="2147483657"/>
          </pc:sldLayoutMkLst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131599469" sldId="2147483657"/>
              <ac:spMk id="2" creationId="{8D735912-60FF-417F-8471-08B8BDC2C65C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131599469" sldId="2147483657"/>
              <ac:spMk id="3" creationId="{A10D0B96-CF20-409D-9F13-AA994FF6A244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131599469" sldId="2147483657"/>
              <ac:spMk id="4" creationId="{F703A688-C529-4CFE-A13F-A6A9BDBBD4B7}"/>
            </ac:spMkLst>
          </pc:spChg>
        </pc:sldLayoutChg>
        <pc:sldLayoutChg chg="modSp">
          <pc:chgData name="joe standerfer" userId="1b337ce15d3046a8" providerId="LiveId" clId="{ED9A7C61-D5DE-492B-B819-9ACD1E68E330}" dt="2019-04-26T17:11:09.652" v="159"/>
          <pc:sldLayoutMkLst>
            <pc:docMk/>
            <pc:sldMasterMk cId="2463527642" sldId="2147483648"/>
            <pc:sldLayoutMk cId="2490257298" sldId="2147483659"/>
          </pc:sldLayoutMkLst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2490257298" sldId="2147483659"/>
              <ac:spMk id="2" creationId="{1494C8DF-AB9C-4A5A-B824-389C0DFB6D1D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2490257298" sldId="2147483659"/>
              <ac:spMk id="3" creationId="{79764F17-FBFB-4F3C-921D-E547324A045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0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0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0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2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0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0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CF7B-3438-40F2-8F5A-97F60A634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Cell2Cell Customer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0A5D7-693C-4597-BB1B-697318EC4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1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3120B-B6E6-4590-9357-F05A5508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905" y="1540565"/>
            <a:ext cx="5754813" cy="4634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3A64E-1551-4492-B6E5-90AE2C436C41}"/>
              </a:ext>
            </a:extLst>
          </p:cNvPr>
          <p:cNvSpPr txBox="1"/>
          <p:nvPr/>
        </p:nvSpPr>
        <p:spPr>
          <a:xfrm>
            <a:off x="221496" y="1690689"/>
            <a:ext cx="2872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Churn "Has the customer churned </a:t>
            </a:r>
          </a:p>
          <a:p>
            <a:r>
              <a:rPr lang="en-US" sz="1200" dirty="0"/>
              <a:t>	during month (1=Yes, 0=No)" </a:t>
            </a:r>
          </a:p>
          <a:p>
            <a:r>
              <a:rPr lang="en-US" sz="1200" dirty="0" err="1"/>
              <a:t>Eqpdays</a:t>
            </a:r>
            <a:r>
              <a:rPr lang="en-US" sz="1200" dirty="0"/>
              <a:t> "Number of days of the </a:t>
            </a:r>
          </a:p>
          <a:p>
            <a:r>
              <a:rPr lang="en-US" sz="1200" dirty="0"/>
              <a:t>	current equipment" </a:t>
            </a:r>
          </a:p>
          <a:p>
            <a:r>
              <a:rPr lang="en-US" sz="1200" dirty="0"/>
              <a:t>Months "Months in Service" </a:t>
            </a:r>
          </a:p>
          <a:p>
            <a:r>
              <a:rPr lang="en-US" sz="1200" dirty="0" err="1"/>
              <a:t>Recchrge</a:t>
            </a:r>
            <a:r>
              <a:rPr lang="en-US" sz="1200" dirty="0"/>
              <a:t> "Mean total recurring charge" </a:t>
            </a:r>
          </a:p>
          <a:p>
            <a:r>
              <a:rPr lang="en-US" sz="1200" dirty="0"/>
              <a:t>Revenue "Mean monthly revenue" </a:t>
            </a:r>
          </a:p>
          <a:p>
            <a:r>
              <a:rPr lang="en-US" sz="1200" dirty="0" err="1"/>
              <a:t>Csa</a:t>
            </a:r>
            <a:r>
              <a:rPr lang="en-US" sz="1200" dirty="0"/>
              <a:t> "Communications Service Area" </a:t>
            </a:r>
          </a:p>
          <a:p>
            <a:r>
              <a:rPr lang="en-US" sz="1200" dirty="0"/>
              <a:t>Customer "Customer ID" </a:t>
            </a:r>
          </a:p>
          <a:p>
            <a:r>
              <a:rPr lang="en-US" sz="1200" dirty="0"/>
              <a:t>Age1 "Age of first HH member" </a:t>
            </a:r>
          </a:p>
          <a:p>
            <a:r>
              <a:rPr lang="en-US" sz="1200" dirty="0"/>
              <a:t>Age2 "Age of second HH member" </a:t>
            </a:r>
          </a:p>
          <a:p>
            <a:r>
              <a:rPr lang="en-US" sz="1200" dirty="0" err="1"/>
              <a:t>Mailflag</a:t>
            </a:r>
            <a:r>
              <a:rPr lang="en-US" sz="1200" dirty="0"/>
              <a:t> "Has chosen not to be solicited </a:t>
            </a:r>
          </a:p>
          <a:p>
            <a:r>
              <a:rPr lang="en-US" sz="1200" dirty="0"/>
              <a:t>	by mail" </a:t>
            </a:r>
          </a:p>
          <a:p>
            <a:r>
              <a:rPr lang="en-US" sz="1200" dirty="0" err="1"/>
              <a:t>Retcall</a:t>
            </a:r>
            <a:r>
              <a:rPr lang="en-US" sz="1200" dirty="0"/>
              <a:t> "Customer has made call to </a:t>
            </a:r>
          </a:p>
          <a:p>
            <a:r>
              <a:rPr lang="en-US" sz="1200" dirty="0"/>
              <a:t>	retention team" </a:t>
            </a:r>
          </a:p>
        </p:txBody>
      </p:sp>
    </p:spTree>
    <p:extLst>
      <p:ext uri="{BB962C8B-B14F-4D97-AF65-F5344CB8AC3E}">
        <p14:creationId xmlns:p14="http://schemas.microsoft.com/office/powerpoint/2010/main" val="33518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E96AB-A7C1-4B38-971D-C41DD8C69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94" y="1402582"/>
            <a:ext cx="5512083" cy="1467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6097DD-182F-4C8C-913D-6C45F436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694" y="3000195"/>
            <a:ext cx="5512083" cy="3492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7BCB2-0B47-4B48-AA55-009A11607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35" y="1383986"/>
            <a:ext cx="3051738" cy="3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2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0E840-B88A-467B-907E-619287D3C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20" y="1373819"/>
            <a:ext cx="626142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1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79595-8003-4F7A-AD16-7983E5D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36" y="1386263"/>
            <a:ext cx="6215127" cy="500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6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A33BB1-522F-42CC-AFCC-C71C8418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95" y="1974606"/>
            <a:ext cx="5169166" cy="412136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138D663-B1DC-41FA-A30E-5700147B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 script outputs – Tree cp </a:t>
            </a:r>
            <a:r>
              <a:rPr lang="en-US"/>
              <a:t>vs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2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29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Cell2Cell Customer Retention</vt:lpstr>
      <vt:lpstr>R script outputs</vt:lpstr>
      <vt:lpstr>R script outputs</vt:lpstr>
      <vt:lpstr>R script outputs</vt:lpstr>
      <vt:lpstr>R script outputs</vt:lpstr>
      <vt:lpstr>R script outputs – Tree cp vs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Cell2Cell Customer Retention</dc:title>
  <dc:creator>joe standerfer</dc:creator>
  <cp:lastModifiedBy>joe standerfer</cp:lastModifiedBy>
  <cp:revision>1</cp:revision>
  <dcterms:created xsi:type="dcterms:W3CDTF">2019-04-26T17:03:41Z</dcterms:created>
  <dcterms:modified xsi:type="dcterms:W3CDTF">2019-04-26T17:29:34Z</dcterms:modified>
</cp:coreProperties>
</file>