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618FC-F24E-4425-8E9F-FB33108DCEF9}" v="5" dt="2019-03-24T20:03:25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46" autoAdjust="0"/>
  </p:normalViewPr>
  <p:slideViewPr>
    <p:cSldViewPr snapToGrid="0" snapToObjects="1">
      <p:cViewPr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A71618FC-F24E-4425-8E9F-FB33108DCEF9}"/>
    <pc:docChg chg="undo custSel modSld">
      <pc:chgData name="joe standerfer" userId="1b337ce15d3046a8" providerId="LiveId" clId="{A71618FC-F24E-4425-8E9F-FB33108DCEF9}" dt="2019-03-24T20:04:03.380" v="217" actId="478"/>
      <pc:docMkLst>
        <pc:docMk/>
      </pc:docMkLst>
      <pc:sldChg chg="addSp delSp modSp">
        <pc:chgData name="joe standerfer" userId="1b337ce15d3046a8" providerId="LiveId" clId="{A71618FC-F24E-4425-8E9F-FB33108DCEF9}" dt="2019-03-24T20:04:03.380" v="217" actId="478"/>
        <pc:sldMkLst>
          <pc:docMk/>
          <pc:sldMk cId="317593061" sldId="257"/>
        </pc:sldMkLst>
        <pc:spChg chg="mod">
          <ac:chgData name="joe standerfer" userId="1b337ce15d3046a8" providerId="LiveId" clId="{A71618FC-F24E-4425-8E9F-FB33108DCEF9}" dt="2019-03-24T19:59:32.208" v="148" actId="20577"/>
          <ac:spMkLst>
            <pc:docMk/>
            <pc:sldMk cId="317593061" sldId="257"/>
            <ac:spMk id="2" creationId="{00000000-0000-0000-0000-000000000000}"/>
          </ac:spMkLst>
        </pc:spChg>
        <pc:spChg chg="del">
          <ac:chgData name="joe standerfer" userId="1b337ce15d3046a8" providerId="LiveId" clId="{A71618FC-F24E-4425-8E9F-FB33108DCEF9}" dt="2019-03-24T19:57:09.264" v="3" actId="478"/>
          <ac:spMkLst>
            <pc:docMk/>
            <pc:sldMk cId="317593061" sldId="257"/>
            <ac:spMk id="4" creationId="{00000000-0000-0000-0000-000000000000}"/>
          </ac:spMkLst>
        </pc:spChg>
        <pc:spChg chg="add del mod">
          <ac:chgData name="joe standerfer" userId="1b337ce15d3046a8" providerId="LiveId" clId="{A71618FC-F24E-4425-8E9F-FB33108DCEF9}" dt="2019-03-24T20:04:03.380" v="217" actId="478"/>
          <ac:spMkLst>
            <pc:docMk/>
            <pc:sldMk cId="317593061" sldId="257"/>
            <ac:spMk id="7" creationId="{8A7409A2-3311-4165-9365-2AC08E62A761}"/>
          </ac:spMkLst>
        </pc:spChg>
        <pc:picChg chg="add mod">
          <ac:chgData name="joe standerfer" userId="1b337ce15d3046a8" providerId="LiveId" clId="{A71618FC-F24E-4425-8E9F-FB33108DCEF9}" dt="2019-03-24T20:00:51.282" v="164" actId="1037"/>
          <ac:picMkLst>
            <pc:docMk/>
            <pc:sldMk cId="317593061" sldId="257"/>
            <ac:picMk id="6" creationId="{BAB55591-FB79-4D9B-925B-71E8F51DEA40}"/>
          </ac:picMkLst>
        </pc:picChg>
      </pc:sldChg>
      <pc:sldChg chg="modSp">
        <pc:chgData name="joe standerfer" userId="1b337ce15d3046a8" providerId="LiveId" clId="{A71618FC-F24E-4425-8E9F-FB33108DCEF9}" dt="2019-03-24T20:02:36.439" v="208" actId="1038"/>
        <pc:sldMkLst>
          <pc:docMk/>
          <pc:sldMk cId="3548144454" sldId="260"/>
        </pc:sldMkLst>
        <pc:spChg chg="mod">
          <ac:chgData name="joe standerfer" userId="1b337ce15d3046a8" providerId="LiveId" clId="{A71618FC-F24E-4425-8E9F-FB33108DCEF9}" dt="2019-03-24T20:02:36.439" v="208" actId="1038"/>
          <ac:spMkLst>
            <pc:docMk/>
            <pc:sldMk cId="3548144454" sldId="260"/>
            <ac:spMk id="2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6:55.540" v="2" actId="27636"/>
          <ac:spMkLst>
            <pc:docMk/>
            <pc:sldMk cId="3548144454" sldId="260"/>
            <ac:spMk id="3" creationId="{00000000-0000-0000-0000-000000000000}"/>
          </ac:spMkLst>
        </pc:spChg>
      </pc:sldChg>
      <pc:sldChg chg="modSp">
        <pc:chgData name="joe standerfer" userId="1b337ce15d3046a8" providerId="LiveId" clId="{A71618FC-F24E-4425-8E9F-FB33108DCEF9}" dt="2019-03-24T20:01:30.833" v="167" actId="1076"/>
        <pc:sldMkLst>
          <pc:docMk/>
          <pc:sldMk cId="1865572983" sldId="261"/>
        </pc:sldMkLst>
        <pc:spChg chg="mod">
          <ac:chgData name="joe standerfer" userId="1b337ce15d3046a8" providerId="LiveId" clId="{A71618FC-F24E-4425-8E9F-FB33108DCEF9}" dt="2019-03-24T20:01:30.833" v="167" actId="1076"/>
          <ac:spMkLst>
            <pc:docMk/>
            <pc:sldMk cId="1865572983" sldId="261"/>
            <ac:spMk id="2" creationId="{00000000-0000-0000-0000-000000000000}"/>
          </ac:spMkLst>
        </pc:spChg>
      </pc:sldChg>
      <pc:sldChg chg="modSp">
        <pc:chgData name="joe standerfer" userId="1b337ce15d3046a8" providerId="LiveId" clId="{A71618FC-F24E-4425-8E9F-FB33108DCEF9}" dt="2019-03-24T20:02:10.347" v="173" actId="14100"/>
        <pc:sldMkLst>
          <pc:docMk/>
          <pc:sldMk cId="1706926393" sldId="262"/>
        </pc:sldMkLst>
        <pc:spChg chg="mod">
          <ac:chgData name="joe standerfer" userId="1b337ce15d3046a8" providerId="LiveId" clId="{A71618FC-F24E-4425-8E9F-FB33108DCEF9}" dt="2019-03-24T20:02:10.347" v="173" actId="14100"/>
          <ac:spMkLst>
            <pc:docMk/>
            <pc:sldMk cId="1706926393" sldId="262"/>
            <ac:spMk id="2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7:34.246" v="8" actId="1076"/>
          <ac:spMkLst>
            <pc:docMk/>
            <pc:sldMk cId="1706926393" sldId="262"/>
            <ac:spMk id="6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7:50.383" v="10" actId="1076"/>
          <ac:spMkLst>
            <pc:docMk/>
            <pc:sldMk cId="1706926393" sldId="262"/>
            <ac:spMk id="26" creationId="{00000000-0000-0000-0000-000000000000}"/>
          </ac:spMkLst>
        </pc:spChg>
        <pc:spChg chg="mod">
          <ac:chgData name="joe standerfer" userId="1b337ce15d3046a8" providerId="LiveId" clId="{A71618FC-F24E-4425-8E9F-FB33108DCEF9}" dt="2019-03-24T19:57:57.349" v="12" actId="1076"/>
          <ac:spMkLst>
            <pc:docMk/>
            <pc:sldMk cId="1706926393" sldId="262"/>
            <ac:spMk id="27" creationId="{00000000-0000-0000-0000-000000000000}"/>
          </ac:spMkLst>
        </pc:spChg>
        <pc:graphicFrameChg chg="mod">
          <ac:chgData name="joe standerfer" userId="1b337ce15d3046a8" providerId="LiveId" clId="{A71618FC-F24E-4425-8E9F-FB33108DCEF9}" dt="2019-03-24T19:58:04.600" v="28" actId="1038"/>
          <ac:graphicFrameMkLst>
            <pc:docMk/>
            <pc:sldMk cId="1706926393" sldId="262"/>
            <ac:graphicFrameMk id="2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the</a:t>
            </a:r>
            <a:br>
              <a:rPr lang="en-US" dirty="0"/>
            </a:br>
            <a:r>
              <a:rPr lang="en-US" dirty="0"/>
              <a:t>Ford Ka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Clustering Solutions</a:t>
            </a:r>
          </a:p>
          <a:p>
            <a:r>
              <a:rPr lang="en-US" dirty="0"/>
              <a:t>Demographics versus Psychographics</a:t>
            </a: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BAB55591-FB79-4D9B-925B-71E8F51D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523" y="2573517"/>
            <a:ext cx="622170" cy="6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7018256" cy="1051860"/>
          </a:xfrm>
        </p:spPr>
        <p:txBody>
          <a:bodyPr/>
          <a:lstStyle/>
          <a:p>
            <a:r>
              <a:rPr lang="en-US" dirty="0"/>
              <a:t>Visualizing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03958"/>
            <a:ext cx="4038600" cy="4552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find some interesting patterns in the data:</a:t>
            </a:r>
          </a:p>
          <a:p>
            <a:pPr>
              <a:buFontTx/>
              <a:buChar char="-"/>
            </a:pPr>
            <a:r>
              <a:rPr lang="en-US" sz="2400" dirty="0" err="1"/>
              <a:t>Viriginica’s</a:t>
            </a:r>
            <a:r>
              <a:rPr lang="en-US" sz="2400" dirty="0"/>
              <a:t> have longer and wider Petals</a:t>
            </a:r>
          </a:p>
          <a:p>
            <a:pPr>
              <a:buFontTx/>
              <a:buChar char="-"/>
            </a:pPr>
            <a:r>
              <a:rPr lang="en-US" sz="2400" dirty="0" err="1"/>
              <a:t>Setosa’s</a:t>
            </a:r>
            <a:r>
              <a:rPr lang="en-US" sz="2400" dirty="0"/>
              <a:t> have short and narrow Petals, but their Sepals are wide (but shorter) </a:t>
            </a:r>
          </a:p>
          <a:p>
            <a:pPr>
              <a:buFontTx/>
              <a:buChar char="-"/>
            </a:pPr>
            <a:r>
              <a:rPr lang="en-US" sz="2400" dirty="0" err="1"/>
              <a:t>Versicolor’s</a:t>
            </a:r>
            <a:r>
              <a:rPr lang="en-US" sz="2400" dirty="0"/>
              <a:t> are in between, but are more like </a:t>
            </a:r>
            <a:r>
              <a:rPr lang="en-US" sz="2400" dirty="0" err="1"/>
              <a:t>Virginica’s</a:t>
            </a:r>
            <a:r>
              <a:rPr lang="en-US" sz="2400" dirty="0"/>
              <a:t> than </a:t>
            </a:r>
            <a:r>
              <a:rPr lang="en-US" sz="2400" dirty="0" err="1"/>
              <a:t>Setosa’s</a:t>
            </a:r>
            <a:endParaRPr lang="en-US" sz="24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2663" y="2335592"/>
            <a:ext cx="3657600" cy="369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9" y="2544519"/>
            <a:ext cx="3725872" cy="4123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56" y="11440"/>
            <a:ext cx="7858042" cy="971983"/>
          </a:xfrm>
        </p:spPr>
        <p:txBody>
          <a:bodyPr>
            <a:normAutofit/>
          </a:bodyPr>
          <a:lstStyle/>
          <a:p>
            <a:r>
              <a:rPr lang="en-US" dirty="0"/>
              <a:t>Customer Segmentation</a:t>
            </a:r>
            <a:endParaRPr lang="en-US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0519" y="998018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7326631"/>
              </p:ext>
            </p:extLst>
          </p:nvPr>
        </p:nvGraphicFramePr>
        <p:xfrm>
          <a:off x="4915532" y="1595377"/>
          <a:ext cx="3403602" cy="277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petaled</a:t>
                      </a:r>
                      <a:r>
                        <a:rPr lang="en-US" dirty="0"/>
                        <a:t> flowers best</a:t>
                      </a:r>
                      <a:r>
                        <a:rPr lang="en-US" baseline="0" dirty="0"/>
                        <a:t> for hillsides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flowers useful for massing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8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  <a:r>
                        <a:rPr lang="en-US" baseline="0" dirty="0"/>
                        <a:t> flowers great near homes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79494" y="1012178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9" y="1678203"/>
            <a:ext cx="4376283" cy="78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10389" y="2179626"/>
            <a:ext cx="914400" cy="1198879"/>
          </a:xfrm>
          <a:prstGeom prst="straightConnector1">
            <a:avLst/>
          </a:prstGeom>
          <a:ln>
            <a:solidFill>
              <a:srgbClr val="CD099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0389" y="2402285"/>
            <a:ext cx="3312160" cy="12881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389" y="2067865"/>
            <a:ext cx="2458720" cy="1144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9563" y="4389621"/>
            <a:ext cx="412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State this in plain words that non-technical users can understand.  Try using pictures or labels to summarize each cluster.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2789" y="5589950"/>
            <a:ext cx="301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79646"/>
                </a:solidFill>
              </a:rPr>
              <a:t>Experiment with tables and graphs to illustrate and contrast the clusters</a:t>
            </a:r>
          </a:p>
        </p:txBody>
      </p:sp>
    </p:spTree>
    <p:extLst>
      <p:ext uri="{BB962C8B-B14F-4D97-AF65-F5344CB8AC3E}">
        <p14:creationId xmlns:p14="http://schemas.microsoft.com/office/powerpoint/2010/main" val="17069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79" y="65989"/>
            <a:ext cx="7270423" cy="1055802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of Clustering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a strong association between the cluster solution and the species of Iris.</a:t>
            </a:r>
          </a:p>
          <a:p>
            <a:pPr lvl="1"/>
            <a:r>
              <a:rPr lang="en-US" dirty="0"/>
              <a:t>Our confusion matrix shows a strong relationship between “1” and </a:t>
            </a:r>
            <a:r>
              <a:rPr lang="en-US" dirty="0" err="1"/>
              <a:t>versicolor</a:t>
            </a:r>
            <a:r>
              <a:rPr lang="en-US" dirty="0"/>
              <a:t>, “2” and </a:t>
            </a:r>
            <a:r>
              <a:rPr lang="en-US" dirty="0" err="1"/>
              <a:t>setosa</a:t>
            </a:r>
            <a:r>
              <a:rPr lang="en-US" dirty="0"/>
              <a:t>, and “3” and </a:t>
            </a:r>
            <a:r>
              <a:rPr lang="en-US" dirty="0" err="1"/>
              <a:t>virginica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validity of our clustering solution is demonstrated by our ability predict the taxonomy developed by expert botanists.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17" y="3198163"/>
            <a:ext cx="3683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4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48</TotalTime>
  <Words>187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Marketing the Ford Ka</vt:lpstr>
      <vt:lpstr>Visualizing our Data</vt:lpstr>
      <vt:lpstr>Customer Segmentation</vt:lpstr>
      <vt:lpstr>Recommendation of Clustering Solution</vt:lpstr>
    </vt:vector>
  </TitlesOfParts>
  <Company>Carnegie 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Ka Template</dc:title>
  <dc:creator>Alan Montgomery</dc:creator>
  <cp:lastModifiedBy>joe standerfer</cp:lastModifiedBy>
  <cp:revision>6</cp:revision>
  <dcterms:created xsi:type="dcterms:W3CDTF">2017-06-29T05:58:48Z</dcterms:created>
  <dcterms:modified xsi:type="dcterms:W3CDTF">2019-03-24T20:04:06Z</dcterms:modified>
</cp:coreProperties>
</file>