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65" r:id="rId2"/>
    <p:sldId id="310" r:id="rId3"/>
    <p:sldId id="311" r:id="rId4"/>
    <p:sldId id="313" r:id="rId5"/>
    <p:sldId id="312" r:id="rId6"/>
    <p:sldId id="314" r:id="rId7"/>
    <p:sldId id="315" r:id="rId8"/>
    <p:sldId id="316" r:id="rId9"/>
    <p:sldId id="317" r:id="rId10"/>
    <p:sldId id="318" r:id="rId11"/>
    <p:sldId id="319" r:id="rId12"/>
  </p:sldIdLst>
  <p:sldSz cx="12188825" cy="6858000"/>
  <p:notesSz cx="6858000" cy="9144000"/>
  <p:custDataLst>
    <p:tags r:id="rId1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29" autoAdjust="0"/>
  </p:normalViewPr>
  <p:slideViewPr>
    <p:cSldViewPr showGuides="1">
      <p:cViewPr varScale="1">
        <p:scale>
          <a:sx n="91" d="100"/>
          <a:sy n="91" d="100"/>
        </p:scale>
        <p:origin x="322" y="67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43E-4636-9268-2214CA86F52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43E-4636-9268-2214CA86F52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01473768"/>
        <c:axId val="398691624"/>
      </c:barChart>
      <c:line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43E-4636-9268-2214CA86F52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01473768"/>
        <c:axId val="398691624"/>
      </c:lineChart>
      <c:catAx>
        <c:axId val="4014737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8691624"/>
        <c:crosses val="autoZero"/>
        <c:auto val="1"/>
        <c:lblAlgn val="ctr"/>
        <c:lblOffset val="100"/>
        <c:noMultiLvlLbl val="0"/>
      </c:catAx>
      <c:valAx>
        <c:axId val="39869162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14737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E9DE493-19D7-4EC9-97C9-5F26233F1106}" type="doc">
      <dgm:prSet loTypeId="urn:microsoft.com/office/officeart/2005/8/layout/hProcess4" loCatId="process" qsTypeId="urn:microsoft.com/office/officeart/2005/8/quickstyle/simple2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FB986F71-3126-4196-BD30-74AEDC39A1CA}">
      <dgm:prSet phldrT="[Text]"/>
      <dgm:spPr/>
      <dgm:t>
        <a:bodyPr/>
        <a:lstStyle/>
        <a:p>
          <a:r>
            <a:rPr lang="en-US" dirty="0"/>
            <a:t>Step 1 Title</a:t>
          </a:r>
        </a:p>
      </dgm:t>
    </dgm:pt>
    <dgm:pt modelId="{9B3CE34A-9B3E-4D5F-94E0-DFBB94FF5A03}" type="parTrans" cxnId="{1423FC72-83C7-4510-8021-28EAEA493E68}">
      <dgm:prSet/>
      <dgm:spPr/>
      <dgm:t>
        <a:bodyPr/>
        <a:lstStyle/>
        <a:p>
          <a:endParaRPr lang="en-US"/>
        </a:p>
      </dgm:t>
    </dgm:pt>
    <dgm:pt modelId="{D0B150DF-3AA4-454C-8652-25880449C422}" type="sibTrans" cxnId="{1423FC72-83C7-4510-8021-28EAEA493E68}">
      <dgm:prSet/>
      <dgm:spPr/>
      <dgm:t>
        <a:bodyPr/>
        <a:lstStyle/>
        <a:p>
          <a:endParaRPr lang="en-US"/>
        </a:p>
      </dgm:t>
    </dgm:pt>
    <dgm:pt modelId="{AB2E8498-CC81-452F-A895-08F3845AA347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4C65E2C8-0CBB-4D8C-AD60-6B0105C62B84}" type="parTrans" cxnId="{2D5B3E3B-3EE5-4072-933E-27DF5400591C}">
      <dgm:prSet/>
      <dgm:spPr/>
      <dgm:t>
        <a:bodyPr/>
        <a:lstStyle/>
        <a:p>
          <a:endParaRPr lang="en-US"/>
        </a:p>
      </dgm:t>
    </dgm:pt>
    <dgm:pt modelId="{9A1F3304-AA9E-4FBC-89BA-9095C80E47C9}" type="sibTrans" cxnId="{2D5B3E3B-3EE5-4072-933E-27DF5400591C}">
      <dgm:prSet/>
      <dgm:spPr/>
      <dgm:t>
        <a:bodyPr/>
        <a:lstStyle/>
        <a:p>
          <a:endParaRPr lang="en-US"/>
        </a:p>
      </dgm:t>
    </dgm:pt>
    <dgm:pt modelId="{BF381BD4-48DC-48BF-8C18-C307CDD4D490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5D881325-883F-44A1-A5FB-E01856D07A5B}" type="parTrans" cxnId="{5F9EDECD-FB20-4615-B5EC-47255B2B532F}">
      <dgm:prSet/>
      <dgm:spPr/>
      <dgm:t>
        <a:bodyPr/>
        <a:lstStyle/>
        <a:p>
          <a:endParaRPr lang="en-US"/>
        </a:p>
      </dgm:t>
    </dgm:pt>
    <dgm:pt modelId="{2C645F98-BC4B-4797-BC42-0872EA7B0575}" type="sibTrans" cxnId="{5F9EDECD-FB20-4615-B5EC-47255B2B532F}">
      <dgm:prSet/>
      <dgm:spPr/>
      <dgm:t>
        <a:bodyPr/>
        <a:lstStyle/>
        <a:p>
          <a:endParaRPr lang="en-US"/>
        </a:p>
      </dgm:t>
    </dgm:pt>
    <dgm:pt modelId="{F6D27D1B-CDCB-481F-B8FA-AB31B2A119DE}">
      <dgm:prSet phldrT="[Text]"/>
      <dgm:spPr/>
      <dgm:t>
        <a:bodyPr/>
        <a:lstStyle/>
        <a:p>
          <a:r>
            <a:rPr lang="en-US" dirty="0"/>
            <a:t>Step 2 Title</a:t>
          </a:r>
        </a:p>
      </dgm:t>
    </dgm:pt>
    <dgm:pt modelId="{8A7BF306-8E53-4B16-9E7E-A79AE3DF6BE2}" type="parTrans" cxnId="{A63D53AC-541A-4D09-9620-8B1C8D7B91DE}">
      <dgm:prSet/>
      <dgm:spPr/>
      <dgm:t>
        <a:bodyPr/>
        <a:lstStyle/>
        <a:p>
          <a:endParaRPr lang="en-US"/>
        </a:p>
      </dgm:t>
    </dgm:pt>
    <dgm:pt modelId="{7AEB6639-3258-49E8-8B1F-B4A9C61922BE}" type="sibTrans" cxnId="{A63D53AC-541A-4D09-9620-8B1C8D7B91DE}">
      <dgm:prSet/>
      <dgm:spPr/>
      <dgm:t>
        <a:bodyPr/>
        <a:lstStyle/>
        <a:p>
          <a:endParaRPr lang="en-US"/>
        </a:p>
      </dgm:t>
    </dgm:pt>
    <dgm:pt modelId="{0B00F5A8-A0EF-4111-9D86-004317B4F49E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EC916B99-8D26-4265-B7BE-BB461C68DA5C}" type="parTrans" cxnId="{86F910E7-C9D0-48E5-A3A3-C70127E96FC1}">
      <dgm:prSet/>
      <dgm:spPr/>
      <dgm:t>
        <a:bodyPr/>
        <a:lstStyle/>
        <a:p>
          <a:endParaRPr lang="en-US"/>
        </a:p>
      </dgm:t>
    </dgm:pt>
    <dgm:pt modelId="{CE48C676-980A-4BAC-A3C8-9ABC315DAE51}" type="sibTrans" cxnId="{86F910E7-C9D0-48E5-A3A3-C70127E96FC1}">
      <dgm:prSet/>
      <dgm:spPr/>
      <dgm:t>
        <a:bodyPr/>
        <a:lstStyle/>
        <a:p>
          <a:endParaRPr lang="en-US"/>
        </a:p>
      </dgm:t>
    </dgm:pt>
    <dgm:pt modelId="{58828492-5CEF-4AFE-95CB-5D7E6A18158B}">
      <dgm:prSet phldrT="[Text]"/>
      <dgm:spPr/>
      <dgm:t>
        <a:bodyPr/>
        <a:lstStyle/>
        <a:p>
          <a:r>
            <a:rPr lang="en-US" dirty="0"/>
            <a:t>Step 3 Title</a:t>
          </a:r>
        </a:p>
      </dgm:t>
    </dgm:pt>
    <dgm:pt modelId="{F664BA43-1B81-496F-A04E-CE4B4A525697}" type="parTrans" cxnId="{ECE9152A-59A8-4A3A-9D34-DB38A074F636}">
      <dgm:prSet/>
      <dgm:spPr/>
      <dgm:t>
        <a:bodyPr/>
        <a:lstStyle/>
        <a:p>
          <a:endParaRPr lang="en-US"/>
        </a:p>
      </dgm:t>
    </dgm:pt>
    <dgm:pt modelId="{2D386477-EC66-449A-8D41-5F8A212C3D8E}" type="sibTrans" cxnId="{ECE9152A-59A8-4A3A-9D34-DB38A074F636}">
      <dgm:prSet/>
      <dgm:spPr/>
      <dgm:t>
        <a:bodyPr/>
        <a:lstStyle/>
        <a:p>
          <a:endParaRPr lang="en-US"/>
        </a:p>
      </dgm:t>
    </dgm:pt>
    <dgm:pt modelId="{68838C34-4D02-49F8-ADD7-BFA90D87B7EA}">
      <dgm:prSet phldrT="[Text]"/>
      <dgm:spPr/>
      <dgm:t>
        <a:bodyPr/>
        <a:lstStyle/>
        <a:p>
          <a:r>
            <a:rPr lang="en-US"/>
            <a:t>Task description</a:t>
          </a:r>
          <a:endParaRPr lang="en-US" dirty="0"/>
        </a:p>
      </dgm:t>
    </dgm:pt>
    <dgm:pt modelId="{F2AD00AD-6A23-4C89-A107-68EF5D1F0B94}" type="parTrans" cxnId="{4143D757-8617-4C89-8322-E3B29A1874AF}">
      <dgm:prSet/>
      <dgm:spPr/>
      <dgm:t>
        <a:bodyPr/>
        <a:lstStyle/>
        <a:p>
          <a:endParaRPr lang="en-US"/>
        </a:p>
      </dgm:t>
    </dgm:pt>
    <dgm:pt modelId="{FFC4FCE7-6F2F-4F91-A74A-7C4C32A81657}" type="sibTrans" cxnId="{4143D757-8617-4C89-8322-E3B29A1874AF}">
      <dgm:prSet/>
      <dgm:spPr/>
      <dgm:t>
        <a:bodyPr/>
        <a:lstStyle/>
        <a:p>
          <a:endParaRPr lang="en-US"/>
        </a:p>
      </dgm:t>
    </dgm:pt>
    <dgm:pt modelId="{65B6D8B9-E558-4264-B37F-7B4B2A8896DF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04F5A724-3AA7-4E78-B992-BCB3E916993F}" type="parTrans" cxnId="{CA96E113-7151-48C8-B4D5-7AA211772CC8}">
      <dgm:prSet/>
      <dgm:spPr/>
      <dgm:t>
        <a:bodyPr/>
        <a:lstStyle/>
        <a:p>
          <a:endParaRPr lang="en-US"/>
        </a:p>
      </dgm:t>
    </dgm:pt>
    <dgm:pt modelId="{370A79FF-9957-49E1-811F-78AB198DD9E0}" type="sibTrans" cxnId="{CA96E113-7151-48C8-B4D5-7AA211772CC8}">
      <dgm:prSet/>
      <dgm:spPr/>
      <dgm:t>
        <a:bodyPr/>
        <a:lstStyle/>
        <a:p>
          <a:endParaRPr lang="en-US"/>
        </a:p>
      </dgm:t>
    </dgm:pt>
    <dgm:pt modelId="{6E7DBE00-7E5B-46F8-BBA0-CF0079A58E82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6FAC7821-43C2-4A12-9638-E9B1BDE7C8D8}" type="parTrans" cxnId="{3D080EE7-BDF0-495B-A4FB-103A296CD73B}">
      <dgm:prSet/>
      <dgm:spPr/>
      <dgm:t>
        <a:bodyPr/>
        <a:lstStyle/>
        <a:p>
          <a:endParaRPr lang="en-US"/>
        </a:p>
      </dgm:t>
    </dgm:pt>
    <dgm:pt modelId="{65147ED7-18A4-49A5-9AEE-066FB0363316}" type="sibTrans" cxnId="{3D080EE7-BDF0-495B-A4FB-103A296CD73B}">
      <dgm:prSet/>
      <dgm:spPr/>
      <dgm:t>
        <a:bodyPr/>
        <a:lstStyle/>
        <a:p>
          <a:endParaRPr lang="en-US"/>
        </a:p>
      </dgm:t>
    </dgm:pt>
    <dgm:pt modelId="{3960CFF8-4383-4382-8D6D-F2A00F508E8D}" type="pres">
      <dgm:prSet presAssocID="{0E9DE493-19D7-4EC9-97C9-5F26233F1106}" presName="Name0" presStyleCnt="0">
        <dgm:presLayoutVars>
          <dgm:dir/>
          <dgm:animLvl val="lvl"/>
          <dgm:resizeHandles val="exact"/>
        </dgm:presLayoutVars>
      </dgm:prSet>
      <dgm:spPr/>
    </dgm:pt>
    <dgm:pt modelId="{366CFF54-5C8F-47F9-BFD8-D9AF3EADDA3E}" type="pres">
      <dgm:prSet presAssocID="{0E9DE493-19D7-4EC9-97C9-5F26233F1106}" presName="tSp" presStyleCnt="0"/>
      <dgm:spPr/>
    </dgm:pt>
    <dgm:pt modelId="{13688FBD-4079-41FE-A6A2-B5B0F293E6BF}" type="pres">
      <dgm:prSet presAssocID="{0E9DE493-19D7-4EC9-97C9-5F26233F1106}" presName="bSp" presStyleCnt="0"/>
      <dgm:spPr/>
    </dgm:pt>
    <dgm:pt modelId="{224851B6-C14D-49DE-883B-A13003DA4601}" type="pres">
      <dgm:prSet presAssocID="{0E9DE493-19D7-4EC9-97C9-5F26233F1106}" presName="process" presStyleCnt="0"/>
      <dgm:spPr/>
    </dgm:pt>
    <dgm:pt modelId="{1439717B-283C-48FF-AF62-1990F52B6512}" type="pres">
      <dgm:prSet presAssocID="{FB986F71-3126-4196-BD30-74AEDC39A1CA}" presName="composite1" presStyleCnt="0"/>
      <dgm:spPr/>
    </dgm:pt>
    <dgm:pt modelId="{BCCE6711-D1D8-4B2C-917E-41AB5A6114A8}" type="pres">
      <dgm:prSet presAssocID="{FB986F71-3126-4196-BD30-74AEDC39A1CA}" presName="dummyNode1" presStyleLbl="node1" presStyleIdx="0" presStyleCnt="3"/>
      <dgm:spPr/>
    </dgm:pt>
    <dgm:pt modelId="{96015622-8A46-45CF-A72A-2856B699B374}" type="pres">
      <dgm:prSet presAssocID="{FB986F71-3126-4196-BD30-74AEDC39A1CA}" presName="childNode1" presStyleLbl="bgAcc1" presStyleIdx="0" presStyleCnt="3">
        <dgm:presLayoutVars>
          <dgm:bulletEnabled val="1"/>
        </dgm:presLayoutVars>
      </dgm:prSet>
      <dgm:spPr/>
    </dgm:pt>
    <dgm:pt modelId="{BFE859F2-A9E8-4F95-9161-8EC68F2D30C4}" type="pres">
      <dgm:prSet presAssocID="{FB986F71-3126-4196-BD30-74AEDC39A1CA}" presName="childNode1tx" presStyleLbl="bgAcc1" presStyleIdx="0" presStyleCnt="3">
        <dgm:presLayoutVars>
          <dgm:bulletEnabled val="1"/>
        </dgm:presLayoutVars>
      </dgm:prSet>
      <dgm:spPr/>
    </dgm:pt>
    <dgm:pt modelId="{E18C6CF4-EDEB-4539-A36D-E0355B626199}" type="pres">
      <dgm:prSet presAssocID="{FB986F71-3126-4196-BD30-74AEDC39A1CA}" presName="parentNode1" presStyleLbl="node1" presStyleIdx="0" presStyleCnt="3">
        <dgm:presLayoutVars>
          <dgm:chMax val="1"/>
          <dgm:bulletEnabled val="1"/>
        </dgm:presLayoutVars>
      </dgm:prSet>
      <dgm:spPr/>
    </dgm:pt>
    <dgm:pt modelId="{D9FCD5E9-9E94-4534-BAB4-3DB8EB44E7D0}" type="pres">
      <dgm:prSet presAssocID="{FB986F71-3126-4196-BD30-74AEDC39A1CA}" presName="connSite1" presStyleCnt="0"/>
      <dgm:spPr/>
    </dgm:pt>
    <dgm:pt modelId="{6A63D16E-EEE6-4267-97EA-5AD7D2BC4E84}" type="pres">
      <dgm:prSet presAssocID="{D0B150DF-3AA4-454C-8652-25880449C422}" presName="Name9" presStyleLbl="sibTrans2D1" presStyleIdx="0" presStyleCnt="2"/>
      <dgm:spPr/>
    </dgm:pt>
    <dgm:pt modelId="{59BAED1E-A4FE-4FA3-8716-57917AF47F38}" type="pres">
      <dgm:prSet presAssocID="{F6D27D1B-CDCB-481F-B8FA-AB31B2A119DE}" presName="composite2" presStyleCnt="0"/>
      <dgm:spPr/>
    </dgm:pt>
    <dgm:pt modelId="{5C833856-7FAF-4B27-932C-67C7D08339F2}" type="pres">
      <dgm:prSet presAssocID="{F6D27D1B-CDCB-481F-B8FA-AB31B2A119DE}" presName="dummyNode2" presStyleLbl="node1" presStyleIdx="0" presStyleCnt="3"/>
      <dgm:spPr/>
    </dgm:pt>
    <dgm:pt modelId="{E83793B4-2C5C-4D90-82FA-E5EE4745664D}" type="pres">
      <dgm:prSet presAssocID="{F6D27D1B-CDCB-481F-B8FA-AB31B2A119DE}" presName="childNode2" presStyleLbl="bgAcc1" presStyleIdx="1" presStyleCnt="3">
        <dgm:presLayoutVars>
          <dgm:bulletEnabled val="1"/>
        </dgm:presLayoutVars>
      </dgm:prSet>
      <dgm:spPr/>
    </dgm:pt>
    <dgm:pt modelId="{67FFE978-6FBE-4424-80BE-B9E4B4DD0695}" type="pres">
      <dgm:prSet presAssocID="{F6D27D1B-CDCB-481F-B8FA-AB31B2A119DE}" presName="childNode2tx" presStyleLbl="bgAcc1" presStyleIdx="1" presStyleCnt="3">
        <dgm:presLayoutVars>
          <dgm:bulletEnabled val="1"/>
        </dgm:presLayoutVars>
      </dgm:prSet>
      <dgm:spPr/>
    </dgm:pt>
    <dgm:pt modelId="{029D1FDE-4DD7-4FA5-8C70-0C747477B66C}" type="pres">
      <dgm:prSet presAssocID="{F6D27D1B-CDCB-481F-B8FA-AB31B2A119DE}" presName="parentNode2" presStyleLbl="node1" presStyleIdx="1" presStyleCnt="3">
        <dgm:presLayoutVars>
          <dgm:chMax val="0"/>
          <dgm:bulletEnabled val="1"/>
        </dgm:presLayoutVars>
      </dgm:prSet>
      <dgm:spPr/>
    </dgm:pt>
    <dgm:pt modelId="{C2556EF6-41FF-46C6-8829-911BFA533FFE}" type="pres">
      <dgm:prSet presAssocID="{F6D27D1B-CDCB-481F-B8FA-AB31B2A119DE}" presName="connSite2" presStyleCnt="0"/>
      <dgm:spPr/>
    </dgm:pt>
    <dgm:pt modelId="{DC2A0ADB-DCE3-4BF4-9952-0394865777AC}" type="pres">
      <dgm:prSet presAssocID="{7AEB6639-3258-49E8-8B1F-B4A9C61922BE}" presName="Name18" presStyleLbl="sibTrans2D1" presStyleIdx="1" presStyleCnt="2"/>
      <dgm:spPr/>
    </dgm:pt>
    <dgm:pt modelId="{A874A3A3-A340-4ABC-99B5-7529D4415335}" type="pres">
      <dgm:prSet presAssocID="{58828492-5CEF-4AFE-95CB-5D7E6A18158B}" presName="composite1" presStyleCnt="0"/>
      <dgm:spPr/>
    </dgm:pt>
    <dgm:pt modelId="{14032C0B-60AE-432B-A713-F993D1C4BA8F}" type="pres">
      <dgm:prSet presAssocID="{58828492-5CEF-4AFE-95CB-5D7E6A18158B}" presName="dummyNode1" presStyleLbl="node1" presStyleIdx="1" presStyleCnt="3"/>
      <dgm:spPr/>
    </dgm:pt>
    <dgm:pt modelId="{69C28D3B-E083-42DF-9EA0-916CA12125A9}" type="pres">
      <dgm:prSet presAssocID="{58828492-5CEF-4AFE-95CB-5D7E6A18158B}" presName="childNode1" presStyleLbl="bgAcc1" presStyleIdx="2" presStyleCnt="3">
        <dgm:presLayoutVars>
          <dgm:bulletEnabled val="1"/>
        </dgm:presLayoutVars>
      </dgm:prSet>
      <dgm:spPr/>
    </dgm:pt>
    <dgm:pt modelId="{843715D2-C2C2-41EB-BDA3-21230FBA46DB}" type="pres">
      <dgm:prSet presAssocID="{58828492-5CEF-4AFE-95CB-5D7E6A18158B}" presName="childNode1tx" presStyleLbl="bgAcc1" presStyleIdx="2" presStyleCnt="3">
        <dgm:presLayoutVars>
          <dgm:bulletEnabled val="1"/>
        </dgm:presLayoutVars>
      </dgm:prSet>
      <dgm:spPr/>
    </dgm:pt>
    <dgm:pt modelId="{047F5837-10E2-4FFC-A492-DB8A19EF48CA}" type="pres">
      <dgm:prSet presAssocID="{58828492-5CEF-4AFE-95CB-5D7E6A18158B}" presName="parentNode1" presStyleLbl="node1" presStyleIdx="2" presStyleCnt="3">
        <dgm:presLayoutVars>
          <dgm:chMax val="1"/>
          <dgm:bulletEnabled val="1"/>
        </dgm:presLayoutVars>
      </dgm:prSet>
      <dgm:spPr/>
    </dgm:pt>
    <dgm:pt modelId="{7D6A154D-27BB-4CCE-9250-BCDD2CD5C383}" type="pres">
      <dgm:prSet presAssocID="{58828492-5CEF-4AFE-95CB-5D7E6A18158B}" presName="connSite1" presStyleCnt="0"/>
      <dgm:spPr/>
    </dgm:pt>
  </dgm:ptLst>
  <dgm:cxnLst>
    <dgm:cxn modelId="{CA96E113-7151-48C8-B4D5-7AA211772CC8}" srcId="{F6D27D1B-CDCB-481F-B8FA-AB31B2A119DE}" destId="{65B6D8B9-E558-4264-B37F-7B4B2A8896DF}" srcOrd="1" destOrd="0" parTransId="{04F5A724-3AA7-4E78-B992-BCB3E916993F}" sibTransId="{370A79FF-9957-49E1-811F-78AB198DD9E0}"/>
    <dgm:cxn modelId="{1FE4D618-724E-4829-BED3-DAA3C651B769}" type="presOf" srcId="{0B00F5A8-A0EF-4111-9D86-004317B4F49E}" destId="{E83793B4-2C5C-4D90-82FA-E5EE4745664D}" srcOrd="0" destOrd="0" presId="urn:microsoft.com/office/officeart/2005/8/layout/hProcess4"/>
    <dgm:cxn modelId="{A08CE81F-A93E-429F-943D-3B3662A0C042}" type="presOf" srcId="{F6D27D1B-CDCB-481F-B8FA-AB31B2A119DE}" destId="{029D1FDE-4DD7-4FA5-8C70-0C747477B66C}" srcOrd="0" destOrd="0" presId="urn:microsoft.com/office/officeart/2005/8/layout/hProcess4"/>
    <dgm:cxn modelId="{ECE9152A-59A8-4A3A-9D34-DB38A074F636}" srcId="{0E9DE493-19D7-4EC9-97C9-5F26233F1106}" destId="{58828492-5CEF-4AFE-95CB-5D7E6A18158B}" srcOrd="2" destOrd="0" parTransId="{F664BA43-1B81-496F-A04E-CE4B4A525697}" sibTransId="{2D386477-EC66-449A-8D41-5F8A212C3D8E}"/>
    <dgm:cxn modelId="{2D5B3E3B-3EE5-4072-933E-27DF5400591C}" srcId="{FB986F71-3126-4196-BD30-74AEDC39A1CA}" destId="{AB2E8498-CC81-452F-A895-08F3845AA347}" srcOrd="0" destOrd="0" parTransId="{4C65E2C8-0CBB-4D8C-AD60-6B0105C62B84}" sibTransId="{9A1F3304-AA9E-4FBC-89BA-9095C80E47C9}"/>
    <dgm:cxn modelId="{E33DA73B-C4A7-472D-88E9-D1B7FEC0C1F5}" type="presOf" srcId="{BF381BD4-48DC-48BF-8C18-C307CDD4D490}" destId="{BFE859F2-A9E8-4F95-9161-8EC68F2D30C4}" srcOrd="1" destOrd="1" presId="urn:microsoft.com/office/officeart/2005/8/layout/hProcess4"/>
    <dgm:cxn modelId="{8B37FE40-D7C8-473A-9D2D-D33173B003E6}" type="presOf" srcId="{6E7DBE00-7E5B-46F8-BBA0-CF0079A58E82}" destId="{843715D2-C2C2-41EB-BDA3-21230FBA46DB}" srcOrd="1" destOrd="1" presId="urn:microsoft.com/office/officeart/2005/8/layout/hProcess4"/>
    <dgm:cxn modelId="{241A4F42-3815-4A3A-A31B-C5E11FFB5E6D}" type="presOf" srcId="{FB986F71-3126-4196-BD30-74AEDC39A1CA}" destId="{E18C6CF4-EDEB-4539-A36D-E0355B626199}" srcOrd="0" destOrd="0" presId="urn:microsoft.com/office/officeart/2005/8/layout/hProcess4"/>
    <dgm:cxn modelId="{402F9D43-6A91-4B87-83A0-426BC9CD76A6}" type="presOf" srcId="{0B00F5A8-A0EF-4111-9D86-004317B4F49E}" destId="{67FFE978-6FBE-4424-80BE-B9E4B4DD0695}" srcOrd="1" destOrd="0" presId="urn:microsoft.com/office/officeart/2005/8/layout/hProcess4"/>
    <dgm:cxn modelId="{1423FC72-83C7-4510-8021-28EAEA493E68}" srcId="{0E9DE493-19D7-4EC9-97C9-5F26233F1106}" destId="{FB986F71-3126-4196-BD30-74AEDC39A1CA}" srcOrd="0" destOrd="0" parTransId="{9B3CE34A-9B3E-4D5F-94E0-DFBB94FF5A03}" sibTransId="{D0B150DF-3AA4-454C-8652-25880449C422}"/>
    <dgm:cxn modelId="{4143D757-8617-4C89-8322-E3B29A1874AF}" srcId="{58828492-5CEF-4AFE-95CB-5D7E6A18158B}" destId="{68838C34-4D02-49F8-ADD7-BFA90D87B7EA}" srcOrd="0" destOrd="0" parTransId="{F2AD00AD-6A23-4C89-A107-68EF5D1F0B94}" sibTransId="{FFC4FCE7-6F2F-4F91-A74A-7C4C32A81657}"/>
    <dgm:cxn modelId="{E1602188-B573-41FF-9095-7B40F9CA44C2}" type="presOf" srcId="{6E7DBE00-7E5B-46F8-BBA0-CF0079A58E82}" destId="{69C28D3B-E083-42DF-9EA0-916CA12125A9}" srcOrd="0" destOrd="1" presId="urn:microsoft.com/office/officeart/2005/8/layout/hProcess4"/>
    <dgm:cxn modelId="{550EC38B-566A-4081-A7BE-0E49BE02764D}" type="presOf" srcId="{AB2E8498-CC81-452F-A895-08F3845AA347}" destId="{BFE859F2-A9E8-4F95-9161-8EC68F2D30C4}" srcOrd="1" destOrd="0" presId="urn:microsoft.com/office/officeart/2005/8/layout/hProcess4"/>
    <dgm:cxn modelId="{A63D53AC-541A-4D09-9620-8B1C8D7B91DE}" srcId="{0E9DE493-19D7-4EC9-97C9-5F26233F1106}" destId="{F6D27D1B-CDCB-481F-B8FA-AB31B2A119DE}" srcOrd="1" destOrd="0" parTransId="{8A7BF306-8E53-4B16-9E7E-A79AE3DF6BE2}" sibTransId="{7AEB6639-3258-49E8-8B1F-B4A9C61922BE}"/>
    <dgm:cxn modelId="{4E74EABF-20DE-46D5-9BE9-0F84CEAF66AB}" type="presOf" srcId="{D0B150DF-3AA4-454C-8652-25880449C422}" destId="{6A63D16E-EEE6-4267-97EA-5AD7D2BC4E84}" srcOrd="0" destOrd="0" presId="urn:microsoft.com/office/officeart/2005/8/layout/hProcess4"/>
    <dgm:cxn modelId="{95276BC3-D2A9-422F-9390-BED3FD8C7BB0}" type="presOf" srcId="{0E9DE493-19D7-4EC9-97C9-5F26233F1106}" destId="{3960CFF8-4383-4382-8D6D-F2A00F508E8D}" srcOrd="0" destOrd="0" presId="urn:microsoft.com/office/officeart/2005/8/layout/hProcess4"/>
    <dgm:cxn modelId="{7EBBAEC4-0282-4F3E-860C-A6A26E3998F2}" type="presOf" srcId="{65B6D8B9-E558-4264-B37F-7B4B2A8896DF}" destId="{E83793B4-2C5C-4D90-82FA-E5EE4745664D}" srcOrd="0" destOrd="1" presId="urn:microsoft.com/office/officeart/2005/8/layout/hProcess4"/>
    <dgm:cxn modelId="{90D5F6C6-4E25-4C59-9DF6-6E2B25A59F46}" type="presOf" srcId="{68838C34-4D02-49F8-ADD7-BFA90D87B7EA}" destId="{69C28D3B-E083-42DF-9EA0-916CA12125A9}" srcOrd="0" destOrd="0" presId="urn:microsoft.com/office/officeart/2005/8/layout/hProcess4"/>
    <dgm:cxn modelId="{5F9EDECD-FB20-4615-B5EC-47255B2B532F}" srcId="{FB986F71-3126-4196-BD30-74AEDC39A1CA}" destId="{BF381BD4-48DC-48BF-8C18-C307CDD4D490}" srcOrd="1" destOrd="0" parTransId="{5D881325-883F-44A1-A5FB-E01856D07A5B}" sibTransId="{2C645F98-BC4B-4797-BC42-0872EA7B0575}"/>
    <dgm:cxn modelId="{A507C8D3-A0BB-44E4-82F7-15D18D34238D}" type="presOf" srcId="{68838C34-4D02-49F8-ADD7-BFA90D87B7EA}" destId="{843715D2-C2C2-41EB-BDA3-21230FBA46DB}" srcOrd="1" destOrd="0" presId="urn:microsoft.com/office/officeart/2005/8/layout/hProcess4"/>
    <dgm:cxn modelId="{FA45DADE-266F-4B82-B02F-D2732D8D9F51}" type="presOf" srcId="{58828492-5CEF-4AFE-95CB-5D7E6A18158B}" destId="{047F5837-10E2-4FFC-A492-DB8A19EF48CA}" srcOrd="0" destOrd="0" presId="urn:microsoft.com/office/officeart/2005/8/layout/hProcess4"/>
    <dgm:cxn modelId="{3D080EE7-BDF0-495B-A4FB-103A296CD73B}" srcId="{58828492-5CEF-4AFE-95CB-5D7E6A18158B}" destId="{6E7DBE00-7E5B-46F8-BBA0-CF0079A58E82}" srcOrd="1" destOrd="0" parTransId="{6FAC7821-43C2-4A12-9638-E9B1BDE7C8D8}" sibTransId="{65147ED7-18A4-49A5-9AEE-066FB0363316}"/>
    <dgm:cxn modelId="{86F910E7-C9D0-48E5-A3A3-C70127E96FC1}" srcId="{F6D27D1B-CDCB-481F-B8FA-AB31B2A119DE}" destId="{0B00F5A8-A0EF-4111-9D86-004317B4F49E}" srcOrd="0" destOrd="0" parTransId="{EC916B99-8D26-4265-B7BE-BB461C68DA5C}" sibTransId="{CE48C676-980A-4BAC-A3C8-9ABC315DAE51}"/>
    <dgm:cxn modelId="{835CA1EF-8C73-4A92-AB14-7F18CFCB3BBE}" type="presOf" srcId="{65B6D8B9-E558-4264-B37F-7B4B2A8896DF}" destId="{67FFE978-6FBE-4424-80BE-B9E4B4DD0695}" srcOrd="1" destOrd="1" presId="urn:microsoft.com/office/officeart/2005/8/layout/hProcess4"/>
    <dgm:cxn modelId="{FCC960F1-FFDB-446D-9C7D-06DB34FE036C}" type="presOf" srcId="{BF381BD4-48DC-48BF-8C18-C307CDD4D490}" destId="{96015622-8A46-45CF-A72A-2856B699B374}" srcOrd="0" destOrd="1" presId="urn:microsoft.com/office/officeart/2005/8/layout/hProcess4"/>
    <dgm:cxn modelId="{732F9AFA-01BF-4C18-A659-D951BF9FC05D}" type="presOf" srcId="{AB2E8498-CC81-452F-A895-08F3845AA347}" destId="{96015622-8A46-45CF-A72A-2856B699B374}" srcOrd="0" destOrd="0" presId="urn:microsoft.com/office/officeart/2005/8/layout/hProcess4"/>
    <dgm:cxn modelId="{E95209FE-82B0-40EF-AFE6-D8CCCCEA50E1}" type="presOf" srcId="{7AEB6639-3258-49E8-8B1F-B4A9C61922BE}" destId="{DC2A0ADB-DCE3-4BF4-9952-0394865777AC}" srcOrd="0" destOrd="0" presId="urn:microsoft.com/office/officeart/2005/8/layout/hProcess4"/>
    <dgm:cxn modelId="{89F19664-F574-44B4-924E-3D107B743F23}" type="presParOf" srcId="{3960CFF8-4383-4382-8D6D-F2A00F508E8D}" destId="{366CFF54-5C8F-47F9-BFD8-D9AF3EADDA3E}" srcOrd="0" destOrd="0" presId="urn:microsoft.com/office/officeart/2005/8/layout/hProcess4"/>
    <dgm:cxn modelId="{75C41B37-1CBE-4C45-8C4B-850855BD27C4}" type="presParOf" srcId="{3960CFF8-4383-4382-8D6D-F2A00F508E8D}" destId="{13688FBD-4079-41FE-A6A2-B5B0F293E6BF}" srcOrd="1" destOrd="0" presId="urn:microsoft.com/office/officeart/2005/8/layout/hProcess4"/>
    <dgm:cxn modelId="{3AA8FE4E-D0FB-4F4F-9F35-7B6B4E7D5E8D}" type="presParOf" srcId="{3960CFF8-4383-4382-8D6D-F2A00F508E8D}" destId="{224851B6-C14D-49DE-883B-A13003DA4601}" srcOrd="2" destOrd="0" presId="urn:microsoft.com/office/officeart/2005/8/layout/hProcess4"/>
    <dgm:cxn modelId="{A4DAABAE-FB49-4E79-80B0-1264A8E539FF}" type="presParOf" srcId="{224851B6-C14D-49DE-883B-A13003DA4601}" destId="{1439717B-283C-48FF-AF62-1990F52B6512}" srcOrd="0" destOrd="0" presId="urn:microsoft.com/office/officeart/2005/8/layout/hProcess4"/>
    <dgm:cxn modelId="{6FFC75D9-47EB-48FF-90CD-91F117AC22B7}" type="presParOf" srcId="{1439717B-283C-48FF-AF62-1990F52B6512}" destId="{BCCE6711-D1D8-4B2C-917E-41AB5A6114A8}" srcOrd="0" destOrd="0" presId="urn:microsoft.com/office/officeart/2005/8/layout/hProcess4"/>
    <dgm:cxn modelId="{FEE85E3F-72E5-4071-8EA1-3623F81173A1}" type="presParOf" srcId="{1439717B-283C-48FF-AF62-1990F52B6512}" destId="{96015622-8A46-45CF-A72A-2856B699B374}" srcOrd="1" destOrd="0" presId="urn:microsoft.com/office/officeart/2005/8/layout/hProcess4"/>
    <dgm:cxn modelId="{AC4982ED-AD83-45D0-AD2F-455F7901AF9F}" type="presParOf" srcId="{1439717B-283C-48FF-AF62-1990F52B6512}" destId="{BFE859F2-A9E8-4F95-9161-8EC68F2D30C4}" srcOrd="2" destOrd="0" presId="urn:microsoft.com/office/officeart/2005/8/layout/hProcess4"/>
    <dgm:cxn modelId="{565E0706-6737-49AB-A631-19EA6E16791C}" type="presParOf" srcId="{1439717B-283C-48FF-AF62-1990F52B6512}" destId="{E18C6CF4-EDEB-4539-A36D-E0355B626199}" srcOrd="3" destOrd="0" presId="urn:microsoft.com/office/officeart/2005/8/layout/hProcess4"/>
    <dgm:cxn modelId="{0F8395D2-489A-4650-9E19-52FEC57A410B}" type="presParOf" srcId="{1439717B-283C-48FF-AF62-1990F52B6512}" destId="{D9FCD5E9-9E94-4534-BAB4-3DB8EB44E7D0}" srcOrd="4" destOrd="0" presId="urn:microsoft.com/office/officeart/2005/8/layout/hProcess4"/>
    <dgm:cxn modelId="{9204B803-0CC8-4F9E-AC95-C709626A9F47}" type="presParOf" srcId="{224851B6-C14D-49DE-883B-A13003DA4601}" destId="{6A63D16E-EEE6-4267-97EA-5AD7D2BC4E84}" srcOrd="1" destOrd="0" presId="urn:microsoft.com/office/officeart/2005/8/layout/hProcess4"/>
    <dgm:cxn modelId="{DF63E90D-523A-4A3D-8E96-876C4878E690}" type="presParOf" srcId="{224851B6-C14D-49DE-883B-A13003DA4601}" destId="{59BAED1E-A4FE-4FA3-8716-57917AF47F38}" srcOrd="2" destOrd="0" presId="urn:microsoft.com/office/officeart/2005/8/layout/hProcess4"/>
    <dgm:cxn modelId="{ABC2BBAC-ABC6-4828-A656-FF0E45449B5D}" type="presParOf" srcId="{59BAED1E-A4FE-4FA3-8716-57917AF47F38}" destId="{5C833856-7FAF-4B27-932C-67C7D08339F2}" srcOrd="0" destOrd="0" presId="urn:microsoft.com/office/officeart/2005/8/layout/hProcess4"/>
    <dgm:cxn modelId="{57A8C77F-8539-4ED5-8B3E-AA69AEF39063}" type="presParOf" srcId="{59BAED1E-A4FE-4FA3-8716-57917AF47F38}" destId="{E83793B4-2C5C-4D90-82FA-E5EE4745664D}" srcOrd="1" destOrd="0" presId="urn:microsoft.com/office/officeart/2005/8/layout/hProcess4"/>
    <dgm:cxn modelId="{13C487BA-883D-4A71-9789-EB655F6279D7}" type="presParOf" srcId="{59BAED1E-A4FE-4FA3-8716-57917AF47F38}" destId="{67FFE978-6FBE-4424-80BE-B9E4B4DD0695}" srcOrd="2" destOrd="0" presId="urn:microsoft.com/office/officeart/2005/8/layout/hProcess4"/>
    <dgm:cxn modelId="{9DE711C0-DAD0-490A-8F9F-84EFF58B67F2}" type="presParOf" srcId="{59BAED1E-A4FE-4FA3-8716-57917AF47F38}" destId="{029D1FDE-4DD7-4FA5-8C70-0C747477B66C}" srcOrd="3" destOrd="0" presId="urn:microsoft.com/office/officeart/2005/8/layout/hProcess4"/>
    <dgm:cxn modelId="{7E60F800-B699-4C90-AE8B-FFA3C1DBAC2A}" type="presParOf" srcId="{59BAED1E-A4FE-4FA3-8716-57917AF47F38}" destId="{C2556EF6-41FF-46C6-8829-911BFA533FFE}" srcOrd="4" destOrd="0" presId="urn:microsoft.com/office/officeart/2005/8/layout/hProcess4"/>
    <dgm:cxn modelId="{15EEC923-9DD9-45F9-B1CE-E90ADC8BB3B2}" type="presParOf" srcId="{224851B6-C14D-49DE-883B-A13003DA4601}" destId="{DC2A0ADB-DCE3-4BF4-9952-0394865777AC}" srcOrd="3" destOrd="0" presId="urn:microsoft.com/office/officeart/2005/8/layout/hProcess4"/>
    <dgm:cxn modelId="{F83CC031-B411-4234-8023-6E45E782DC1B}" type="presParOf" srcId="{224851B6-C14D-49DE-883B-A13003DA4601}" destId="{A874A3A3-A340-4ABC-99B5-7529D4415335}" srcOrd="4" destOrd="0" presId="urn:microsoft.com/office/officeart/2005/8/layout/hProcess4"/>
    <dgm:cxn modelId="{7B362966-E9AB-40B9-8761-1F07E738ED93}" type="presParOf" srcId="{A874A3A3-A340-4ABC-99B5-7529D4415335}" destId="{14032C0B-60AE-432B-A713-F993D1C4BA8F}" srcOrd="0" destOrd="0" presId="urn:microsoft.com/office/officeart/2005/8/layout/hProcess4"/>
    <dgm:cxn modelId="{7577A14F-C73F-4E1A-8760-544ED1967544}" type="presParOf" srcId="{A874A3A3-A340-4ABC-99B5-7529D4415335}" destId="{69C28D3B-E083-42DF-9EA0-916CA12125A9}" srcOrd="1" destOrd="0" presId="urn:microsoft.com/office/officeart/2005/8/layout/hProcess4"/>
    <dgm:cxn modelId="{1637F8A1-F9FA-4AC7-AA80-AC52DBF6427F}" type="presParOf" srcId="{A874A3A3-A340-4ABC-99B5-7529D4415335}" destId="{843715D2-C2C2-41EB-BDA3-21230FBA46DB}" srcOrd="2" destOrd="0" presId="urn:microsoft.com/office/officeart/2005/8/layout/hProcess4"/>
    <dgm:cxn modelId="{C3A1CE6A-C0A2-460E-AEC5-91898FCAB7C6}" type="presParOf" srcId="{A874A3A3-A340-4ABC-99B5-7529D4415335}" destId="{047F5837-10E2-4FFC-A492-DB8A19EF48CA}" srcOrd="3" destOrd="0" presId="urn:microsoft.com/office/officeart/2005/8/layout/hProcess4"/>
    <dgm:cxn modelId="{B0B35EFC-EC0D-408D-96C0-AAE23E559E96}" type="presParOf" srcId="{A874A3A3-A340-4ABC-99B5-7529D4415335}" destId="{7D6A154D-27BB-4CCE-9250-BCDD2CD5C383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015622-8A46-45CF-A72A-2856B699B374}">
      <dsp:nvSpPr>
        <dsp:cNvPr id="0" name=""/>
        <dsp:cNvSpPr/>
      </dsp:nvSpPr>
      <dsp:spPr>
        <a:xfrm>
          <a:off x="36244" y="1049273"/>
          <a:ext cx="2444561" cy="2016252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Task description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Task description</a:t>
          </a:r>
        </a:p>
      </dsp:txBody>
      <dsp:txXfrm>
        <a:off x="82644" y="1095673"/>
        <a:ext cx="2351761" cy="1491398"/>
      </dsp:txXfrm>
    </dsp:sp>
    <dsp:sp modelId="{6A63D16E-EEE6-4267-97EA-5AD7D2BC4E84}">
      <dsp:nvSpPr>
        <dsp:cNvPr id="0" name=""/>
        <dsp:cNvSpPr/>
      </dsp:nvSpPr>
      <dsp:spPr>
        <a:xfrm>
          <a:off x="1394360" y="1473226"/>
          <a:ext cx="2779003" cy="2779003"/>
        </a:xfrm>
        <a:prstGeom prst="leftCircularArrow">
          <a:avLst>
            <a:gd name="adj1" fmla="val 3451"/>
            <a:gd name="adj2" fmla="val 427731"/>
            <a:gd name="adj3" fmla="val 2203242"/>
            <a:gd name="adj4" fmla="val 9024489"/>
            <a:gd name="adj5" fmla="val 4027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18C6CF4-EDEB-4539-A36D-E0355B626199}">
      <dsp:nvSpPr>
        <dsp:cNvPr id="0" name=""/>
        <dsp:cNvSpPr/>
      </dsp:nvSpPr>
      <dsp:spPr>
        <a:xfrm>
          <a:off x="579480" y="2633472"/>
          <a:ext cx="2172943" cy="86410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2865" tIns="41910" rIns="62865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Step 1 Title</a:t>
          </a:r>
        </a:p>
      </dsp:txBody>
      <dsp:txXfrm>
        <a:off x="604789" y="2658781"/>
        <a:ext cx="2122325" cy="813490"/>
      </dsp:txXfrm>
    </dsp:sp>
    <dsp:sp modelId="{E83793B4-2C5C-4D90-82FA-E5EE4745664D}">
      <dsp:nvSpPr>
        <dsp:cNvPr id="0" name=""/>
        <dsp:cNvSpPr/>
      </dsp:nvSpPr>
      <dsp:spPr>
        <a:xfrm>
          <a:off x="3209147" y="1049274"/>
          <a:ext cx="2444561" cy="2016252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Task description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Task description</a:t>
          </a:r>
        </a:p>
      </dsp:txBody>
      <dsp:txXfrm>
        <a:off x="3255547" y="1527728"/>
        <a:ext cx="2351761" cy="1491398"/>
      </dsp:txXfrm>
    </dsp:sp>
    <dsp:sp modelId="{DC2A0ADB-DCE3-4BF4-9952-0394865777AC}">
      <dsp:nvSpPr>
        <dsp:cNvPr id="0" name=""/>
        <dsp:cNvSpPr/>
      </dsp:nvSpPr>
      <dsp:spPr>
        <a:xfrm>
          <a:off x="4546892" y="-216486"/>
          <a:ext cx="3091364" cy="3091364"/>
        </a:xfrm>
        <a:prstGeom prst="circularArrow">
          <a:avLst>
            <a:gd name="adj1" fmla="val 3103"/>
            <a:gd name="adj2" fmla="val 381347"/>
            <a:gd name="adj3" fmla="val 19443143"/>
            <a:gd name="adj4" fmla="val 12575511"/>
            <a:gd name="adj5" fmla="val 362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29D1FDE-4DD7-4FA5-8C70-0C747477B66C}">
      <dsp:nvSpPr>
        <dsp:cNvPr id="0" name=""/>
        <dsp:cNvSpPr/>
      </dsp:nvSpPr>
      <dsp:spPr>
        <a:xfrm>
          <a:off x="3752383" y="617220"/>
          <a:ext cx="2172943" cy="86410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2865" tIns="41910" rIns="62865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Step 2 Title</a:t>
          </a:r>
        </a:p>
      </dsp:txBody>
      <dsp:txXfrm>
        <a:off x="3777692" y="642529"/>
        <a:ext cx="2122325" cy="813490"/>
      </dsp:txXfrm>
    </dsp:sp>
    <dsp:sp modelId="{69C28D3B-E083-42DF-9EA0-916CA12125A9}">
      <dsp:nvSpPr>
        <dsp:cNvPr id="0" name=""/>
        <dsp:cNvSpPr/>
      </dsp:nvSpPr>
      <dsp:spPr>
        <a:xfrm>
          <a:off x="6382050" y="1049273"/>
          <a:ext cx="2444561" cy="2016252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/>
            <a:t>Task description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Task description</a:t>
          </a:r>
        </a:p>
      </dsp:txBody>
      <dsp:txXfrm>
        <a:off x="6428450" y="1095673"/>
        <a:ext cx="2351761" cy="1491398"/>
      </dsp:txXfrm>
    </dsp:sp>
    <dsp:sp modelId="{047F5837-10E2-4FFC-A492-DB8A19EF48CA}">
      <dsp:nvSpPr>
        <dsp:cNvPr id="0" name=""/>
        <dsp:cNvSpPr/>
      </dsp:nvSpPr>
      <dsp:spPr>
        <a:xfrm>
          <a:off x="6925286" y="2633472"/>
          <a:ext cx="2172943" cy="86410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2865" tIns="41910" rIns="62865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Step 3 Title</a:t>
          </a:r>
        </a:p>
      </dsp:txBody>
      <dsp:txXfrm>
        <a:off x="6950595" y="2658781"/>
        <a:ext cx="2122325" cy="8134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5/4/2019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5/4/2019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5/4/2019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5/4/2019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5/4/2019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5/4/2019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5/4/2019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5/4/2019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5/4/2019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5/4/2019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5/4/2019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5/4/2019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41C87-7AD9-4845-A077-840E4A0F3F06}" type="datetimeFigureOut">
              <a:rPr lang="en-US" smtClean="0"/>
              <a:pPr/>
              <a:t>5/4/2019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Marketing Analytics</a:t>
            </a:r>
            <a:br>
              <a:rPr lang="en-US" dirty="0"/>
            </a:br>
            <a:r>
              <a:rPr lang="en-US" dirty="0"/>
              <a:t>Cell2Cell Part 2:</a:t>
            </a:r>
            <a:br>
              <a:rPr lang="en-US" dirty="0"/>
            </a:br>
            <a:r>
              <a:rPr lang="en-US" dirty="0"/>
              <a:t>Retention Campaign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Joseph Standerfer, Daniel Lesser, Jasmine kaur, spriha gupta</a:t>
            </a:r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- 4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137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- 5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Picture Placeholder 1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1108506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Cell2Cell’s Customer Retention Challenges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your first bullet point here</a:t>
            </a:r>
          </a:p>
          <a:p>
            <a:r>
              <a:rPr lang="en-US" dirty="0"/>
              <a:t>Add your second bullet point here</a:t>
            </a:r>
          </a:p>
          <a:p>
            <a:r>
              <a:rPr lang="en-US" dirty="0"/>
              <a:t>Add your third bullet point here</a:t>
            </a:r>
          </a:p>
        </p:txBody>
      </p:sp>
    </p:spTree>
    <p:extLst>
      <p:ext uri="{BB962C8B-B14F-4D97-AF65-F5344CB8AC3E}">
        <p14:creationId xmlns:p14="http://schemas.microsoft.com/office/powerpoint/2010/main" val="213913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and Content Layout with Chart</a:t>
            </a:r>
          </a:p>
        </p:txBody>
      </p:sp>
      <p:graphicFrame>
        <p:nvGraphicFramePr>
          <p:cNvPr id="6" name="Content Placeholder 5" descr="Clustered Column – Line Combination chart showing the values of 3 series for 4 categories. The first 2 series are columns and the 3rd series is the line.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050944"/>
              </p:ext>
            </p:extLst>
          </p:nvPr>
        </p:nvGraphicFramePr>
        <p:xfrm>
          <a:off x="1522413" y="1905000"/>
          <a:ext cx="9134475" cy="4114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06206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Two Content Layout with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/>
              <a:t>First bullet point here</a:t>
            </a:r>
          </a:p>
          <a:p>
            <a:r>
              <a:rPr lang="en-US"/>
              <a:t>Second bullet point here</a:t>
            </a:r>
          </a:p>
          <a:p>
            <a:r>
              <a:rPr lang="en-US"/>
              <a:t>Third bullet point here</a:t>
            </a:r>
            <a:endParaRPr lang="en-US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654082240"/>
              </p:ext>
            </p:extLst>
          </p:nvPr>
        </p:nvGraphicFramePr>
        <p:xfrm>
          <a:off x="6229350" y="1905000"/>
          <a:ext cx="4419600" cy="20574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7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4350"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r>
                        <a:rPr lang="en-US" dirty="0"/>
                        <a:t>Class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  <a:r>
                        <a:rPr lang="en-US" baseline="0" dirty="0"/>
                        <a:t> 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r>
                        <a:rPr lang="en-US" dirty="0"/>
                        <a:t>Class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6988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and Content Layout with SmartArt</a:t>
            </a:r>
          </a:p>
        </p:txBody>
      </p:sp>
      <p:graphicFrame>
        <p:nvGraphicFramePr>
          <p:cNvPr id="3" name="Content Placeholder 2" descr="Alternating Flow diagram showing 3 groups arranged from left to right with a title and bullet points in each group and a curved arrow showing the flow from one group to the next.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18408119"/>
              </p:ext>
            </p:extLst>
          </p:nvPr>
        </p:nvGraphicFramePr>
        <p:xfrm>
          <a:off x="1522413" y="1905000"/>
          <a:ext cx="9134475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62238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16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425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- 3</a:t>
            </a:r>
          </a:p>
        </p:txBody>
      </p:sp>
    </p:spTree>
    <p:extLst>
      <p:ext uri="{BB962C8B-B14F-4D97-AF65-F5344CB8AC3E}">
        <p14:creationId xmlns:p14="http://schemas.microsoft.com/office/powerpoint/2010/main" val="2590506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5722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igital Blue Tunnel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895261.potx" id="{4CBF9558-C12D-4F51-9AA3-9D0796951DBC}" vid="{FFC159E6-A134-46E7-B1A0-C306E39FC295}"/>
    </a:ext>
  </a:extLst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digital blue tunnel presentation (widescreen)</Template>
  <TotalTime>7</TotalTime>
  <Words>132</Words>
  <Application>Microsoft Office PowerPoint</Application>
  <PresentationFormat>Custom</PresentationFormat>
  <Paragraphs>38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Corbel</vt:lpstr>
      <vt:lpstr>Digital Blue Tunnel 16x9</vt:lpstr>
      <vt:lpstr>Marketing Analytics Cell2Cell Part 2: Retention Campaign</vt:lpstr>
      <vt:lpstr>Cell2Cell’s Customer Retention Challenges</vt:lpstr>
      <vt:lpstr>Title and Content Layout with Chart</vt:lpstr>
      <vt:lpstr>Two Content Layout with Table</vt:lpstr>
      <vt:lpstr>Title and Content Layout with SmartArt</vt:lpstr>
      <vt:lpstr>Add a Slide Title - 1</vt:lpstr>
      <vt:lpstr>Add a Slide Title - 2</vt:lpstr>
      <vt:lpstr>Add a Slide Title - 3</vt:lpstr>
      <vt:lpstr>PowerPoint Presentation</vt:lpstr>
      <vt:lpstr>Add a Slide Title - 4</vt:lpstr>
      <vt:lpstr>Add a Slide Title - 5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Marketing Analytics Cell2Cell Part 2: Retention Campaign</dc:title>
  <dc:creator>Daniel Lesser</dc:creator>
  <cp:lastModifiedBy>Daniel Lesser</cp:lastModifiedBy>
  <cp:revision>1</cp:revision>
  <dcterms:created xsi:type="dcterms:W3CDTF">2019-05-04T23:13:57Z</dcterms:created>
  <dcterms:modified xsi:type="dcterms:W3CDTF">2019-05-04T23:21:30Z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