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63" r:id="rId2"/>
    <p:sldId id="266" r:id="rId3"/>
    <p:sldId id="264" r:id="rId4"/>
    <p:sldId id="268" r:id="rId5"/>
    <p:sldId id="267" r:id="rId6"/>
    <p:sldId id="257" r:id="rId7"/>
    <p:sldId id="259" r:id="rId8"/>
    <p:sldId id="260" r:id="rId9"/>
    <p:sldId id="261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AAF91-A176-494D-A508-685C5C770C8A}" v="263" dt="2019-04-27T19:29:4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tanderfer" userId="1b337ce15d3046a8" providerId="LiveId" clId="{ED9A7C61-D5DE-492B-B819-9ACD1E68E330}"/>
    <pc:docChg chg="undo redo custSel addSld delSld modSld">
      <pc:chgData name="joe standerfer" userId="1b337ce15d3046a8" providerId="LiveId" clId="{ED9A7C61-D5DE-492B-B819-9ACD1E68E330}" dt="2019-04-27T19:29:42.077" v="1461" actId="20577"/>
      <pc:docMkLst>
        <pc:docMk/>
      </pc:docMkLst>
      <pc:sldChg chg="addSp delSp modSp add mod setBg setClrOvrMap delDesignElem">
        <pc:chgData name="joe standerfer" userId="1b337ce15d3046a8" providerId="LiveId" clId="{ED9A7C61-D5DE-492B-B819-9ACD1E68E330}" dt="2019-04-27T18:19:40.516" v="4" actId="26606"/>
        <pc:sldMkLst>
          <pc:docMk/>
          <pc:sldMk cId="1687305604" sldId="263"/>
        </pc:sldMkLst>
        <pc:spChg chg="mo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" creationId="{B52FCF7B-3438-40F2-8F5A-97F60A634DC8}"/>
          </ac:spMkLst>
        </pc:spChg>
        <pc:spChg chg="mo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3" creationId="{3430A5D7-693C-4597-BB1B-697318EC41BD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9" creationId="{60817A52-B891-4228-A61E-0C0A57632DDA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12" creationId="{C6A81905-F480-46A4-BC10-215D24EA1AE6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3" creationId="{C6A81905-F480-46A4-BC10-215D24EA1AE6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14" creationId="{36FD4D9D-3784-41E8-8405-A42B72F51331}"/>
          </ac:spMkLst>
        </pc:spChg>
        <pc:spChg chg="add del">
          <ac:chgData name="joe standerfer" userId="1b337ce15d3046a8" providerId="LiveId" clId="{ED9A7C61-D5DE-492B-B819-9ACD1E68E330}" dt="2019-04-27T18:19:40.489" v="3" actId="26606"/>
          <ac:spMkLst>
            <pc:docMk/>
            <pc:sldMk cId="1687305604" sldId="263"/>
            <ac:spMk id="16" creationId="{09811DF6-66E4-43D5-B564-3151796531ED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7" creationId="{36FD4D9D-3784-41E8-8405-A42B72F51331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8" creationId="{60817A52-B891-4228-A61E-0C0A57632DDA}"/>
          </ac:spMkLst>
        </pc:spChg>
        <pc:spChg chg="del">
          <ac:chgData name="joe standerfer" userId="1b337ce15d3046a8" providerId="LiveId" clId="{ED9A7C61-D5DE-492B-B819-9ACD1E68E330}" dt="2019-04-27T18:19:22.670" v="1"/>
          <ac:spMkLst>
            <pc:docMk/>
            <pc:sldMk cId="1687305604" sldId="263"/>
            <ac:spMk id="19" creationId="{09811DF6-66E4-43D5-B564-3151796531ED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6" creationId="{C72330AA-E11E-458E-8798-12C7F77383B8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7" creationId="{A6BDC1B0-0C91-4230-BFEB-9C8ED19B9A3A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8" creationId="{68E0A26E-4EA8-4E6C-97A2-7B6C1C13F8CF}"/>
          </ac:spMkLst>
        </pc:spChg>
        <pc:spChg chg="add">
          <ac:chgData name="joe standerfer" userId="1b337ce15d3046a8" providerId="LiveId" clId="{ED9A7C61-D5DE-492B-B819-9ACD1E68E330}" dt="2019-04-27T18:19:40.516" v="4" actId="26606"/>
          <ac:spMkLst>
            <pc:docMk/>
            <pc:sldMk cId="1687305604" sldId="263"/>
            <ac:spMk id="29" creationId="{C1841CC0-B7A9-4828-B82F-9C6B433BDCAE}"/>
          </ac:spMkLst>
        </pc:spChg>
        <pc:grpChg chg="add">
          <ac:chgData name="joe standerfer" userId="1b337ce15d3046a8" providerId="LiveId" clId="{ED9A7C61-D5DE-492B-B819-9ACD1E68E330}" dt="2019-04-27T18:19:40.516" v="4" actId="26606"/>
          <ac:grpSpMkLst>
            <pc:docMk/>
            <pc:sldMk cId="1687305604" sldId="263"/>
            <ac:grpSpMk id="20" creationId="{08E05919-D800-40FD-A3BD-4B9CC4078E7A}"/>
          </ac:grpSpMkLst>
        </pc:grpChg>
        <pc:picChg chg="mod">
          <ac:chgData name="joe standerfer" userId="1b337ce15d3046a8" providerId="LiveId" clId="{ED9A7C61-D5DE-492B-B819-9ACD1E68E330}" dt="2019-04-27T18:19:40.516" v="4" actId="26606"/>
          <ac:picMkLst>
            <pc:docMk/>
            <pc:sldMk cId="1687305604" sldId="263"/>
            <ac:picMk id="7" creationId="{20914ECF-3BD6-41CE-B770-23F6E9C4AE8E}"/>
          </ac:picMkLst>
        </pc:picChg>
      </pc:sldChg>
      <pc:sldChg chg="addSp delSp modSp add mod setBg setClrOvrMap">
        <pc:chgData name="joe standerfer" userId="1b337ce15d3046a8" providerId="LiveId" clId="{ED9A7C61-D5DE-492B-B819-9ACD1E68E330}" dt="2019-04-27T19:29:01.433" v="1419" actId="313"/>
        <pc:sldMkLst>
          <pc:docMk/>
          <pc:sldMk cId="4217154359" sldId="264"/>
        </pc:sldMkLst>
        <pc:spChg chg="mod">
          <ac:chgData name="joe standerfer" userId="1b337ce15d3046a8" providerId="LiveId" clId="{ED9A7C61-D5DE-492B-B819-9ACD1E68E330}" dt="2019-04-27T19:29:01.433" v="1419" actId="313"/>
          <ac:spMkLst>
            <pc:docMk/>
            <pc:sldMk cId="4217154359" sldId="264"/>
            <ac:spMk id="3" creationId="{538EB0CB-A298-4A22-A4FD-60E889B316AE}"/>
          </ac:spMkLst>
        </pc:spChg>
        <pc:spChg chg="add mod">
          <ac:chgData name="joe standerfer" userId="1b337ce15d3046a8" providerId="LiveId" clId="{ED9A7C61-D5DE-492B-B819-9ACD1E68E330}" dt="2019-04-27T18:52:30.589" v="860" actId="1076"/>
          <ac:spMkLst>
            <pc:docMk/>
            <pc:sldMk cId="4217154359" sldId="264"/>
            <ac:spMk id="4" creationId="{42D8FD0B-EEC2-491E-AB49-53D495BE4358}"/>
          </ac:spMkLst>
        </pc:spChg>
        <pc:spChg chg="add mod">
          <ac:chgData name="joe standerfer" userId="1b337ce15d3046a8" providerId="LiveId" clId="{ED9A7C61-D5DE-492B-B819-9ACD1E68E330}" dt="2019-04-27T19:19:41.739" v="1194" actId="14100"/>
          <ac:spMkLst>
            <pc:docMk/>
            <pc:sldMk cId="4217154359" sldId="264"/>
            <ac:spMk id="5" creationId="{805EC81E-63E3-4901-89B0-FE8226D141A2}"/>
          </ac:spMkLst>
        </pc:spChg>
        <pc:spChg chg="mod ord">
          <ac:chgData name="joe standerfer" userId="1b337ce15d3046a8" providerId="LiveId" clId="{ED9A7C61-D5DE-492B-B819-9ACD1E68E330}" dt="2019-04-27T18:53:31.667" v="861" actId="13926"/>
          <ac:spMkLst>
            <pc:docMk/>
            <pc:sldMk cId="4217154359" sldId="264"/>
            <ac:spMk id="6" creationId="{90591487-D07D-4B18-B6B0-15AEB40FC04D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17" creationId="{4AC0CD9D-7610-4620-93B4-798CCD9AB581}"/>
          </ac:spMkLst>
        </pc:spChg>
        <pc:spChg chg="add mod">
          <ac:chgData name="joe standerfer" userId="1b337ce15d3046a8" providerId="LiveId" clId="{ED9A7C61-D5DE-492B-B819-9ACD1E68E330}" dt="2019-04-27T18:52:06.673" v="858" actId="164"/>
          <ac:spMkLst>
            <pc:docMk/>
            <pc:sldMk cId="4217154359" sldId="264"/>
            <ac:spMk id="18" creationId="{8D79621D-A102-4CFC-ABEC-CE24014DCE5B}"/>
          </ac:spMkLst>
        </pc:spChg>
        <pc:spChg chg="add del mod">
          <ac:chgData name="joe standerfer" userId="1b337ce15d3046a8" providerId="LiveId" clId="{ED9A7C61-D5DE-492B-B819-9ACD1E68E330}" dt="2019-04-27T18:38:09.262" v="343" actId="478"/>
          <ac:spMkLst>
            <pc:docMk/>
            <pc:sldMk cId="4217154359" sldId="264"/>
            <ac:spMk id="20" creationId="{585C472E-305F-4478-8001-AADCC2E1DEF1}"/>
          </ac:spMkLst>
        </pc:spChg>
        <pc:spChg chg="add mod">
          <ac:chgData name="joe standerfer" userId="1b337ce15d3046a8" providerId="LiveId" clId="{ED9A7C61-D5DE-492B-B819-9ACD1E68E330}" dt="2019-04-27T18:52:06.673" v="858" actId="164"/>
          <ac:spMkLst>
            <pc:docMk/>
            <pc:sldMk cId="4217154359" sldId="264"/>
            <ac:spMk id="22" creationId="{42A3746F-14A0-4225-9146-D844F2F69436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3" creationId="{DE4D62F9-188E-4530-84C2-24BDEE4BEB82}"/>
          </ac:spMkLst>
        </pc:spChg>
        <pc:spChg chg="add mod">
          <ac:chgData name="joe standerfer" userId="1b337ce15d3046a8" providerId="LiveId" clId="{ED9A7C61-D5DE-492B-B819-9ACD1E68E330}" dt="2019-04-27T18:52:06.673" v="858" actId="164"/>
          <ac:spMkLst>
            <pc:docMk/>
            <pc:sldMk cId="4217154359" sldId="264"/>
            <ac:spMk id="24" creationId="{83B82065-B3AF-40F8-AFFB-9DB5C2F0BF0D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5" creationId="{49076D5E-68ED-4CD1-A04F-E7934EBFAAD9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7" creationId="{21BE0A6B-EBF8-4301-B1AE-F6A1C4003E2A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29" creationId="{03C06118-B3FE-4B51-80A1-B82C2E9FF970}"/>
          </ac:spMkLst>
        </pc:spChg>
        <pc:spChg chg="add">
          <ac:chgData name="joe standerfer" userId="1b337ce15d3046a8" providerId="LiveId" clId="{ED9A7C61-D5DE-492B-B819-9ACD1E68E330}" dt="2019-04-27T18:22:58.128" v="72" actId="26606"/>
          <ac:spMkLst>
            <pc:docMk/>
            <pc:sldMk cId="4217154359" sldId="264"/>
            <ac:spMk id="31" creationId="{172BE3F8-96D6-4535-9AE4-694DC4F5B13F}"/>
          </ac:spMkLst>
        </pc:spChg>
        <pc:grpChg chg="add mod">
          <ac:chgData name="joe standerfer" userId="1b337ce15d3046a8" providerId="LiveId" clId="{ED9A7C61-D5DE-492B-B819-9ACD1E68E330}" dt="2019-04-27T18:52:22.544" v="859" actId="1076"/>
          <ac:grpSpMkLst>
            <pc:docMk/>
            <pc:sldMk cId="4217154359" sldId="264"/>
            <ac:grpSpMk id="7" creationId="{0DEBFF5D-FDF4-4032-AC4E-1BA853B9BC9A}"/>
          </ac:grpSpMkLst>
        </pc:grpChg>
        <pc:picChg chg="add mod">
          <ac:chgData name="joe standerfer" userId="1b337ce15d3046a8" providerId="LiveId" clId="{ED9A7C61-D5DE-492B-B819-9ACD1E68E330}" dt="2019-04-27T18:52:06.673" v="858" actId="164"/>
          <ac:picMkLst>
            <pc:docMk/>
            <pc:sldMk cId="4217154359" sldId="264"/>
            <ac:picMk id="2" creationId="{2DE7CCD9-FD8E-4A8F-B904-59095CC1A46B}"/>
          </ac:picMkLst>
        </pc:picChg>
        <pc:picChg chg="del mod">
          <ac:chgData name="joe standerfer" userId="1b337ce15d3046a8" providerId="LiveId" clId="{ED9A7C61-D5DE-492B-B819-9ACD1E68E330}" dt="2019-04-27T18:33:25.548" v="151" actId="478"/>
          <ac:picMkLst>
            <pc:docMk/>
            <pc:sldMk cId="4217154359" sldId="264"/>
            <ac:picMk id="8" creationId="{B030D4A3-26A6-4990-99F6-2904A469D6E3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13" creationId="{41B68C77-138E-4BF7-A276-BD0C78A4219F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15" creationId="{7C268552-D473-46ED-B1B8-422042C4DEF1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19" creationId="{B9238B3E-24AA-439A-B527-6C5DF6D72145}"/>
          </ac:picMkLst>
        </pc:picChg>
        <pc:picChg chg="add">
          <ac:chgData name="joe standerfer" userId="1b337ce15d3046a8" providerId="LiveId" clId="{ED9A7C61-D5DE-492B-B819-9ACD1E68E330}" dt="2019-04-27T18:22:58.128" v="72" actId="26606"/>
          <ac:picMkLst>
            <pc:docMk/>
            <pc:sldMk cId="4217154359" sldId="264"/>
            <ac:picMk id="21" creationId="{69F01145-BEA3-4CBF-AA21-10077B948CA8}"/>
          </ac:picMkLst>
        </pc:picChg>
      </pc:sldChg>
      <pc:sldChg chg="addSp delSp modSp add mod setBg setClrOvrMap delDesignElem">
        <pc:chgData name="joe standerfer" userId="1b337ce15d3046a8" providerId="LiveId" clId="{ED9A7C61-D5DE-492B-B819-9ACD1E68E330}" dt="2019-04-27T18:44:36.487" v="540" actId="207"/>
        <pc:sldMkLst>
          <pc:docMk/>
          <pc:sldMk cId="963537433" sldId="266"/>
        </pc:sldMkLst>
        <pc:spChg chg="mod">
          <ac:chgData name="joe standerfer" userId="1b337ce15d3046a8" providerId="LiveId" clId="{ED9A7C61-D5DE-492B-B819-9ACD1E68E330}" dt="2019-04-27T18:43:18.862" v="538" actId="1076"/>
          <ac:spMkLst>
            <pc:docMk/>
            <pc:sldMk cId="963537433" sldId="266"/>
            <ac:spMk id="3" creationId="{538EB0CB-A298-4A22-A4FD-60E889B316AE}"/>
          </ac:spMkLst>
        </pc:spChg>
        <pc:spChg chg="add del mod">
          <ac:chgData name="joe standerfer" userId="1b337ce15d3046a8" providerId="LiveId" clId="{ED9A7C61-D5DE-492B-B819-9ACD1E68E330}" dt="2019-04-27T18:25:44.528" v="97" actId="478"/>
          <ac:spMkLst>
            <pc:docMk/>
            <pc:sldMk cId="963537433" sldId="266"/>
            <ac:spMk id="4" creationId="{183FEB3D-9B87-45B5-A022-E3528F9FC68C}"/>
          </ac:spMkLst>
        </pc:spChg>
        <pc:spChg chg="del mod">
          <ac:chgData name="joe standerfer" userId="1b337ce15d3046a8" providerId="LiveId" clId="{ED9A7C61-D5DE-492B-B819-9ACD1E68E330}" dt="2019-04-27T18:25:42.850" v="96" actId="478"/>
          <ac:spMkLst>
            <pc:docMk/>
            <pc:sldMk cId="963537433" sldId="266"/>
            <ac:spMk id="6" creationId="{90591487-D07D-4B18-B6B0-15AEB40FC04D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12" creationId="{4AC0CD9D-7610-4620-93B4-798CCD9AB581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17" creationId="{4AC0CD9D-7610-4620-93B4-798CCD9AB581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18" creationId="{DE4D62F9-188E-4530-84C2-24BDEE4BEB82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0" creationId="{EE4E366E-272A-409E-840F-9A6A64A9E3FF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2" creationId="{A721560C-E4AB-4287-A29C-3F6916794CB9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3" creationId="{DE4D62F9-188E-4530-84C2-24BDEE4BEB82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4" creationId="{DF6CFF07-D953-4F9C-9A0E-E0A6AACB6158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5" creationId="{49076D5E-68ED-4CD1-A04F-E7934EBFAAD9}"/>
          </ac:spMkLst>
        </pc:spChg>
        <pc:spChg chg="add">
          <ac:chgData name="joe standerfer" userId="1b337ce15d3046a8" providerId="LiveId" clId="{ED9A7C61-D5DE-492B-B819-9ACD1E68E330}" dt="2019-04-27T18:25:02.845" v="92" actId="26606"/>
          <ac:spMkLst>
            <pc:docMk/>
            <pc:sldMk cId="963537433" sldId="266"/>
            <ac:spMk id="26" creationId="{DAA4FEEE-0B5F-41BF-825D-60F9FB089568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7" creationId="{21BE0A6B-EBF8-4301-B1AE-F6A1C4003E2A}"/>
          </ac:spMkLst>
        </pc:spChg>
        <pc:spChg chg="add mod">
          <ac:chgData name="joe standerfer" userId="1b337ce15d3046a8" providerId="LiveId" clId="{ED9A7C61-D5DE-492B-B819-9ACD1E68E330}" dt="2019-04-27T18:27:02.558" v="108" actId="207"/>
          <ac:spMkLst>
            <pc:docMk/>
            <pc:sldMk cId="963537433" sldId="266"/>
            <ac:spMk id="28" creationId="{2B8C258D-8769-470B-B815-EBD06566B1E4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29" creationId="{03C06118-B3FE-4B51-80A1-B82C2E9FF970}"/>
          </ac:spMkLst>
        </pc:spChg>
        <pc:spChg chg="add mod">
          <ac:chgData name="joe standerfer" userId="1b337ce15d3046a8" providerId="LiveId" clId="{ED9A7C61-D5DE-492B-B819-9ACD1E68E330}" dt="2019-04-27T18:27:02.558" v="108" actId="207"/>
          <ac:spMkLst>
            <pc:docMk/>
            <pc:sldMk cId="963537433" sldId="266"/>
            <ac:spMk id="30" creationId="{083EE37B-0534-4ACB-B2EE-EA66FBC503AA}"/>
          </ac:spMkLst>
        </pc:spChg>
        <pc:spChg chg="del">
          <ac:chgData name="joe standerfer" userId="1b337ce15d3046a8" providerId="LiveId" clId="{ED9A7C61-D5DE-492B-B819-9ACD1E68E330}" dt="2019-04-27T18:24:53.824" v="91"/>
          <ac:spMkLst>
            <pc:docMk/>
            <pc:sldMk cId="963537433" sldId="266"/>
            <ac:spMk id="31" creationId="{172BE3F8-96D6-4535-9AE4-694DC4F5B13F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36" creationId="{AA4976DF-3D50-4315-8197-C96B0218A59E}"/>
          </ac:spMkLst>
        </pc:spChg>
        <pc:spChg chg="mod">
          <ac:chgData name="joe standerfer" userId="1b337ce15d3046a8" providerId="LiveId" clId="{ED9A7C61-D5DE-492B-B819-9ACD1E68E330}" dt="2019-04-27T18:44:36.487" v="540" actId="207"/>
          <ac:spMkLst>
            <pc:docMk/>
            <pc:sldMk cId="963537433" sldId="266"/>
            <ac:spMk id="37" creationId="{C76A3032-69C3-4688-BB0D-ACC1EE553E62}"/>
          </ac:spMkLst>
        </pc:spChg>
        <pc:spChg chg="mod">
          <ac:chgData name="joe standerfer" userId="1b337ce15d3046a8" providerId="LiveId" clId="{ED9A7C61-D5DE-492B-B819-9ACD1E68E330}" dt="2019-04-27T18:31:35.239" v="149" actId="207"/>
          <ac:spMkLst>
            <pc:docMk/>
            <pc:sldMk cId="963537433" sldId="266"/>
            <ac:spMk id="38" creationId="{1663F94B-0409-43FB-8BEF-0BB3FC3D19B1}"/>
          </ac:spMkLst>
        </pc:spChg>
        <pc:spChg chg="mod">
          <ac:chgData name="joe standerfer" userId="1b337ce15d3046a8" providerId="LiveId" clId="{ED9A7C61-D5DE-492B-B819-9ACD1E68E330}" dt="2019-04-27T18:31:35.239" v="149" actId="207"/>
          <ac:spMkLst>
            <pc:docMk/>
            <pc:sldMk cId="963537433" sldId="266"/>
            <ac:spMk id="39" creationId="{3AD3F81A-9C68-4F04-95F8-D4E0644CCEA1}"/>
          </ac:spMkLst>
        </pc:spChg>
        <pc:spChg chg="mod">
          <ac:chgData name="joe standerfer" userId="1b337ce15d3046a8" providerId="LiveId" clId="{ED9A7C61-D5DE-492B-B819-9ACD1E68E330}" dt="2019-04-27T18:31:35.239" v="149" actId="207"/>
          <ac:spMkLst>
            <pc:docMk/>
            <pc:sldMk cId="963537433" sldId="266"/>
            <ac:spMk id="40" creationId="{51646E8B-22A5-4FFB-A61D-C0E462068442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41" creationId="{D494EFD6-8C84-4AD6-8040-FA8B75AE13D0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42" creationId="{05D2131D-3D32-48AC-A6AF-861BE15338DE}"/>
          </ac:spMkLst>
        </pc:spChg>
        <pc:spChg chg="mod">
          <ac:chgData name="joe standerfer" userId="1b337ce15d3046a8" providerId="LiveId" clId="{ED9A7C61-D5DE-492B-B819-9ACD1E68E330}" dt="2019-04-27T18:30:55.737" v="148" actId="207"/>
          <ac:spMkLst>
            <pc:docMk/>
            <pc:sldMk cId="963537433" sldId="266"/>
            <ac:spMk id="43" creationId="{CA236254-3569-466E-9D00-0CF0A0F4D655}"/>
          </ac:spMkLst>
        </pc:spChg>
        <pc:spChg chg="add mod">
          <ac:chgData name="joe standerfer" userId="1b337ce15d3046a8" providerId="LiveId" clId="{ED9A7C61-D5DE-492B-B819-9ACD1E68E330}" dt="2019-04-27T18:28:28.616" v="120" actId="1076"/>
          <ac:spMkLst>
            <pc:docMk/>
            <pc:sldMk cId="963537433" sldId="266"/>
            <ac:spMk id="44" creationId="{BD073DBE-AA89-489F-9F2F-BEC2EFCEED61}"/>
          </ac:spMkLst>
        </pc:spChg>
        <pc:spChg chg="add mod">
          <ac:chgData name="joe standerfer" userId="1b337ce15d3046a8" providerId="LiveId" clId="{ED9A7C61-D5DE-492B-B819-9ACD1E68E330}" dt="2019-04-27T18:28:41.641" v="123" actId="1076"/>
          <ac:spMkLst>
            <pc:docMk/>
            <pc:sldMk cId="963537433" sldId="266"/>
            <ac:spMk id="45" creationId="{16BF2692-BE65-48D5-BF4B-C0E965FE666E}"/>
          </ac:spMkLst>
        </pc:spChg>
        <pc:spChg chg="add mod">
          <ac:chgData name="joe standerfer" userId="1b337ce15d3046a8" providerId="LiveId" clId="{ED9A7C61-D5DE-492B-B819-9ACD1E68E330}" dt="2019-04-27T18:27:26.998" v="111" actId="207"/>
          <ac:spMkLst>
            <pc:docMk/>
            <pc:sldMk cId="963537433" sldId="266"/>
            <ac:spMk id="46" creationId="{AC5BC116-776A-4DDC-8EBF-9A7D3A2D2971}"/>
          </ac:spMkLst>
        </pc:spChg>
        <pc:grpChg chg="add mod">
          <ac:chgData name="joe standerfer" userId="1b337ce15d3046a8" providerId="LiveId" clId="{ED9A7C61-D5DE-492B-B819-9ACD1E68E330}" dt="2019-04-27T18:26:25.218" v="100" actId="1076"/>
          <ac:grpSpMkLst>
            <pc:docMk/>
            <pc:sldMk cId="963537433" sldId="266"/>
            <ac:grpSpMk id="34" creationId="{ABDEE56B-05BE-41D9-8738-FAA3C4D726D9}"/>
          </ac:grpSpMkLst>
        </pc:grpChg>
        <pc:grpChg chg="mod">
          <ac:chgData name="joe standerfer" userId="1b337ce15d3046a8" providerId="LiveId" clId="{ED9A7C61-D5DE-492B-B819-9ACD1E68E330}" dt="2019-04-27T18:26:25.218" v="100" actId="1076"/>
          <ac:grpSpMkLst>
            <pc:docMk/>
            <pc:sldMk cId="963537433" sldId="266"/>
            <ac:grpSpMk id="35" creationId="{773E07AF-270D-4AFF-A0E9-A8B882B3FE63}"/>
          </ac:grpSpMkLst>
        </pc:grpChg>
        <pc:picChg chg="del mod ord">
          <ac:chgData name="joe standerfer" userId="1b337ce15d3046a8" providerId="LiveId" clId="{ED9A7C61-D5DE-492B-B819-9ACD1E68E330}" dt="2019-04-27T18:25:41.122" v="95" actId="478"/>
          <ac:picMkLst>
            <pc:docMk/>
            <pc:sldMk cId="963537433" sldId="266"/>
            <ac:picMk id="8" creationId="{B030D4A3-26A6-4990-99F6-2904A469D6E3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0" creationId="{41B68C77-138E-4BF7-A276-BD0C78A4219F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1" creationId="{7C268552-D473-46ED-B1B8-422042C4DEF1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13" creationId="{41B68C77-138E-4BF7-A276-BD0C78A4219F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4" creationId="{B9238B3E-24AA-439A-B527-6C5DF6D72145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15" creationId="{7C268552-D473-46ED-B1B8-422042C4DEF1}"/>
          </ac:picMkLst>
        </pc:picChg>
        <pc:picChg chg="add">
          <ac:chgData name="joe standerfer" userId="1b337ce15d3046a8" providerId="LiveId" clId="{ED9A7C61-D5DE-492B-B819-9ACD1E68E330}" dt="2019-04-27T18:25:02.845" v="92" actId="26606"/>
          <ac:picMkLst>
            <pc:docMk/>
            <pc:sldMk cId="963537433" sldId="266"/>
            <ac:picMk id="16" creationId="{69F01145-BEA3-4CBF-AA21-10077B948CA8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19" creationId="{B9238B3E-24AA-439A-B527-6C5DF6D72145}"/>
          </ac:picMkLst>
        </pc:picChg>
        <pc:picChg chg="del">
          <ac:chgData name="joe standerfer" userId="1b337ce15d3046a8" providerId="LiveId" clId="{ED9A7C61-D5DE-492B-B819-9ACD1E68E330}" dt="2019-04-27T18:24:53.824" v="91"/>
          <ac:picMkLst>
            <pc:docMk/>
            <pc:sldMk cId="963537433" sldId="266"/>
            <ac:picMk id="21" creationId="{69F01145-BEA3-4CBF-AA21-10077B948CA8}"/>
          </ac:picMkLst>
        </pc:picChg>
        <pc:picChg chg="add mod">
          <ac:chgData name="joe standerfer" userId="1b337ce15d3046a8" providerId="LiveId" clId="{ED9A7C61-D5DE-492B-B819-9ACD1E68E330}" dt="2019-04-27T18:26:25.218" v="100" actId="1076"/>
          <ac:picMkLst>
            <pc:docMk/>
            <pc:sldMk cId="963537433" sldId="266"/>
            <ac:picMk id="32" creationId="{C39E38D4-2CAB-4841-B9DA-CEC3EA88A8E5}"/>
          </ac:picMkLst>
        </pc:picChg>
        <pc:picChg chg="add mod">
          <ac:chgData name="joe standerfer" userId="1b337ce15d3046a8" providerId="LiveId" clId="{ED9A7C61-D5DE-492B-B819-9ACD1E68E330}" dt="2019-04-27T18:26:25.218" v="100" actId="1076"/>
          <ac:picMkLst>
            <pc:docMk/>
            <pc:sldMk cId="963537433" sldId="266"/>
            <ac:picMk id="33" creationId="{9DB6F237-3E82-4867-A6DA-6656D28031B1}"/>
          </ac:picMkLst>
        </pc:picChg>
      </pc:sldChg>
      <pc:sldChg chg="addSp delSp modSp add mod setBg setClrOvrMap">
        <pc:chgData name="joe standerfer" userId="1b337ce15d3046a8" providerId="LiveId" clId="{ED9A7C61-D5DE-492B-B819-9ACD1E68E330}" dt="2019-04-27T19:29:42.077" v="1461" actId="20577"/>
        <pc:sldMkLst>
          <pc:docMk/>
          <pc:sldMk cId="3062031602" sldId="267"/>
        </pc:sldMkLst>
        <pc:spChg chg="mod">
          <ac:chgData name="joe standerfer" userId="1b337ce15d3046a8" providerId="LiveId" clId="{ED9A7C61-D5DE-492B-B819-9ACD1E68E330}" dt="2019-04-27T19:27:59.531" v="1417" actId="20577"/>
          <ac:spMkLst>
            <pc:docMk/>
            <pc:sldMk cId="3062031602" sldId="267"/>
            <ac:spMk id="2" creationId="{761B441B-7463-4FF7-B77F-56904380FA9B}"/>
          </ac:spMkLst>
        </pc:spChg>
        <pc:spChg chg="del mo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3" creationId="{502D173F-CB76-4E57-94A9-43C4D4D68780}"/>
          </ac:spMkLst>
        </pc:spChg>
        <pc:spChg chg="del mod">
          <ac:chgData name="joe standerfer" userId="1b337ce15d3046a8" providerId="LiveId" clId="{ED9A7C61-D5DE-492B-B819-9ACD1E68E330}" dt="2019-04-27T18:56:26.723" v="876" actId="478"/>
          <ac:spMkLst>
            <pc:docMk/>
            <pc:sldMk cId="3062031602" sldId="267"/>
            <ac:spMk id="4" creationId="{9EC51A7F-90A8-4A80-9F52-123A80DAEEF4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0" creationId="{4E78424C-6FD0-41F8-9CAA-5DC19C42359F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2" creationId="{DD136760-57DC-4301-8BEA-B71AD2D13905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4" creationId="{BDC58DEA-1307-4F44-AD47-E613D8B76A89}"/>
          </ac:spMkLst>
        </pc:spChg>
        <pc:spChg chg="add">
          <ac:chgData name="joe standerfer" userId="1b337ce15d3046a8" providerId="LiveId" clId="{ED9A7C61-D5DE-492B-B819-9ACD1E68E330}" dt="2019-04-27T18:57:21.261" v="942" actId="26606"/>
          <ac:spMkLst>
            <pc:docMk/>
            <pc:sldMk cId="3062031602" sldId="267"/>
            <ac:spMk id="16" creationId="{C99B912D-1E4B-42AF-A2BE-CFEFEC916EE7}"/>
          </ac:spMkLst>
        </pc:spChg>
        <pc:graphicFrameChg chg="add mod">
          <ac:chgData name="joe standerfer" userId="1b337ce15d3046a8" providerId="LiveId" clId="{ED9A7C61-D5DE-492B-B819-9ACD1E68E330}" dt="2019-04-27T19:29:42.077" v="1461" actId="20577"/>
          <ac:graphicFrameMkLst>
            <pc:docMk/>
            <pc:sldMk cId="3062031602" sldId="267"/>
            <ac:graphicFrameMk id="5" creationId="{C7D9D7FA-43AA-4A25-9E4D-AE228EBFF786}"/>
          </ac:graphicFrameMkLst>
        </pc:graphicFrameChg>
      </pc:sldChg>
      <pc:sldChg chg="addSp delSp modSp add">
        <pc:chgData name="joe standerfer" userId="1b337ce15d3046a8" providerId="LiveId" clId="{ED9A7C61-D5DE-492B-B819-9ACD1E68E330}" dt="2019-04-27T19:21:21.855" v="1203" actId="207"/>
        <pc:sldMkLst>
          <pc:docMk/>
          <pc:sldMk cId="1019013741" sldId="268"/>
        </pc:sldMkLst>
        <pc:spChg chg="mod">
          <ac:chgData name="joe standerfer" userId="1b337ce15d3046a8" providerId="LiveId" clId="{ED9A7C61-D5DE-492B-B819-9ACD1E68E330}" dt="2019-04-27T19:02:42.759" v="977" actId="20577"/>
          <ac:spMkLst>
            <pc:docMk/>
            <pc:sldMk cId="1019013741" sldId="268"/>
            <ac:spMk id="2" creationId="{AE152AE5-386B-4232-BA46-1516FB552CD4}"/>
          </ac:spMkLst>
        </pc:spChg>
        <pc:spChg chg="del mod">
          <ac:chgData name="joe standerfer" userId="1b337ce15d3046a8" providerId="LiveId" clId="{ED9A7C61-D5DE-492B-B819-9ACD1E68E330}" dt="2019-04-27T19:16:23.096" v="1151" actId="478"/>
          <ac:spMkLst>
            <pc:docMk/>
            <pc:sldMk cId="1019013741" sldId="268"/>
            <ac:spMk id="3" creationId="{8D0D1E6B-8357-4DD7-BD0A-CE65983DBA24}"/>
          </ac:spMkLst>
        </pc:spChg>
        <pc:spChg chg="del mod">
          <ac:chgData name="joe standerfer" userId="1b337ce15d3046a8" providerId="LiveId" clId="{ED9A7C61-D5DE-492B-B819-9ACD1E68E330}" dt="2019-04-27T19:16:03.366" v="1145" actId="478"/>
          <ac:spMkLst>
            <pc:docMk/>
            <pc:sldMk cId="1019013741" sldId="268"/>
            <ac:spMk id="4" creationId="{F8EF0F6F-AC26-48DA-99B6-54DA69EFF2B3}"/>
          </ac:spMkLst>
        </pc:spChg>
        <pc:spChg chg="add 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5" creationId="{BFB732DE-87A2-4CA9-B6A7-FB31AAE83D79}"/>
          </ac:spMkLst>
        </pc:spChg>
        <pc:spChg chg="add del mod">
          <ac:chgData name="joe standerfer" userId="1b337ce15d3046a8" providerId="LiveId" clId="{ED9A7C61-D5DE-492B-B819-9ACD1E68E330}" dt="2019-04-27T19:04:34.740" v="1041" actId="478"/>
          <ac:spMkLst>
            <pc:docMk/>
            <pc:sldMk cId="1019013741" sldId="268"/>
            <ac:spMk id="6" creationId="{C4C2B613-712E-4146-90B3-2D8FF2FE8284}"/>
          </ac:spMkLst>
        </pc:spChg>
        <pc:spChg chg="add 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7" creationId="{359DBE5D-B192-4394-ADEB-752CBDE1B1CD}"/>
          </ac:spMkLst>
        </pc:spChg>
        <pc:spChg chg="add 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8" creationId="{7C9E1ECD-F06C-4BB4-9FE2-F8E2EBF180CB}"/>
          </ac:spMkLst>
        </pc:spChg>
        <pc:spChg chg="add 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9" creationId="{E9B6DE2A-FCB9-4CDA-AFCF-8B6C5DD4FC18}"/>
          </ac:spMkLst>
        </pc:spChg>
        <pc:spChg chg="add mod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1" creationId="{71824B61-9C50-47DE-8D94-387C4AFDE32A}"/>
          </ac:spMkLst>
        </pc:spChg>
        <pc:spChg chg="add mod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2" creationId="{0216EEEF-833E-4E31-969A-364BA771574C}"/>
          </ac:spMkLst>
        </pc:spChg>
        <pc:spChg chg="add mod topLvl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3" creationId="{62D3C103-3C43-4A2F-952E-75275A859685}"/>
          </ac:spMkLst>
        </pc:spChg>
        <pc:spChg chg="add mod topLvl">
          <ac:chgData name="joe standerfer" userId="1b337ce15d3046a8" providerId="LiveId" clId="{ED9A7C61-D5DE-492B-B819-9ACD1E68E330}" dt="2019-04-27T19:14:40.817" v="1134" actId="164"/>
          <ac:spMkLst>
            <pc:docMk/>
            <pc:sldMk cId="1019013741" sldId="268"/>
            <ac:spMk id="14" creationId="{3916BA0E-EA5D-4B2B-B264-BF24FC59922E}"/>
          </ac:spMkLst>
        </pc:spChg>
        <pc:spChg chg="add mod">
          <ac:chgData name="joe standerfer" userId="1b337ce15d3046a8" providerId="LiveId" clId="{ED9A7C61-D5DE-492B-B819-9ACD1E68E330}" dt="2019-04-27T19:13:58.875" v="1132" actId="1035"/>
          <ac:spMkLst>
            <pc:docMk/>
            <pc:sldMk cId="1019013741" sldId="268"/>
            <ac:spMk id="15" creationId="{2E65D3D8-9C3E-4E77-A4C8-0F1099377DC4}"/>
          </ac:spMkLst>
        </pc:spChg>
        <pc:spChg chg="add mod">
          <ac:chgData name="joe standerfer" userId="1b337ce15d3046a8" providerId="LiveId" clId="{ED9A7C61-D5DE-492B-B819-9ACD1E68E330}" dt="2019-04-27T19:17:07.438" v="1188" actId="1076"/>
          <ac:spMkLst>
            <pc:docMk/>
            <pc:sldMk cId="1019013741" sldId="268"/>
            <ac:spMk id="16" creationId="{2B4BFE95-7BE9-4A77-9640-6FAA7116833A}"/>
          </ac:spMkLst>
        </pc:spChg>
        <pc:spChg chg="mod">
          <ac:chgData name="joe standerfer" userId="1b337ce15d3046a8" providerId="LiveId" clId="{ED9A7C61-D5DE-492B-B819-9ACD1E68E330}" dt="2019-04-27T19:15:03.603" v="1137" actId="20577"/>
          <ac:spMkLst>
            <pc:docMk/>
            <pc:sldMk cId="1019013741" sldId="268"/>
            <ac:spMk id="25" creationId="{DAFBFB74-B079-4C0F-9424-8EE551EF7E61}"/>
          </ac:spMkLst>
        </pc:spChg>
        <pc:spChg chg="mod">
          <ac:chgData name="joe standerfer" userId="1b337ce15d3046a8" providerId="LiveId" clId="{ED9A7C61-D5DE-492B-B819-9ACD1E68E330}" dt="2019-04-27T19:15:07.837" v="1140" actId="20577"/>
          <ac:spMkLst>
            <pc:docMk/>
            <pc:sldMk cId="1019013741" sldId="268"/>
            <ac:spMk id="26" creationId="{B1CF87E3-2870-415E-9B2A-8394454094A9}"/>
          </ac:spMkLst>
        </pc:spChg>
        <pc:spChg chg="mod">
          <ac:chgData name="joe standerfer" userId="1b337ce15d3046a8" providerId="LiveId" clId="{ED9A7C61-D5DE-492B-B819-9ACD1E68E330}" dt="2019-04-27T19:15:10.876" v="1141" actId="20577"/>
          <ac:spMkLst>
            <pc:docMk/>
            <pc:sldMk cId="1019013741" sldId="268"/>
            <ac:spMk id="28" creationId="{121CF6FE-48F7-4415-A56D-BF582EB39ADB}"/>
          </ac:spMkLst>
        </pc:spChg>
        <pc:spChg chg="mod">
          <ac:chgData name="joe standerfer" userId="1b337ce15d3046a8" providerId="LiveId" clId="{ED9A7C61-D5DE-492B-B819-9ACD1E68E330}" dt="2019-04-27T19:15:13.717" v="1142" actId="20577"/>
          <ac:spMkLst>
            <pc:docMk/>
            <pc:sldMk cId="1019013741" sldId="268"/>
            <ac:spMk id="30" creationId="{222ADAF0-D99D-4548-8C8A-1ED97B03AB4A}"/>
          </ac:spMkLst>
        </pc:spChg>
        <pc:spChg chg="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31" creationId="{BBBDEAE3-3B10-4EAC-B4C4-CE44D9BB7576}"/>
          </ac:spMkLst>
        </pc:spChg>
        <pc:spChg chg="mod">
          <ac:chgData name="joe standerfer" userId="1b337ce15d3046a8" providerId="LiveId" clId="{ED9A7C61-D5DE-492B-B819-9ACD1E68E330}" dt="2019-04-27T19:21:06.740" v="1202" actId="208"/>
          <ac:spMkLst>
            <pc:docMk/>
            <pc:sldMk cId="1019013741" sldId="268"/>
            <ac:spMk id="32" creationId="{85A6DAAA-05DD-4AEE-BB70-9BA94CA82AB5}"/>
          </ac:spMkLst>
        </pc:spChg>
        <pc:spChg chg="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33" creationId="{21F1D6D2-FF42-471A-A831-BDF347DBDDD5}"/>
          </ac:spMkLst>
        </pc:spChg>
        <pc:spChg chg="mod">
          <ac:chgData name="joe standerfer" userId="1b337ce15d3046a8" providerId="LiveId" clId="{ED9A7C61-D5DE-492B-B819-9ACD1E68E330}" dt="2019-04-27T19:21:21.855" v="1203" actId="207"/>
          <ac:spMkLst>
            <pc:docMk/>
            <pc:sldMk cId="1019013741" sldId="268"/>
            <ac:spMk id="34" creationId="{7E8790D3-7318-462B-9B95-1B1852BD834D}"/>
          </ac:spMkLst>
        </pc:spChg>
        <pc:spChg chg="add mod">
          <ac:chgData name="joe standerfer" userId="1b337ce15d3046a8" providerId="LiveId" clId="{ED9A7C61-D5DE-492B-B819-9ACD1E68E330}" dt="2019-04-27T19:17:45.157" v="1189" actId="164"/>
          <ac:spMkLst>
            <pc:docMk/>
            <pc:sldMk cId="1019013741" sldId="268"/>
            <ac:spMk id="35" creationId="{A7105D1E-6AB0-40E9-BF92-90CBDF131568}"/>
          </ac:spMkLst>
        </pc:spChg>
        <pc:spChg chg="add del mod">
          <ac:chgData name="joe standerfer" userId="1b337ce15d3046a8" providerId="LiveId" clId="{ED9A7C61-D5DE-492B-B819-9ACD1E68E330}" dt="2019-04-27T19:16:07.331" v="1146" actId="478"/>
          <ac:spMkLst>
            <pc:docMk/>
            <pc:sldMk cId="1019013741" sldId="268"/>
            <ac:spMk id="37" creationId="{79F85F30-255A-41F6-A835-BE3BC044070B}"/>
          </ac:spMkLst>
        </pc:spChg>
        <pc:spChg chg="add del mod">
          <ac:chgData name="joe standerfer" userId="1b337ce15d3046a8" providerId="LiveId" clId="{ED9A7C61-D5DE-492B-B819-9ACD1E68E330}" dt="2019-04-27T19:16:25.729" v="1152" actId="478"/>
          <ac:spMkLst>
            <pc:docMk/>
            <pc:sldMk cId="1019013741" sldId="268"/>
            <ac:spMk id="39" creationId="{9EF19093-E0E0-4B97-A1E3-44E74993CB2F}"/>
          </ac:spMkLst>
        </pc:spChg>
        <pc:spChg chg="add mod">
          <ac:chgData name="joe standerfer" userId="1b337ce15d3046a8" providerId="LiveId" clId="{ED9A7C61-D5DE-492B-B819-9ACD1E68E330}" dt="2019-04-27T19:17:53.771" v="1191" actId="164"/>
          <ac:spMkLst>
            <pc:docMk/>
            <pc:sldMk cId="1019013741" sldId="268"/>
            <ac:spMk id="40" creationId="{8C940D7E-0AA1-42C3-A9A0-FD8B52FEBFDB}"/>
          </ac:spMkLst>
        </pc:spChg>
        <pc:spChg chg="add del">
          <ac:chgData name="joe standerfer" userId="1b337ce15d3046a8" providerId="LiveId" clId="{ED9A7C61-D5DE-492B-B819-9ACD1E68E330}" dt="2019-04-27T19:16:35.929" v="1156"/>
          <ac:spMkLst>
            <pc:docMk/>
            <pc:sldMk cId="1019013741" sldId="268"/>
            <ac:spMk id="41" creationId="{AEE381BF-7E49-46F8-B79D-452FF145ED47}"/>
          </ac:spMkLst>
        </pc:spChg>
        <pc:grpChg chg="add mod">
          <ac:chgData name="joe standerfer" userId="1b337ce15d3046a8" providerId="LiveId" clId="{ED9A7C61-D5DE-492B-B819-9ACD1E68E330}" dt="2019-04-27T19:09:01.853" v="1091" actId="164"/>
          <ac:grpSpMkLst>
            <pc:docMk/>
            <pc:sldMk cId="1019013741" sldId="268"/>
            <ac:grpSpMk id="10" creationId="{D33298CD-5200-4DBE-BD5C-682D349A9D52}"/>
          </ac:grpSpMkLst>
        </pc:grpChg>
        <pc:grpChg chg="add mod">
          <ac:chgData name="joe standerfer" userId="1b337ce15d3046a8" providerId="LiveId" clId="{ED9A7C61-D5DE-492B-B819-9ACD1E68E330}" dt="2019-04-27T19:09:10.496" v="1092" actId="164"/>
          <ac:grpSpMkLst>
            <pc:docMk/>
            <pc:sldMk cId="1019013741" sldId="268"/>
            <ac:grpSpMk id="17" creationId="{08DF1435-4144-45CD-95B3-C4758181EA1A}"/>
          </ac:grpSpMkLst>
        </pc:grpChg>
        <pc:grpChg chg="add mod ord topLvl">
          <ac:chgData name="joe standerfer" userId="1b337ce15d3046a8" providerId="LiveId" clId="{ED9A7C61-D5DE-492B-B819-9ACD1E68E330}" dt="2019-04-27T19:14:40.817" v="1134" actId="164"/>
          <ac:grpSpMkLst>
            <pc:docMk/>
            <pc:sldMk cId="1019013741" sldId="268"/>
            <ac:grpSpMk id="18" creationId="{7C808CB7-5EDD-4C2A-9CA3-D25E75AB7377}"/>
          </ac:grpSpMkLst>
        </pc:grpChg>
        <pc:grpChg chg="add del mod">
          <ac:chgData name="joe standerfer" userId="1b337ce15d3046a8" providerId="LiveId" clId="{ED9A7C61-D5DE-492B-B819-9ACD1E68E330}" dt="2019-04-27T19:14:32.925" v="1133" actId="165"/>
          <ac:grpSpMkLst>
            <pc:docMk/>
            <pc:sldMk cId="1019013741" sldId="268"/>
            <ac:grpSpMk id="19" creationId="{1D05D57B-0950-4B6A-9F63-E2F65D9576DB}"/>
          </ac:grpSpMkLst>
        </pc:grpChg>
        <pc:grpChg chg="add mod">
          <ac:chgData name="joe standerfer" userId="1b337ce15d3046a8" providerId="LiveId" clId="{ED9A7C61-D5DE-492B-B819-9ACD1E68E330}" dt="2019-04-27T19:17:53.771" v="1191" actId="164"/>
          <ac:grpSpMkLst>
            <pc:docMk/>
            <pc:sldMk cId="1019013741" sldId="268"/>
            <ac:grpSpMk id="20" creationId="{F448E3C4-C3DA-4086-9D21-FD80830609CC}"/>
          </ac:grpSpMkLst>
        </pc:grpChg>
        <pc:grpChg chg="add mod">
          <ac:chgData name="joe standerfer" userId="1b337ce15d3046a8" providerId="LiveId" clId="{ED9A7C61-D5DE-492B-B819-9ACD1E68E330}" dt="2019-04-27T19:17:45.157" v="1189" actId="164"/>
          <ac:grpSpMkLst>
            <pc:docMk/>
            <pc:sldMk cId="1019013741" sldId="268"/>
            <ac:grpSpMk id="21" creationId="{DDCC120C-6609-47D2-826A-7A4149DCB3D3}"/>
          </ac:grpSpMkLst>
        </pc:grpChg>
        <pc:grpChg chg="mod">
          <ac:chgData name="joe standerfer" userId="1b337ce15d3046a8" providerId="LiveId" clId="{ED9A7C61-D5DE-492B-B819-9ACD1E68E330}" dt="2019-04-27T19:14:53.004" v="1135"/>
          <ac:grpSpMkLst>
            <pc:docMk/>
            <pc:sldMk cId="1019013741" sldId="268"/>
            <ac:grpSpMk id="24" creationId="{47DBC97F-F616-452A-9171-5EE254A617E3}"/>
          </ac:grpSpMkLst>
        </pc:grpChg>
        <pc:grpChg chg="mod">
          <ac:chgData name="joe standerfer" userId="1b337ce15d3046a8" providerId="LiveId" clId="{ED9A7C61-D5DE-492B-B819-9ACD1E68E330}" dt="2019-04-27T19:14:53.004" v="1135"/>
          <ac:grpSpMkLst>
            <pc:docMk/>
            <pc:sldMk cId="1019013741" sldId="268"/>
            <ac:grpSpMk id="27" creationId="{B826AA4B-04E2-4CE4-BDC1-F91ABD0CA14B}"/>
          </ac:grpSpMkLst>
        </pc:grpChg>
        <pc:grpChg chg="mod">
          <ac:chgData name="joe standerfer" userId="1b337ce15d3046a8" providerId="LiveId" clId="{ED9A7C61-D5DE-492B-B819-9ACD1E68E330}" dt="2019-04-27T19:14:53.004" v="1135"/>
          <ac:grpSpMkLst>
            <pc:docMk/>
            <pc:sldMk cId="1019013741" sldId="268"/>
            <ac:grpSpMk id="29" creationId="{66C109F3-F1C2-4CF3-B32C-F01368D666FF}"/>
          </ac:grpSpMkLst>
        </pc:grpChg>
        <pc:grpChg chg="add mod">
          <ac:chgData name="joe standerfer" userId="1b337ce15d3046a8" providerId="LiveId" clId="{ED9A7C61-D5DE-492B-B819-9ACD1E68E330}" dt="2019-04-27T19:17:53.771" v="1191" actId="164"/>
          <ac:grpSpMkLst>
            <pc:docMk/>
            <pc:sldMk cId="1019013741" sldId="268"/>
            <ac:grpSpMk id="42" creationId="{DCF7F0D3-E887-458E-9D4B-9AD2EE65B063}"/>
          </ac:grpSpMkLst>
        </pc:grpChg>
        <pc:grpChg chg="add mod">
          <ac:chgData name="joe standerfer" userId="1b337ce15d3046a8" providerId="LiveId" clId="{ED9A7C61-D5DE-492B-B819-9ACD1E68E330}" dt="2019-04-27T19:20:11.636" v="1197" actId="1076"/>
          <ac:grpSpMkLst>
            <pc:docMk/>
            <pc:sldMk cId="1019013741" sldId="268"/>
            <ac:grpSpMk id="43" creationId="{62D14362-D888-4D4B-B12E-9020AAD2F5E2}"/>
          </ac:grpSpMkLst>
        </pc:grpChg>
      </pc:sldChg>
    </pc:docChg>
  </pc:docChgLst>
  <pc:docChgLst>
    <pc:chgData name="joe standerfer" userId="1b337ce15d3046a8" providerId="LiveId" clId="{6A9AAF91-A176-494D-A508-685C5C770C8A}"/>
    <pc:docChg chg="modSld">
      <pc:chgData name="joe standerfer" userId="1b337ce15d3046a8" providerId="LiveId" clId="{6A9AAF91-A176-494D-A508-685C5C770C8A}" dt="2019-04-30T00:37:12.173" v="69" actId="13926"/>
      <pc:docMkLst>
        <pc:docMk/>
      </pc:docMkLst>
      <pc:sldChg chg="modSp">
        <pc:chgData name="joe standerfer" userId="1b337ce15d3046a8" providerId="LiveId" clId="{6A9AAF91-A176-494D-A508-685C5C770C8A}" dt="2019-04-30T00:37:12.173" v="69" actId="13926"/>
        <pc:sldMkLst>
          <pc:docMk/>
          <pc:sldMk cId="4217154359" sldId="264"/>
        </pc:sldMkLst>
        <pc:spChg chg="mod">
          <ac:chgData name="joe standerfer" userId="1b337ce15d3046a8" providerId="LiveId" clId="{6A9AAF91-A176-494D-A508-685C5C770C8A}" dt="2019-04-30T00:37:12.173" v="69" actId="13926"/>
          <ac:spMkLst>
            <pc:docMk/>
            <pc:sldMk cId="4217154359" sldId="264"/>
            <ac:spMk id="6" creationId="{90591487-D07D-4B18-B6B0-15AEB40FC04D}"/>
          </ac:spMkLst>
        </pc:spChg>
      </pc:sldChg>
      <pc:sldChg chg="modSp">
        <pc:chgData name="joe standerfer" userId="1b337ce15d3046a8" providerId="LiveId" clId="{6A9AAF91-A176-494D-A508-685C5C770C8A}" dt="2019-04-29T18:04:44.913" v="68" actId="1036"/>
        <pc:sldMkLst>
          <pc:docMk/>
          <pc:sldMk cId="1019013741" sldId="268"/>
        </pc:sldMkLst>
        <pc:spChg chg="mod">
          <ac:chgData name="joe standerfer" userId="1b337ce15d3046a8" providerId="LiveId" clId="{6A9AAF91-A176-494D-A508-685C5C770C8A}" dt="2019-04-29T18:03:57.872" v="26" actId="20577"/>
          <ac:spMkLst>
            <pc:docMk/>
            <pc:sldMk cId="1019013741" sldId="268"/>
            <ac:spMk id="25" creationId="{DAFBFB74-B079-4C0F-9424-8EE551EF7E61}"/>
          </ac:spMkLst>
        </pc:spChg>
        <pc:spChg chg="mod">
          <ac:chgData name="joe standerfer" userId="1b337ce15d3046a8" providerId="LiveId" clId="{6A9AAF91-A176-494D-A508-685C5C770C8A}" dt="2019-04-29T18:04:24.034" v="57" actId="1076"/>
          <ac:spMkLst>
            <pc:docMk/>
            <pc:sldMk cId="1019013741" sldId="268"/>
            <ac:spMk id="26" creationId="{B1CF87E3-2870-415E-9B2A-8394454094A9}"/>
          </ac:spMkLst>
        </pc:spChg>
        <pc:spChg chg="mod">
          <ac:chgData name="joe standerfer" userId="1b337ce15d3046a8" providerId="LiveId" clId="{6A9AAF91-A176-494D-A508-685C5C770C8A}" dt="2019-04-29T18:04:44.913" v="68" actId="1036"/>
          <ac:spMkLst>
            <pc:docMk/>
            <pc:sldMk cId="1019013741" sldId="268"/>
            <ac:spMk id="28" creationId="{121CF6FE-48F7-4415-A56D-BF582EB39ADB}"/>
          </ac:spMkLst>
        </pc:spChg>
        <pc:spChg chg="mod">
          <ac:chgData name="joe standerfer" userId="1b337ce15d3046a8" providerId="LiveId" clId="{6A9AAF91-A176-494D-A508-685C5C770C8A}" dt="2019-04-29T18:04:05.185" v="48" actId="1036"/>
          <ac:spMkLst>
            <pc:docMk/>
            <pc:sldMk cId="1019013741" sldId="268"/>
            <ac:spMk id="30" creationId="{222ADAF0-D99D-4548-8C8A-1ED97B03AB4A}"/>
          </ac:spMkLst>
        </pc:spChg>
        <pc:spChg chg="mod">
          <ac:chgData name="joe standerfer" userId="1b337ce15d3046a8" providerId="LiveId" clId="{6A9AAF91-A176-494D-A508-685C5C770C8A}" dt="2019-04-29T18:04:19.685" v="56" actId="14100"/>
          <ac:spMkLst>
            <pc:docMk/>
            <pc:sldMk cId="1019013741" sldId="268"/>
            <ac:spMk id="33" creationId="{21F1D6D2-FF42-471A-A831-BDF347DBDDD5}"/>
          </ac:spMkLst>
        </pc:spChg>
        <pc:spChg chg="mod">
          <ac:chgData name="joe standerfer" userId="1b337ce15d3046a8" providerId="LiveId" clId="{6A9AAF91-A176-494D-A508-685C5C770C8A}" dt="2019-04-29T18:04:15.957" v="55" actId="14100"/>
          <ac:spMkLst>
            <pc:docMk/>
            <pc:sldMk cId="1019013741" sldId="268"/>
            <ac:spMk id="34" creationId="{7E8790D3-7318-462B-9B95-1B1852BD834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7F852-E6E7-4BFA-85CE-92AD5CDB60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7E9950-9EF0-416D-97B6-F5D308ACA903}">
      <dgm:prSet/>
      <dgm:spPr/>
      <dgm:t>
        <a:bodyPr/>
        <a:lstStyle/>
        <a:p>
          <a:r>
            <a:rPr lang="en-US" dirty="0"/>
            <a:t>True Positive rate</a:t>
          </a:r>
        </a:p>
        <a:p>
          <a:r>
            <a:rPr lang="en-US" dirty="0"/>
            <a:t>&gt;&gt;&gt;&gt;&gt;&gt;&gt;&gt;&gt;&gt;&gt;</a:t>
          </a:r>
        </a:p>
        <a:p>
          <a:endParaRPr lang="en-US" dirty="0"/>
        </a:p>
      </dgm:t>
    </dgm:pt>
    <dgm:pt modelId="{7B8D1860-720B-4FEA-8D4C-A55D11A9668C}" type="parTrans" cxnId="{211449F8-38D7-4433-8152-566B70DC243B}">
      <dgm:prSet/>
      <dgm:spPr/>
      <dgm:t>
        <a:bodyPr/>
        <a:lstStyle/>
        <a:p>
          <a:endParaRPr lang="en-US"/>
        </a:p>
      </dgm:t>
    </dgm:pt>
    <dgm:pt modelId="{CA03F5B4-4B0E-41A7-A537-FCAA354FB2A5}" type="sibTrans" cxnId="{211449F8-38D7-4433-8152-566B70DC243B}">
      <dgm:prSet/>
      <dgm:spPr/>
      <dgm:t>
        <a:bodyPr/>
        <a:lstStyle/>
        <a:p>
          <a:endParaRPr lang="en-US"/>
        </a:p>
      </dgm:t>
    </dgm:pt>
    <dgm:pt modelId="{0D89A55E-D0BF-4F2B-A6D7-B14950899B4B}">
      <dgm:prSet/>
      <dgm:spPr/>
      <dgm:t>
        <a:bodyPr/>
        <a:lstStyle/>
        <a:p>
          <a:r>
            <a:rPr lang="en-US" b="0" i="0" dirty="0"/>
            <a:t>Interpretability</a:t>
          </a:r>
        </a:p>
        <a:p>
          <a:r>
            <a:rPr lang="en-US" b="0" i="0" dirty="0"/>
            <a:t>&gt;&gt;&gt;&gt;&gt;&gt;&gt;&gt;&gt;&gt;&gt;</a:t>
          </a:r>
        </a:p>
        <a:p>
          <a:endParaRPr lang="en-US" b="0" i="0" dirty="0"/>
        </a:p>
      </dgm:t>
    </dgm:pt>
    <dgm:pt modelId="{E0882E34-7F27-43C8-BA4A-F565B20884C9}" type="parTrans" cxnId="{4CFB0743-95F0-4D0D-9E3B-E16D7BEFD93E}">
      <dgm:prSet/>
      <dgm:spPr/>
      <dgm:t>
        <a:bodyPr/>
        <a:lstStyle/>
        <a:p>
          <a:endParaRPr lang="en-US"/>
        </a:p>
      </dgm:t>
    </dgm:pt>
    <dgm:pt modelId="{D3B93444-F506-4B30-9258-0CB686D90F9C}" type="sibTrans" cxnId="{4CFB0743-95F0-4D0D-9E3B-E16D7BEFD93E}">
      <dgm:prSet/>
      <dgm:spPr/>
      <dgm:t>
        <a:bodyPr/>
        <a:lstStyle/>
        <a:p>
          <a:endParaRPr lang="en-US"/>
        </a:p>
      </dgm:t>
    </dgm:pt>
    <dgm:pt modelId="{7A980383-939B-486F-AAB3-0F7CD861A320}">
      <dgm:prSet/>
      <dgm:spPr/>
      <dgm:t>
        <a:bodyPr/>
        <a:lstStyle/>
        <a:p>
          <a:r>
            <a:rPr lang="en-US" b="0" i="0" dirty="0"/>
            <a:t>Profit</a:t>
          </a:r>
        </a:p>
        <a:p>
          <a:r>
            <a:rPr lang="en-US" b="0" i="0" dirty="0"/>
            <a:t>&gt;&gt;&gt;&gt;&gt;&gt;&gt;&gt;&gt;&gt;&gt;&gt;</a:t>
          </a:r>
        </a:p>
        <a:p>
          <a:endParaRPr lang="en-US" dirty="0"/>
        </a:p>
      </dgm:t>
    </dgm:pt>
    <dgm:pt modelId="{2DA2E7C9-72F5-46D2-8A7B-660900213217}" type="parTrans" cxnId="{A5EBB0F5-C5C8-4DDE-8238-7DCD37778EA9}">
      <dgm:prSet/>
      <dgm:spPr/>
      <dgm:t>
        <a:bodyPr/>
        <a:lstStyle/>
        <a:p>
          <a:endParaRPr lang="en-US"/>
        </a:p>
      </dgm:t>
    </dgm:pt>
    <dgm:pt modelId="{39747BFA-3485-44E4-8809-5F73E47BB3EC}" type="sibTrans" cxnId="{A5EBB0F5-C5C8-4DDE-8238-7DCD37778EA9}">
      <dgm:prSet/>
      <dgm:spPr/>
      <dgm:t>
        <a:bodyPr/>
        <a:lstStyle/>
        <a:p>
          <a:endParaRPr lang="en-US"/>
        </a:p>
      </dgm:t>
    </dgm:pt>
    <dgm:pt modelId="{B6E6D5D0-5B4D-4B61-8AC6-6AB13C7417B8}">
      <dgm:prSet/>
      <dgm:spPr/>
      <dgm:t>
        <a:bodyPr/>
        <a:lstStyle/>
        <a:p>
          <a:r>
            <a:rPr lang="en-US" dirty="0"/>
            <a:t>Other</a:t>
          </a:r>
        </a:p>
        <a:p>
          <a:r>
            <a:rPr lang="en-US" dirty="0"/>
            <a:t>&gt;&gt;&gt;&gt;&gt;&gt;&gt;&gt;&gt;&gt;&gt;&gt;&gt;</a:t>
          </a:r>
        </a:p>
        <a:p>
          <a:endParaRPr lang="en-US" dirty="0"/>
        </a:p>
      </dgm:t>
    </dgm:pt>
    <dgm:pt modelId="{61E700B1-73FA-412E-8D81-B3D146286250}" type="parTrans" cxnId="{5CF69636-9132-4347-8507-5DAB2B3E2A9E}">
      <dgm:prSet/>
      <dgm:spPr/>
      <dgm:t>
        <a:bodyPr/>
        <a:lstStyle/>
        <a:p>
          <a:endParaRPr lang="en-US"/>
        </a:p>
      </dgm:t>
    </dgm:pt>
    <dgm:pt modelId="{D011DD2A-AAE3-4D37-A9D6-F678F4C00B8C}" type="sibTrans" cxnId="{5CF69636-9132-4347-8507-5DAB2B3E2A9E}">
      <dgm:prSet/>
      <dgm:spPr/>
      <dgm:t>
        <a:bodyPr/>
        <a:lstStyle/>
        <a:p>
          <a:endParaRPr lang="en-US"/>
        </a:p>
      </dgm:t>
    </dgm:pt>
    <dgm:pt modelId="{3BE9BA1B-5419-459F-AC63-9422440473D5}" type="pres">
      <dgm:prSet presAssocID="{4737F852-E6E7-4BFA-85CE-92AD5CDB6034}" presName="root" presStyleCnt="0">
        <dgm:presLayoutVars>
          <dgm:dir/>
          <dgm:resizeHandles val="exact"/>
        </dgm:presLayoutVars>
      </dgm:prSet>
      <dgm:spPr/>
    </dgm:pt>
    <dgm:pt modelId="{AE24A732-4D09-4868-95F5-D40E2EA3DC8C}" type="pres">
      <dgm:prSet presAssocID="{7B7E9950-9EF0-416D-97B6-F5D308ACA903}" presName="compNode" presStyleCnt="0"/>
      <dgm:spPr/>
    </dgm:pt>
    <dgm:pt modelId="{0D6B2644-5A8D-45E5-AC3F-8CF6833A3776}" type="pres">
      <dgm:prSet presAssocID="{7B7E9950-9EF0-416D-97B6-F5D308ACA903}" presName="bgRect" presStyleLbl="bgShp" presStyleIdx="0" presStyleCnt="4"/>
      <dgm:spPr/>
    </dgm:pt>
    <dgm:pt modelId="{D28080F6-CDC8-456C-AF53-FEB048A33AA7}" type="pres">
      <dgm:prSet presAssocID="{7B7E9950-9EF0-416D-97B6-F5D308ACA9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119EEE6-79DF-4ECA-95FB-1A6BD9A31FBE}" type="pres">
      <dgm:prSet presAssocID="{7B7E9950-9EF0-416D-97B6-F5D308ACA903}" presName="spaceRect" presStyleCnt="0"/>
      <dgm:spPr/>
    </dgm:pt>
    <dgm:pt modelId="{2603358C-DBAE-4CAE-93F3-CB4F07CD28E1}" type="pres">
      <dgm:prSet presAssocID="{7B7E9950-9EF0-416D-97B6-F5D308ACA903}" presName="parTx" presStyleLbl="revTx" presStyleIdx="0" presStyleCnt="4">
        <dgm:presLayoutVars>
          <dgm:chMax val="0"/>
          <dgm:chPref val="0"/>
        </dgm:presLayoutVars>
      </dgm:prSet>
      <dgm:spPr/>
    </dgm:pt>
    <dgm:pt modelId="{903DF109-3DDE-4B2A-BFB0-B7466B1EFC50}" type="pres">
      <dgm:prSet presAssocID="{CA03F5B4-4B0E-41A7-A537-FCAA354FB2A5}" presName="sibTrans" presStyleCnt="0"/>
      <dgm:spPr/>
    </dgm:pt>
    <dgm:pt modelId="{D0910041-5853-4923-BEDC-30AA0006675A}" type="pres">
      <dgm:prSet presAssocID="{0D89A55E-D0BF-4F2B-A6D7-B14950899B4B}" presName="compNode" presStyleCnt="0"/>
      <dgm:spPr/>
    </dgm:pt>
    <dgm:pt modelId="{564D6CD0-464C-49C3-BF04-B15FCCCA5FCC}" type="pres">
      <dgm:prSet presAssocID="{0D89A55E-D0BF-4F2B-A6D7-B14950899B4B}" presName="bgRect" presStyleLbl="bgShp" presStyleIdx="1" presStyleCnt="4" custLinFactNeighborX="-15340" custLinFactNeighborY="914"/>
      <dgm:spPr/>
    </dgm:pt>
    <dgm:pt modelId="{6D376178-72F4-4BF9-858D-193C4B40CC77}" type="pres">
      <dgm:prSet presAssocID="{0D89A55E-D0BF-4F2B-A6D7-B14950899B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5B1FFFEC-F556-4E1B-8B2D-FC04F1CC3840}" type="pres">
      <dgm:prSet presAssocID="{0D89A55E-D0BF-4F2B-A6D7-B14950899B4B}" presName="spaceRect" presStyleCnt="0"/>
      <dgm:spPr/>
    </dgm:pt>
    <dgm:pt modelId="{A7C02DF1-A4F6-43A9-8A16-3C481C213F06}" type="pres">
      <dgm:prSet presAssocID="{0D89A55E-D0BF-4F2B-A6D7-B14950899B4B}" presName="parTx" presStyleLbl="revTx" presStyleIdx="1" presStyleCnt="4">
        <dgm:presLayoutVars>
          <dgm:chMax val="0"/>
          <dgm:chPref val="0"/>
        </dgm:presLayoutVars>
      </dgm:prSet>
      <dgm:spPr/>
    </dgm:pt>
    <dgm:pt modelId="{0D4B9737-8E4E-4AF4-9DF7-CDAD78C6DE9B}" type="pres">
      <dgm:prSet presAssocID="{D3B93444-F506-4B30-9258-0CB686D90F9C}" presName="sibTrans" presStyleCnt="0"/>
      <dgm:spPr/>
    </dgm:pt>
    <dgm:pt modelId="{AFA3FEAE-6C33-4589-A09A-652A29EEBA0F}" type="pres">
      <dgm:prSet presAssocID="{7A980383-939B-486F-AAB3-0F7CD861A320}" presName="compNode" presStyleCnt="0"/>
      <dgm:spPr/>
    </dgm:pt>
    <dgm:pt modelId="{E97E68D7-8DFE-47D7-860A-032BFC4C007D}" type="pres">
      <dgm:prSet presAssocID="{7A980383-939B-486F-AAB3-0F7CD861A320}" presName="bgRect" presStyleLbl="bgShp" presStyleIdx="2" presStyleCnt="4"/>
      <dgm:spPr/>
    </dgm:pt>
    <dgm:pt modelId="{F8197BF5-CF85-4EA2-8D2D-A54FB63439FE}" type="pres">
      <dgm:prSet presAssocID="{7A980383-939B-486F-AAB3-0F7CD861A3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04565BB-B0DC-4D49-8821-F37445D841A0}" type="pres">
      <dgm:prSet presAssocID="{7A980383-939B-486F-AAB3-0F7CD861A320}" presName="spaceRect" presStyleCnt="0"/>
      <dgm:spPr/>
    </dgm:pt>
    <dgm:pt modelId="{DF11D59A-40E8-43C3-89FB-0290BD7DD177}" type="pres">
      <dgm:prSet presAssocID="{7A980383-939B-486F-AAB3-0F7CD861A320}" presName="parTx" presStyleLbl="revTx" presStyleIdx="2" presStyleCnt="4">
        <dgm:presLayoutVars>
          <dgm:chMax val="0"/>
          <dgm:chPref val="0"/>
        </dgm:presLayoutVars>
      </dgm:prSet>
      <dgm:spPr/>
    </dgm:pt>
    <dgm:pt modelId="{E80DC38A-65D9-4F2E-BABD-91BC84F24463}" type="pres">
      <dgm:prSet presAssocID="{39747BFA-3485-44E4-8809-5F73E47BB3EC}" presName="sibTrans" presStyleCnt="0"/>
      <dgm:spPr/>
    </dgm:pt>
    <dgm:pt modelId="{04070804-8A09-4B04-9944-84BF0028AD5B}" type="pres">
      <dgm:prSet presAssocID="{B6E6D5D0-5B4D-4B61-8AC6-6AB13C7417B8}" presName="compNode" presStyleCnt="0"/>
      <dgm:spPr/>
    </dgm:pt>
    <dgm:pt modelId="{D80D6C2A-FFB4-452D-B98B-FD7D70417FC9}" type="pres">
      <dgm:prSet presAssocID="{B6E6D5D0-5B4D-4B61-8AC6-6AB13C7417B8}" presName="bgRect" presStyleLbl="bgShp" presStyleIdx="3" presStyleCnt="4"/>
      <dgm:spPr/>
    </dgm:pt>
    <dgm:pt modelId="{D093F418-736E-4BEA-B9DB-522C2A321F24}" type="pres">
      <dgm:prSet presAssocID="{B6E6D5D0-5B4D-4B61-8AC6-6AB13C7417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825B6B7-7DFB-4809-BACC-B5B7E0EDB995}" type="pres">
      <dgm:prSet presAssocID="{B6E6D5D0-5B4D-4B61-8AC6-6AB13C7417B8}" presName="spaceRect" presStyleCnt="0"/>
      <dgm:spPr/>
    </dgm:pt>
    <dgm:pt modelId="{4459DFCD-087C-4B42-A3AC-662D4AC1FF7B}" type="pres">
      <dgm:prSet presAssocID="{B6E6D5D0-5B4D-4B61-8AC6-6AB13C7417B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6C280E-7AF9-4896-90FC-B39AA619F673}" type="presOf" srcId="{4737F852-E6E7-4BFA-85CE-92AD5CDB6034}" destId="{3BE9BA1B-5419-459F-AC63-9422440473D5}" srcOrd="0" destOrd="0" presId="urn:microsoft.com/office/officeart/2018/2/layout/IconVerticalSolidList"/>
    <dgm:cxn modelId="{5CF69636-9132-4347-8507-5DAB2B3E2A9E}" srcId="{4737F852-E6E7-4BFA-85CE-92AD5CDB6034}" destId="{B6E6D5D0-5B4D-4B61-8AC6-6AB13C7417B8}" srcOrd="3" destOrd="0" parTransId="{61E700B1-73FA-412E-8D81-B3D146286250}" sibTransId="{D011DD2A-AAE3-4D37-A9D6-F678F4C00B8C}"/>
    <dgm:cxn modelId="{1B7AB03F-162D-43AF-B6F2-09A57415637B}" type="presOf" srcId="{7A980383-939B-486F-AAB3-0F7CD861A320}" destId="{DF11D59A-40E8-43C3-89FB-0290BD7DD177}" srcOrd="0" destOrd="0" presId="urn:microsoft.com/office/officeart/2018/2/layout/IconVerticalSolidList"/>
    <dgm:cxn modelId="{4CFB0743-95F0-4D0D-9E3B-E16D7BEFD93E}" srcId="{4737F852-E6E7-4BFA-85CE-92AD5CDB6034}" destId="{0D89A55E-D0BF-4F2B-A6D7-B14950899B4B}" srcOrd="1" destOrd="0" parTransId="{E0882E34-7F27-43C8-BA4A-F565B20884C9}" sibTransId="{D3B93444-F506-4B30-9258-0CB686D90F9C}"/>
    <dgm:cxn modelId="{2FFB6C6E-B20D-49DB-970F-F7BE5D282D27}" type="presOf" srcId="{B6E6D5D0-5B4D-4B61-8AC6-6AB13C7417B8}" destId="{4459DFCD-087C-4B42-A3AC-662D4AC1FF7B}" srcOrd="0" destOrd="0" presId="urn:microsoft.com/office/officeart/2018/2/layout/IconVerticalSolidList"/>
    <dgm:cxn modelId="{3F033682-EBE1-42E6-807A-749CF7B195AF}" type="presOf" srcId="{0D89A55E-D0BF-4F2B-A6D7-B14950899B4B}" destId="{A7C02DF1-A4F6-43A9-8A16-3C481C213F06}" srcOrd="0" destOrd="0" presId="urn:microsoft.com/office/officeart/2018/2/layout/IconVerticalSolidList"/>
    <dgm:cxn modelId="{BC9270D9-826D-4A30-BCB4-6757F4847217}" type="presOf" srcId="{7B7E9950-9EF0-416D-97B6-F5D308ACA903}" destId="{2603358C-DBAE-4CAE-93F3-CB4F07CD28E1}" srcOrd="0" destOrd="0" presId="urn:microsoft.com/office/officeart/2018/2/layout/IconVerticalSolidList"/>
    <dgm:cxn modelId="{A5EBB0F5-C5C8-4DDE-8238-7DCD37778EA9}" srcId="{4737F852-E6E7-4BFA-85CE-92AD5CDB6034}" destId="{7A980383-939B-486F-AAB3-0F7CD861A320}" srcOrd="2" destOrd="0" parTransId="{2DA2E7C9-72F5-46D2-8A7B-660900213217}" sibTransId="{39747BFA-3485-44E4-8809-5F73E47BB3EC}"/>
    <dgm:cxn modelId="{211449F8-38D7-4433-8152-566B70DC243B}" srcId="{4737F852-E6E7-4BFA-85CE-92AD5CDB6034}" destId="{7B7E9950-9EF0-416D-97B6-F5D308ACA903}" srcOrd="0" destOrd="0" parTransId="{7B8D1860-720B-4FEA-8D4C-A55D11A9668C}" sibTransId="{CA03F5B4-4B0E-41A7-A537-FCAA354FB2A5}"/>
    <dgm:cxn modelId="{5CCFB9E7-E3B8-4BAA-8AE4-CB9B69F0AD7F}" type="presParOf" srcId="{3BE9BA1B-5419-459F-AC63-9422440473D5}" destId="{AE24A732-4D09-4868-95F5-D40E2EA3DC8C}" srcOrd="0" destOrd="0" presId="urn:microsoft.com/office/officeart/2018/2/layout/IconVerticalSolidList"/>
    <dgm:cxn modelId="{7D25744D-B4AE-45A9-81B1-9D914B29B7E5}" type="presParOf" srcId="{AE24A732-4D09-4868-95F5-D40E2EA3DC8C}" destId="{0D6B2644-5A8D-45E5-AC3F-8CF6833A3776}" srcOrd="0" destOrd="0" presId="urn:microsoft.com/office/officeart/2018/2/layout/IconVerticalSolidList"/>
    <dgm:cxn modelId="{727FE6ED-49A8-4A9A-95AE-78D7B407CC2D}" type="presParOf" srcId="{AE24A732-4D09-4868-95F5-D40E2EA3DC8C}" destId="{D28080F6-CDC8-456C-AF53-FEB048A33AA7}" srcOrd="1" destOrd="0" presId="urn:microsoft.com/office/officeart/2018/2/layout/IconVerticalSolidList"/>
    <dgm:cxn modelId="{14D5FBFA-7993-4D96-A80F-5C392AA895C8}" type="presParOf" srcId="{AE24A732-4D09-4868-95F5-D40E2EA3DC8C}" destId="{0119EEE6-79DF-4ECA-95FB-1A6BD9A31FBE}" srcOrd="2" destOrd="0" presId="urn:microsoft.com/office/officeart/2018/2/layout/IconVerticalSolidList"/>
    <dgm:cxn modelId="{60B52947-A78E-4121-B40D-6598D6F25367}" type="presParOf" srcId="{AE24A732-4D09-4868-95F5-D40E2EA3DC8C}" destId="{2603358C-DBAE-4CAE-93F3-CB4F07CD28E1}" srcOrd="3" destOrd="0" presId="urn:microsoft.com/office/officeart/2018/2/layout/IconVerticalSolidList"/>
    <dgm:cxn modelId="{A24F9287-2421-4831-BB7E-D54809D11EA1}" type="presParOf" srcId="{3BE9BA1B-5419-459F-AC63-9422440473D5}" destId="{903DF109-3DDE-4B2A-BFB0-B7466B1EFC50}" srcOrd="1" destOrd="0" presId="urn:microsoft.com/office/officeart/2018/2/layout/IconVerticalSolidList"/>
    <dgm:cxn modelId="{1FB0195B-9D2D-438A-A6CF-B514263C8865}" type="presParOf" srcId="{3BE9BA1B-5419-459F-AC63-9422440473D5}" destId="{D0910041-5853-4923-BEDC-30AA0006675A}" srcOrd="2" destOrd="0" presId="urn:microsoft.com/office/officeart/2018/2/layout/IconVerticalSolidList"/>
    <dgm:cxn modelId="{BF2AFB65-D8CB-44FF-84D6-7D379AE7F0F2}" type="presParOf" srcId="{D0910041-5853-4923-BEDC-30AA0006675A}" destId="{564D6CD0-464C-49C3-BF04-B15FCCCA5FCC}" srcOrd="0" destOrd="0" presId="urn:microsoft.com/office/officeart/2018/2/layout/IconVerticalSolidList"/>
    <dgm:cxn modelId="{1F8ADC36-9745-4F2F-97BA-2E7C534499F4}" type="presParOf" srcId="{D0910041-5853-4923-BEDC-30AA0006675A}" destId="{6D376178-72F4-4BF9-858D-193C4B40CC77}" srcOrd="1" destOrd="0" presId="urn:microsoft.com/office/officeart/2018/2/layout/IconVerticalSolidList"/>
    <dgm:cxn modelId="{C606DF70-F73F-4ACA-87AF-560353A94E62}" type="presParOf" srcId="{D0910041-5853-4923-BEDC-30AA0006675A}" destId="{5B1FFFEC-F556-4E1B-8B2D-FC04F1CC3840}" srcOrd="2" destOrd="0" presId="urn:microsoft.com/office/officeart/2018/2/layout/IconVerticalSolidList"/>
    <dgm:cxn modelId="{391E6BB2-37F7-469E-9904-AFC914D0AE8C}" type="presParOf" srcId="{D0910041-5853-4923-BEDC-30AA0006675A}" destId="{A7C02DF1-A4F6-43A9-8A16-3C481C213F06}" srcOrd="3" destOrd="0" presId="urn:microsoft.com/office/officeart/2018/2/layout/IconVerticalSolidList"/>
    <dgm:cxn modelId="{D795A8D4-4862-456F-9A44-3787961E52C7}" type="presParOf" srcId="{3BE9BA1B-5419-459F-AC63-9422440473D5}" destId="{0D4B9737-8E4E-4AF4-9DF7-CDAD78C6DE9B}" srcOrd="3" destOrd="0" presId="urn:microsoft.com/office/officeart/2018/2/layout/IconVerticalSolidList"/>
    <dgm:cxn modelId="{512F54B2-17C6-4F10-917D-3AA6F6FC869A}" type="presParOf" srcId="{3BE9BA1B-5419-459F-AC63-9422440473D5}" destId="{AFA3FEAE-6C33-4589-A09A-652A29EEBA0F}" srcOrd="4" destOrd="0" presId="urn:microsoft.com/office/officeart/2018/2/layout/IconVerticalSolidList"/>
    <dgm:cxn modelId="{20DEEBF8-CA8D-488D-99D5-59521B5FD1CB}" type="presParOf" srcId="{AFA3FEAE-6C33-4589-A09A-652A29EEBA0F}" destId="{E97E68D7-8DFE-47D7-860A-032BFC4C007D}" srcOrd="0" destOrd="0" presId="urn:microsoft.com/office/officeart/2018/2/layout/IconVerticalSolidList"/>
    <dgm:cxn modelId="{C72718FA-FED0-425A-89D6-81EB924E7C89}" type="presParOf" srcId="{AFA3FEAE-6C33-4589-A09A-652A29EEBA0F}" destId="{F8197BF5-CF85-4EA2-8D2D-A54FB63439FE}" srcOrd="1" destOrd="0" presId="urn:microsoft.com/office/officeart/2018/2/layout/IconVerticalSolidList"/>
    <dgm:cxn modelId="{A5034469-661E-4CA2-BF33-FAD52416013E}" type="presParOf" srcId="{AFA3FEAE-6C33-4589-A09A-652A29EEBA0F}" destId="{104565BB-B0DC-4D49-8821-F37445D841A0}" srcOrd="2" destOrd="0" presId="urn:microsoft.com/office/officeart/2018/2/layout/IconVerticalSolidList"/>
    <dgm:cxn modelId="{9451D76F-989F-406C-ACB9-A41F53D71D56}" type="presParOf" srcId="{AFA3FEAE-6C33-4589-A09A-652A29EEBA0F}" destId="{DF11D59A-40E8-43C3-89FB-0290BD7DD177}" srcOrd="3" destOrd="0" presId="urn:microsoft.com/office/officeart/2018/2/layout/IconVerticalSolidList"/>
    <dgm:cxn modelId="{7AC71D09-1C9B-4572-AF23-57F605153B6C}" type="presParOf" srcId="{3BE9BA1B-5419-459F-AC63-9422440473D5}" destId="{E80DC38A-65D9-4F2E-BABD-91BC84F24463}" srcOrd="5" destOrd="0" presId="urn:microsoft.com/office/officeart/2018/2/layout/IconVerticalSolidList"/>
    <dgm:cxn modelId="{A20084C1-238E-4A90-9045-F961EDAB5551}" type="presParOf" srcId="{3BE9BA1B-5419-459F-AC63-9422440473D5}" destId="{04070804-8A09-4B04-9944-84BF0028AD5B}" srcOrd="6" destOrd="0" presId="urn:microsoft.com/office/officeart/2018/2/layout/IconVerticalSolidList"/>
    <dgm:cxn modelId="{B7BE1B43-D3ED-4354-A214-3E93F74E870A}" type="presParOf" srcId="{04070804-8A09-4B04-9944-84BF0028AD5B}" destId="{D80D6C2A-FFB4-452D-B98B-FD7D70417FC9}" srcOrd="0" destOrd="0" presId="urn:microsoft.com/office/officeart/2018/2/layout/IconVerticalSolidList"/>
    <dgm:cxn modelId="{212E1130-767E-4D24-A563-EA3196A7F9AA}" type="presParOf" srcId="{04070804-8A09-4B04-9944-84BF0028AD5B}" destId="{D093F418-736E-4BEA-B9DB-522C2A321F24}" srcOrd="1" destOrd="0" presId="urn:microsoft.com/office/officeart/2018/2/layout/IconVerticalSolidList"/>
    <dgm:cxn modelId="{696F9065-A73B-42D6-BB56-94B03828B14D}" type="presParOf" srcId="{04070804-8A09-4B04-9944-84BF0028AD5B}" destId="{B825B6B7-7DFB-4809-BACC-B5B7E0EDB995}" srcOrd="2" destOrd="0" presId="urn:microsoft.com/office/officeart/2018/2/layout/IconVerticalSolidList"/>
    <dgm:cxn modelId="{671BDB29-B0CE-4FE2-B8E7-CD9DA9540D76}" type="presParOf" srcId="{04070804-8A09-4B04-9944-84BF0028AD5B}" destId="{4459DFCD-087C-4B42-A3AC-662D4AC1FF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B2644-5A8D-45E5-AC3F-8CF6833A3776}">
      <dsp:nvSpPr>
        <dsp:cNvPr id="0" name=""/>
        <dsp:cNvSpPr/>
      </dsp:nvSpPr>
      <dsp:spPr>
        <a:xfrm>
          <a:off x="0" y="1897"/>
          <a:ext cx="4872038" cy="961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080F6-CDC8-456C-AF53-FEB048A33AA7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3358C-DBAE-4CAE-93F3-CB4F07CD28E1}">
      <dsp:nvSpPr>
        <dsp:cNvPr id="0" name=""/>
        <dsp:cNvSpPr/>
      </dsp:nvSpPr>
      <dsp:spPr>
        <a:xfrm>
          <a:off x="1110795" y="1897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True Positive rate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10795" y="1897"/>
        <a:ext cx="3761242" cy="961727"/>
      </dsp:txXfrm>
    </dsp:sp>
    <dsp:sp modelId="{564D6CD0-464C-49C3-BF04-B15FCCCA5FCC}">
      <dsp:nvSpPr>
        <dsp:cNvPr id="0" name=""/>
        <dsp:cNvSpPr/>
      </dsp:nvSpPr>
      <dsp:spPr>
        <a:xfrm>
          <a:off x="0" y="1212846"/>
          <a:ext cx="4872038" cy="961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76178-72F4-4BF9-858D-193C4B40CC77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02DF1-A4F6-43A9-8A16-3C481C213F06}">
      <dsp:nvSpPr>
        <dsp:cNvPr id="0" name=""/>
        <dsp:cNvSpPr/>
      </dsp:nvSpPr>
      <dsp:spPr>
        <a:xfrm>
          <a:off x="1110795" y="1204056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Interpretability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/>
        </a:p>
      </dsp:txBody>
      <dsp:txXfrm>
        <a:off x="1110795" y="1204056"/>
        <a:ext cx="3761242" cy="961727"/>
      </dsp:txXfrm>
    </dsp:sp>
    <dsp:sp modelId="{E97E68D7-8DFE-47D7-860A-032BFC4C007D}">
      <dsp:nvSpPr>
        <dsp:cNvPr id="0" name=""/>
        <dsp:cNvSpPr/>
      </dsp:nvSpPr>
      <dsp:spPr>
        <a:xfrm>
          <a:off x="0" y="2406215"/>
          <a:ext cx="4872038" cy="961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97BF5-CF85-4EA2-8D2D-A54FB63439FE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1D59A-40E8-43C3-89FB-0290BD7DD177}">
      <dsp:nvSpPr>
        <dsp:cNvPr id="0" name=""/>
        <dsp:cNvSpPr/>
      </dsp:nvSpPr>
      <dsp:spPr>
        <a:xfrm>
          <a:off x="1110795" y="240621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Profit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&gt;&gt;&gt;&gt;&gt;&gt;&gt;&gt;&gt;&gt;&gt;&gt;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10795" y="2406215"/>
        <a:ext cx="3761242" cy="961727"/>
      </dsp:txXfrm>
    </dsp:sp>
    <dsp:sp modelId="{D80D6C2A-FFB4-452D-B98B-FD7D70417FC9}">
      <dsp:nvSpPr>
        <dsp:cNvPr id="0" name=""/>
        <dsp:cNvSpPr/>
      </dsp:nvSpPr>
      <dsp:spPr>
        <a:xfrm>
          <a:off x="0" y="3608375"/>
          <a:ext cx="4872038" cy="961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3F418-736E-4BEA-B9DB-522C2A321F2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9DFCD-087C-4B42-A3AC-662D4AC1FF7B}">
      <dsp:nvSpPr>
        <dsp:cNvPr id="0" name=""/>
        <dsp:cNvSpPr/>
      </dsp:nvSpPr>
      <dsp:spPr>
        <a:xfrm>
          <a:off x="1110795" y="360837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&gt;&gt;&gt;&gt;&gt;&gt;&gt;&gt;&gt;&gt;&gt;&gt;&gt;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10795" y="3608375"/>
        <a:ext cx="3761242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08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5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4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2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7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5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8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B1001D-5247-44CD-AF32-1CB9476F834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D1534-7DF6-43E4-BB30-9804D41E7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8" name="Freeform: Shape 15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03868" y="1217868"/>
            <a:ext cx="6858001" cy="4422264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571309" cy="6858000"/>
            <a:chOff x="0" y="0"/>
            <a:chExt cx="11428412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2FCF7B-3438-40F2-8F5A-97F60A634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3564299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solidFill>
                  <a:srgbClr val="EBEBE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Cell2Cell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A5D7-693C-4597-BB1B-697318EC4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7" y="4777380"/>
            <a:ext cx="35642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Group 2</a:t>
            </a:r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20914ECF-3BD6-41CE-B770-23F6E9C4A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2515" y="2441986"/>
            <a:ext cx="2202627" cy="22026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730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A33BB1-522F-42CC-AFCC-C71C8418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5" y="1974606"/>
            <a:ext cx="5169166" cy="41213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138D663-B1DC-41FA-A30E-5700147B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 – Tree cp </a:t>
            </a:r>
            <a:r>
              <a:rPr lang="en-US"/>
              <a:t>vs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2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B0CB-A298-4A22-A4FD-60E889B316AE}"/>
              </a:ext>
            </a:extLst>
          </p:cNvPr>
          <p:cNvSpPr txBox="1"/>
          <p:nvPr/>
        </p:nvSpPr>
        <p:spPr>
          <a:xfrm>
            <a:off x="918193" y="215933"/>
            <a:ext cx="6939116" cy="1401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cs typeface="Calibri" panose="020F0502020204030204" pitchFamily="34" charset="0"/>
              </a:rPr>
              <a:t>Addressing Customer Churn in Cell2Cell’s Consumer Business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	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cs typeface="Calibri" panose="020F0502020204030204" pitchFamily="34" charset="0"/>
              </a:rPr>
              <a:t>What Factors and Customers Drive Customer Churn? 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900" b="0" i="0" kern="1200" cap="all" spc="-5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6" name="Freeform: Shape 3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Curved Up Arrow 26">
            <a:extLst>
              <a:ext uri="{FF2B5EF4-FFF2-40B4-BE49-F238E27FC236}">
                <a16:creationId xmlns:a16="http://schemas.microsoft.com/office/drawing/2014/main" id="{2B8C258D-8769-470B-B815-EBD06566B1E4}"/>
              </a:ext>
            </a:extLst>
          </p:cNvPr>
          <p:cNvSpPr/>
          <p:nvPr/>
        </p:nvSpPr>
        <p:spPr bwMode="auto">
          <a:xfrm rot="1670219">
            <a:off x="112190" y="4932802"/>
            <a:ext cx="3423357" cy="1307267"/>
          </a:xfrm>
          <a:prstGeom prst="curvedUpArrow">
            <a:avLst>
              <a:gd name="adj1" fmla="val 29573"/>
              <a:gd name="adj2" fmla="val 50000"/>
              <a:gd name="adj3" fmla="val 32585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Curved Up Arrow 22">
            <a:extLst>
              <a:ext uri="{FF2B5EF4-FFF2-40B4-BE49-F238E27FC236}">
                <a16:creationId xmlns:a16="http://schemas.microsoft.com/office/drawing/2014/main" id="{083EE37B-0534-4ACB-B2EE-EA66FBC503AA}"/>
              </a:ext>
            </a:extLst>
          </p:cNvPr>
          <p:cNvSpPr/>
          <p:nvPr/>
        </p:nvSpPr>
        <p:spPr bwMode="auto">
          <a:xfrm rot="1654190" flipV="1">
            <a:off x="5636968" y="2152173"/>
            <a:ext cx="2822132" cy="902392"/>
          </a:xfrm>
          <a:prstGeom prst="curvedUpArrow">
            <a:avLst>
              <a:gd name="adj1" fmla="val 38126"/>
              <a:gd name="adj2" fmla="val 74588"/>
              <a:gd name="adj3" fmla="val 40922"/>
            </a:avLst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2" name="Picture 8" descr="http://ironkettlebellfitness.com/wp-content/uploads/2011/08/stick_figure_gears_turning_800_clr.png">
            <a:extLst>
              <a:ext uri="{FF2B5EF4-FFF2-40B4-BE49-F238E27FC236}">
                <a16:creationId xmlns:a16="http://schemas.microsoft.com/office/drawing/2014/main" id="{C39E38D4-2CAB-4841-B9DA-CEC3EA88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2" y="321283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://www.najedaonlinemarketing.com/wp-content/uploads/2010/10/stick_figure_happy_laptop.jpg">
            <a:extLst>
              <a:ext uri="{FF2B5EF4-FFF2-40B4-BE49-F238E27FC236}">
                <a16:creationId xmlns:a16="http://schemas.microsoft.com/office/drawing/2014/main" id="{9DB6F237-3E82-4867-A6DA-6656D280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7154" y="3517630"/>
            <a:ext cx="2346845" cy="205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BDEE56B-05BE-41D9-8738-FAA3C4D726D9}"/>
              </a:ext>
            </a:extLst>
          </p:cNvPr>
          <p:cNvGrpSpPr/>
          <p:nvPr/>
        </p:nvGrpSpPr>
        <p:grpSpPr>
          <a:xfrm>
            <a:off x="2187327" y="1917430"/>
            <a:ext cx="4518272" cy="4394644"/>
            <a:chOff x="2362200" y="1701356"/>
            <a:chExt cx="4518272" cy="439464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3E07AF-270D-4AFF-A0E9-A8B882B3FE63}"/>
                </a:ext>
              </a:extLst>
            </p:cNvPr>
            <p:cNvGrpSpPr/>
            <p:nvPr/>
          </p:nvGrpSpPr>
          <p:grpSpPr>
            <a:xfrm>
              <a:off x="2362200" y="1701356"/>
              <a:ext cx="3855563" cy="4394644"/>
              <a:chOff x="4497612" y="855902"/>
              <a:chExt cx="3855563" cy="4394644"/>
            </a:xfrm>
            <a:solidFill>
              <a:schemeClr val="accent1"/>
            </a:solidFill>
          </p:grpSpPr>
          <p:sp>
            <p:nvSpPr>
              <p:cNvPr id="37" name="Freeform 3">
                <a:extLst>
                  <a:ext uri="{FF2B5EF4-FFF2-40B4-BE49-F238E27FC236}">
                    <a16:creationId xmlns:a16="http://schemas.microsoft.com/office/drawing/2014/main" id="{C76A3032-69C3-4688-BB0D-ACC1EE553E62}"/>
                  </a:ext>
                </a:extLst>
              </p:cNvPr>
              <p:cNvSpPr/>
              <p:nvPr/>
            </p:nvSpPr>
            <p:spPr>
              <a:xfrm>
                <a:off x="5703852" y="2017916"/>
                <a:ext cx="1907541" cy="1803400"/>
              </a:xfrm>
              <a:custGeom>
                <a:avLst/>
                <a:gdLst>
                  <a:gd name="connsiteX0" fmla="*/ 1209748 w 1704340"/>
                  <a:gd name="connsiteY0" fmla="*/ 271737 h 1704340"/>
                  <a:gd name="connsiteX1" fmla="*/ 1342318 w 1704340"/>
                  <a:gd name="connsiteY1" fmla="*/ 160491 h 1704340"/>
                  <a:gd name="connsiteX2" fmla="*/ 1448227 w 1704340"/>
                  <a:gd name="connsiteY2" fmla="*/ 249359 h 1704340"/>
                  <a:gd name="connsiteX3" fmla="*/ 1361692 w 1704340"/>
                  <a:gd name="connsiteY3" fmla="*/ 399234 h 1704340"/>
                  <a:gd name="connsiteX4" fmla="*/ 1499186 w 1704340"/>
                  <a:gd name="connsiteY4" fmla="*/ 637380 h 1704340"/>
                  <a:gd name="connsiteX5" fmla="*/ 1672248 w 1704340"/>
                  <a:gd name="connsiteY5" fmla="*/ 637375 h 1704340"/>
                  <a:gd name="connsiteX6" fmla="*/ 1696255 w 1704340"/>
                  <a:gd name="connsiteY6" fmla="*/ 773528 h 1704340"/>
                  <a:gd name="connsiteX7" fmla="*/ 1533628 w 1704340"/>
                  <a:gd name="connsiteY7" fmla="*/ 832715 h 1704340"/>
                  <a:gd name="connsiteX8" fmla="*/ 1485877 w 1704340"/>
                  <a:gd name="connsiteY8" fmla="*/ 1103524 h 1704340"/>
                  <a:gd name="connsiteX9" fmla="*/ 1618454 w 1704340"/>
                  <a:gd name="connsiteY9" fmla="*/ 1214763 h 1704340"/>
                  <a:gd name="connsiteX10" fmla="*/ 1549327 w 1704340"/>
                  <a:gd name="connsiteY10" fmla="*/ 1334495 h 1704340"/>
                  <a:gd name="connsiteX11" fmla="*/ 1386703 w 1704340"/>
                  <a:gd name="connsiteY11" fmla="*/ 1275299 h 1704340"/>
                  <a:gd name="connsiteX12" fmla="*/ 1176051 w 1704340"/>
                  <a:gd name="connsiteY12" fmla="*/ 1452057 h 1704340"/>
                  <a:gd name="connsiteX13" fmla="*/ 1206107 w 1704340"/>
                  <a:gd name="connsiteY13" fmla="*/ 1622490 h 1704340"/>
                  <a:gd name="connsiteX14" fmla="*/ 1076191 w 1704340"/>
                  <a:gd name="connsiteY14" fmla="*/ 1669776 h 1704340"/>
                  <a:gd name="connsiteX15" fmla="*/ 989664 w 1704340"/>
                  <a:gd name="connsiteY15" fmla="*/ 1519897 h 1704340"/>
                  <a:gd name="connsiteX16" fmla="*/ 714677 w 1704340"/>
                  <a:gd name="connsiteY16" fmla="*/ 1519897 h 1704340"/>
                  <a:gd name="connsiteX17" fmla="*/ 628149 w 1704340"/>
                  <a:gd name="connsiteY17" fmla="*/ 1669776 h 1704340"/>
                  <a:gd name="connsiteX18" fmla="*/ 498233 w 1704340"/>
                  <a:gd name="connsiteY18" fmla="*/ 1622490 h 1704340"/>
                  <a:gd name="connsiteX19" fmla="*/ 528289 w 1704340"/>
                  <a:gd name="connsiteY19" fmla="*/ 1452058 h 1704340"/>
                  <a:gd name="connsiteX20" fmla="*/ 317637 w 1704340"/>
                  <a:gd name="connsiteY20" fmla="*/ 1275300 h 1704340"/>
                  <a:gd name="connsiteX21" fmla="*/ 155013 w 1704340"/>
                  <a:gd name="connsiteY21" fmla="*/ 1334495 h 1704340"/>
                  <a:gd name="connsiteX22" fmla="*/ 85886 w 1704340"/>
                  <a:gd name="connsiteY22" fmla="*/ 1214763 h 1704340"/>
                  <a:gd name="connsiteX23" fmla="*/ 218463 w 1704340"/>
                  <a:gd name="connsiteY23" fmla="*/ 1103524 h 1704340"/>
                  <a:gd name="connsiteX24" fmla="*/ 170712 w 1704340"/>
                  <a:gd name="connsiteY24" fmla="*/ 832715 h 1704340"/>
                  <a:gd name="connsiteX25" fmla="*/ 8085 w 1704340"/>
                  <a:gd name="connsiteY25" fmla="*/ 773528 h 1704340"/>
                  <a:gd name="connsiteX26" fmla="*/ 32092 w 1704340"/>
                  <a:gd name="connsiteY26" fmla="*/ 637375 h 1704340"/>
                  <a:gd name="connsiteX27" fmla="*/ 205155 w 1704340"/>
                  <a:gd name="connsiteY27" fmla="*/ 637379 h 1704340"/>
                  <a:gd name="connsiteX28" fmla="*/ 342649 w 1704340"/>
                  <a:gd name="connsiteY28" fmla="*/ 399233 h 1704340"/>
                  <a:gd name="connsiteX29" fmla="*/ 256113 w 1704340"/>
                  <a:gd name="connsiteY29" fmla="*/ 249359 h 1704340"/>
                  <a:gd name="connsiteX30" fmla="*/ 362022 w 1704340"/>
                  <a:gd name="connsiteY30" fmla="*/ 160491 h 1704340"/>
                  <a:gd name="connsiteX31" fmla="*/ 494592 w 1704340"/>
                  <a:gd name="connsiteY31" fmla="*/ 271737 h 1704340"/>
                  <a:gd name="connsiteX32" fmla="*/ 752995 w 1704340"/>
                  <a:gd name="connsiteY32" fmla="*/ 177686 h 1704340"/>
                  <a:gd name="connsiteX33" fmla="*/ 783043 w 1704340"/>
                  <a:gd name="connsiteY33" fmla="*/ 7252 h 1704340"/>
                  <a:gd name="connsiteX34" fmla="*/ 921297 w 1704340"/>
                  <a:gd name="connsiteY34" fmla="*/ 7252 h 1704340"/>
                  <a:gd name="connsiteX35" fmla="*/ 951344 w 1704340"/>
                  <a:gd name="connsiteY35" fmla="*/ 177686 h 1704340"/>
                  <a:gd name="connsiteX36" fmla="*/ 1209747 w 1704340"/>
                  <a:gd name="connsiteY36" fmla="*/ 271737 h 1704340"/>
                  <a:gd name="connsiteX37" fmla="*/ 1209748 w 1704340"/>
                  <a:gd name="connsiteY37" fmla="*/ 271737 h 170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704340" h="1704340">
                    <a:moveTo>
                      <a:pt x="1209748" y="271737"/>
                    </a:moveTo>
                    <a:lnTo>
                      <a:pt x="1342318" y="160491"/>
                    </a:lnTo>
                    <a:lnTo>
                      <a:pt x="1448227" y="249359"/>
                    </a:lnTo>
                    <a:lnTo>
                      <a:pt x="1361692" y="399234"/>
                    </a:lnTo>
                    <a:cubicBezTo>
                      <a:pt x="1423223" y="468453"/>
                      <a:pt x="1470006" y="549483"/>
                      <a:pt x="1499186" y="637380"/>
                    </a:cubicBezTo>
                    <a:lnTo>
                      <a:pt x="1672248" y="637375"/>
                    </a:lnTo>
                    <a:lnTo>
                      <a:pt x="1696255" y="773528"/>
                    </a:lnTo>
                    <a:lnTo>
                      <a:pt x="1533628" y="832715"/>
                    </a:lnTo>
                    <a:cubicBezTo>
                      <a:pt x="1536271" y="925291"/>
                      <a:pt x="1520024" y="1017435"/>
                      <a:pt x="1485877" y="1103524"/>
                    </a:cubicBezTo>
                    <a:lnTo>
                      <a:pt x="1618454" y="1214763"/>
                    </a:lnTo>
                    <a:lnTo>
                      <a:pt x="1549327" y="1334495"/>
                    </a:lnTo>
                    <a:lnTo>
                      <a:pt x="1386703" y="1275299"/>
                    </a:lnTo>
                    <a:cubicBezTo>
                      <a:pt x="1329221" y="1347915"/>
                      <a:pt x="1257545" y="1408058"/>
                      <a:pt x="1176051" y="1452057"/>
                    </a:cubicBezTo>
                    <a:lnTo>
                      <a:pt x="1206107" y="1622490"/>
                    </a:lnTo>
                    <a:lnTo>
                      <a:pt x="1076191" y="1669776"/>
                    </a:lnTo>
                    <a:lnTo>
                      <a:pt x="989664" y="1519897"/>
                    </a:lnTo>
                    <a:cubicBezTo>
                      <a:pt x="898953" y="1538576"/>
                      <a:pt x="805388" y="1538576"/>
                      <a:pt x="714677" y="1519897"/>
                    </a:cubicBezTo>
                    <a:lnTo>
                      <a:pt x="628149" y="1669776"/>
                    </a:lnTo>
                    <a:lnTo>
                      <a:pt x="498233" y="1622490"/>
                    </a:lnTo>
                    <a:lnTo>
                      <a:pt x="528289" y="1452058"/>
                    </a:lnTo>
                    <a:cubicBezTo>
                      <a:pt x="446794" y="1408059"/>
                      <a:pt x="375119" y="1347916"/>
                      <a:pt x="317637" y="1275300"/>
                    </a:cubicBezTo>
                    <a:lnTo>
                      <a:pt x="155013" y="1334495"/>
                    </a:lnTo>
                    <a:lnTo>
                      <a:pt x="85886" y="1214763"/>
                    </a:lnTo>
                    <a:lnTo>
                      <a:pt x="218463" y="1103524"/>
                    </a:lnTo>
                    <a:cubicBezTo>
                      <a:pt x="184316" y="1017435"/>
                      <a:pt x="168069" y="925291"/>
                      <a:pt x="170712" y="832715"/>
                    </a:cubicBezTo>
                    <a:lnTo>
                      <a:pt x="8085" y="773528"/>
                    </a:lnTo>
                    <a:lnTo>
                      <a:pt x="32092" y="637375"/>
                    </a:lnTo>
                    <a:lnTo>
                      <a:pt x="205155" y="637379"/>
                    </a:lnTo>
                    <a:cubicBezTo>
                      <a:pt x="234334" y="549482"/>
                      <a:pt x="281117" y="468452"/>
                      <a:pt x="342649" y="399233"/>
                    </a:cubicBezTo>
                    <a:lnTo>
                      <a:pt x="256113" y="249359"/>
                    </a:lnTo>
                    <a:lnTo>
                      <a:pt x="362022" y="160491"/>
                    </a:lnTo>
                    <a:lnTo>
                      <a:pt x="494592" y="271737"/>
                    </a:lnTo>
                    <a:cubicBezTo>
                      <a:pt x="573444" y="223160"/>
                      <a:pt x="661367" y="191159"/>
                      <a:pt x="752995" y="177686"/>
                    </a:cubicBezTo>
                    <a:lnTo>
                      <a:pt x="783043" y="7252"/>
                    </a:lnTo>
                    <a:lnTo>
                      <a:pt x="921297" y="7252"/>
                    </a:lnTo>
                    <a:lnTo>
                      <a:pt x="951344" y="177686"/>
                    </a:lnTo>
                    <a:cubicBezTo>
                      <a:pt x="1042973" y="191159"/>
                      <a:pt x="1130896" y="223160"/>
                      <a:pt x="1209747" y="271737"/>
                    </a:cubicBezTo>
                    <a:lnTo>
                      <a:pt x="1209748" y="27173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80748" tIns="437334" rIns="380748" bIns="467141" numCol="1" spcCol="1270" anchor="ctr" anchorCtr="0">
                <a:noAutofit/>
              </a:bodyPr>
              <a:lstStyle/>
              <a:p>
                <a:pPr lvl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/>
                  <a:t>Expected Impact on Customer Retention</a:t>
                </a:r>
              </a:p>
            </p:txBody>
          </p:sp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1663F94B-0409-43FB-8BEF-0BB3FC3D19B1}"/>
                  </a:ext>
                </a:extLst>
              </p:cNvPr>
              <p:cNvSpPr/>
              <p:nvPr/>
            </p:nvSpPr>
            <p:spPr>
              <a:xfrm rot="912209">
                <a:off x="6859150" y="1009622"/>
                <a:ext cx="1494025" cy="1428104"/>
              </a:xfrm>
              <a:custGeom>
                <a:avLst/>
                <a:gdLst>
                  <a:gd name="connsiteX0" fmla="*/ 927467 w 1239520"/>
                  <a:gd name="connsiteY0" fmla="*/ 313939 h 1239520"/>
                  <a:gd name="connsiteX1" fmla="*/ 1110338 w 1239520"/>
                  <a:gd name="connsiteY1" fmla="*/ 258825 h 1239520"/>
                  <a:gd name="connsiteX2" fmla="*/ 1177628 w 1239520"/>
                  <a:gd name="connsiteY2" fmla="*/ 375374 h 1239520"/>
                  <a:gd name="connsiteX3" fmla="*/ 1038462 w 1239520"/>
                  <a:gd name="connsiteY3" fmla="*/ 506188 h 1239520"/>
                  <a:gd name="connsiteX4" fmla="*/ 1038462 w 1239520"/>
                  <a:gd name="connsiteY4" fmla="*/ 733331 h 1239520"/>
                  <a:gd name="connsiteX5" fmla="*/ 1177628 w 1239520"/>
                  <a:gd name="connsiteY5" fmla="*/ 864146 h 1239520"/>
                  <a:gd name="connsiteX6" fmla="*/ 1110338 w 1239520"/>
                  <a:gd name="connsiteY6" fmla="*/ 980695 h 1239520"/>
                  <a:gd name="connsiteX7" fmla="*/ 927467 w 1239520"/>
                  <a:gd name="connsiteY7" fmla="*/ 925581 h 1239520"/>
                  <a:gd name="connsiteX8" fmla="*/ 730755 w 1239520"/>
                  <a:gd name="connsiteY8" fmla="*/ 1039153 h 1239520"/>
                  <a:gd name="connsiteX9" fmla="*/ 687050 w 1239520"/>
                  <a:gd name="connsiteY9" fmla="*/ 1225081 h 1239520"/>
                  <a:gd name="connsiteX10" fmla="*/ 552470 w 1239520"/>
                  <a:gd name="connsiteY10" fmla="*/ 1225081 h 1239520"/>
                  <a:gd name="connsiteX11" fmla="*/ 508765 w 1239520"/>
                  <a:gd name="connsiteY11" fmla="*/ 1039153 h 1239520"/>
                  <a:gd name="connsiteX12" fmla="*/ 312053 w 1239520"/>
                  <a:gd name="connsiteY12" fmla="*/ 925581 h 1239520"/>
                  <a:gd name="connsiteX13" fmla="*/ 129182 w 1239520"/>
                  <a:gd name="connsiteY13" fmla="*/ 980695 h 1239520"/>
                  <a:gd name="connsiteX14" fmla="*/ 61892 w 1239520"/>
                  <a:gd name="connsiteY14" fmla="*/ 864146 h 1239520"/>
                  <a:gd name="connsiteX15" fmla="*/ 201058 w 1239520"/>
                  <a:gd name="connsiteY15" fmla="*/ 733332 h 1239520"/>
                  <a:gd name="connsiteX16" fmla="*/ 201058 w 1239520"/>
                  <a:gd name="connsiteY16" fmla="*/ 506189 h 1239520"/>
                  <a:gd name="connsiteX17" fmla="*/ 61892 w 1239520"/>
                  <a:gd name="connsiteY17" fmla="*/ 375374 h 1239520"/>
                  <a:gd name="connsiteX18" fmla="*/ 129182 w 1239520"/>
                  <a:gd name="connsiteY18" fmla="*/ 258825 h 1239520"/>
                  <a:gd name="connsiteX19" fmla="*/ 312053 w 1239520"/>
                  <a:gd name="connsiteY19" fmla="*/ 313939 h 1239520"/>
                  <a:gd name="connsiteX20" fmla="*/ 508765 w 1239520"/>
                  <a:gd name="connsiteY20" fmla="*/ 200367 h 1239520"/>
                  <a:gd name="connsiteX21" fmla="*/ 552470 w 1239520"/>
                  <a:gd name="connsiteY21" fmla="*/ 14439 h 1239520"/>
                  <a:gd name="connsiteX22" fmla="*/ 687050 w 1239520"/>
                  <a:gd name="connsiteY22" fmla="*/ 14439 h 1239520"/>
                  <a:gd name="connsiteX23" fmla="*/ 730755 w 1239520"/>
                  <a:gd name="connsiteY23" fmla="*/ 200367 h 1239520"/>
                  <a:gd name="connsiteX24" fmla="*/ 927467 w 1239520"/>
                  <a:gd name="connsiteY24" fmla="*/ 313939 h 123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39520" h="1239520">
                    <a:moveTo>
                      <a:pt x="927467" y="313939"/>
                    </a:moveTo>
                    <a:lnTo>
                      <a:pt x="1110338" y="258825"/>
                    </a:lnTo>
                    <a:lnTo>
                      <a:pt x="1177628" y="375374"/>
                    </a:lnTo>
                    <a:lnTo>
                      <a:pt x="1038462" y="506188"/>
                    </a:lnTo>
                    <a:cubicBezTo>
                      <a:pt x="1058635" y="580559"/>
                      <a:pt x="1058635" y="658961"/>
                      <a:pt x="1038462" y="733331"/>
                    </a:cubicBezTo>
                    <a:lnTo>
                      <a:pt x="1177628" y="864146"/>
                    </a:lnTo>
                    <a:lnTo>
                      <a:pt x="1110338" y="980695"/>
                    </a:lnTo>
                    <a:lnTo>
                      <a:pt x="927467" y="925581"/>
                    </a:lnTo>
                    <a:cubicBezTo>
                      <a:pt x="873146" y="980237"/>
                      <a:pt x="805249" y="1019437"/>
                      <a:pt x="730755" y="1039153"/>
                    </a:cubicBezTo>
                    <a:lnTo>
                      <a:pt x="687050" y="1225081"/>
                    </a:lnTo>
                    <a:lnTo>
                      <a:pt x="552470" y="1225081"/>
                    </a:lnTo>
                    <a:lnTo>
                      <a:pt x="508765" y="1039153"/>
                    </a:lnTo>
                    <a:cubicBezTo>
                      <a:pt x="434272" y="1019438"/>
                      <a:pt x="366374" y="980237"/>
                      <a:pt x="312053" y="925581"/>
                    </a:cubicBezTo>
                    <a:lnTo>
                      <a:pt x="129182" y="980695"/>
                    </a:lnTo>
                    <a:lnTo>
                      <a:pt x="61892" y="864146"/>
                    </a:lnTo>
                    <a:lnTo>
                      <a:pt x="201058" y="733332"/>
                    </a:lnTo>
                    <a:cubicBezTo>
                      <a:pt x="180885" y="658961"/>
                      <a:pt x="180885" y="580559"/>
                      <a:pt x="201058" y="506189"/>
                    </a:cubicBezTo>
                    <a:lnTo>
                      <a:pt x="61892" y="375374"/>
                    </a:lnTo>
                    <a:lnTo>
                      <a:pt x="129182" y="258825"/>
                    </a:lnTo>
                    <a:lnTo>
                      <a:pt x="312053" y="313939"/>
                    </a:lnTo>
                    <a:cubicBezTo>
                      <a:pt x="366374" y="259283"/>
                      <a:pt x="434271" y="220083"/>
                      <a:pt x="508765" y="200367"/>
                    </a:cubicBezTo>
                    <a:lnTo>
                      <a:pt x="552470" y="14439"/>
                    </a:lnTo>
                    <a:lnTo>
                      <a:pt x="687050" y="14439"/>
                    </a:lnTo>
                    <a:lnTo>
                      <a:pt x="730755" y="200367"/>
                    </a:lnTo>
                    <a:cubicBezTo>
                      <a:pt x="805248" y="220082"/>
                      <a:pt x="873146" y="259283"/>
                      <a:pt x="927467" y="3139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4913" tIns="336799" rIns="334913" bIns="336799" numCol="1" spcCol="1270" anchor="ctr" anchorCtr="0">
                <a:noAutofit/>
                <a:flatTx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/>
                  <a:t>Number of three way calls </a:t>
                </a:r>
                <a:r>
                  <a:rPr lang="en-US" sz="1050" kern="1200" dirty="0"/>
                  <a:t>(</a:t>
                </a:r>
                <a:r>
                  <a:rPr lang="en-US" sz="1000" kern="1200" dirty="0" err="1"/>
                  <a:t>threeway</a:t>
                </a:r>
                <a:r>
                  <a:rPr lang="en-US" sz="1050" kern="1200" dirty="0"/>
                  <a:t>)</a:t>
                </a:r>
                <a:endParaRPr lang="en-US" sz="1100" kern="1200" dirty="0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3AD3F81A-9C68-4F04-95F8-D4E0644CCEA1}"/>
                  </a:ext>
                </a:extLst>
              </p:cNvPr>
              <p:cNvSpPr/>
              <p:nvPr/>
            </p:nvSpPr>
            <p:spPr>
              <a:xfrm rot="19714206">
                <a:off x="4760861" y="1261071"/>
                <a:ext cx="1521380" cy="1588052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Married </a:t>
                </a:r>
                <a:r>
                  <a:rPr lang="en-US" sz="1050" kern="1200" dirty="0"/>
                  <a:t>(</a:t>
                </a:r>
                <a:r>
                  <a:rPr lang="en-US" sz="1000" kern="1200" dirty="0" err="1"/>
                  <a:t>marryyes</a:t>
                </a:r>
                <a:r>
                  <a:rPr lang="en-US" sz="1050" kern="1200" dirty="0"/>
                  <a:t>)</a:t>
                </a:r>
                <a:endParaRPr lang="en-US" sz="1200" b="1" kern="1200" dirty="0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51646E8B-22A5-4FFB-A61D-C0E462068442}"/>
                  </a:ext>
                </a:extLst>
              </p:cNvPr>
              <p:cNvSpPr/>
              <p:nvPr/>
            </p:nvSpPr>
            <p:spPr>
              <a:xfrm rot="20061013">
                <a:off x="5742643" y="855902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dirty="0"/>
                  <a:t>High Credit Rating </a:t>
                </a:r>
                <a:r>
                  <a:rPr lang="en-US" sz="900" dirty="0"/>
                  <a:t>(</a:t>
                </a:r>
                <a:r>
                  <a:rPr lang="en-US" sz="900" dirty="0" err="1"/>
                  <a:t>credita</a:t>
                </a:r>
                <a:r>
                  <a:rPr lang="en-US" sz="900" dirty="0"/>
                  <a:t>, aa)</a:t>
                </a:r>
                <a:endParaRPr lang="en-US" sz="1050" kern="1200" dirty="0"/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D494EFD6-8C84-4AD6-8040-FA8B75AE13D0}"/>
                  </a:ext>
                </a:extLst>
              </p:cNvPr>
              <p:cNvSpPr/>
              <p:nvPr/>
            </p:nvSpPr>
            <p:spPr>
              <a:xfrm>
                <a:off x="5915258" y="3457216"/>
                <a:ext cx="1763743" cy="1793330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/>
                  <a:t>Number of dropped or blocked calls </a:t>
                </a:r>
                <a:r>
                  <a:rPr lang="en-US" sz="900" kern="1200" dirty="0"/>
                  <a:t>(</a:t>
                </a:r>
                <a:r>
                  <a:rPr lang="en-US" sz="900" kern="1200" dirty="0" err="1"/>
                  <a:t>dropblk</a:t>
                </a:r>
                <a:r>
                  <a:rPr lang="en-US" sz="900" kern="1200" dirty="0"/>
                  <a:t>)</a:t>
                </a:r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05D2131D-3D32-48AC-A6AF-861BE15338DE}"/>
                  </a:ext>
                </a:extLst>
              </p:cNvPr>
              <p:cNvSpPr/>
              <p:nvPr/>
            </p:nvSpPr>
            <p:spPr>
              <a:xfrm rot="21211761">
                <a:off x="5004135" y="3197464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/>
                  <a:t>Overage Minutes Usage </a:t>
                </a:r>
                <a:r>
                  <a:rPr lang="en-US" sz="900" kern="1200" dirty="0"/>
                  <a:t>(overage)</a:t>
                </a:r>
                <a:endParaRPr lang="en-US" sz="1050" kern="1200" dirty="0"/>
              </a:p>
            </p:txBody>
          </p:sp>
          <p:sp>
            <p:nvSpPr>
              <p:cNvPr id="43" name="Freeform 32">
                <a:extLst>
                  <a:ext uri="{FF2B5EF4-FFF2-40B4-BE49-F238E27FC236}">
                    <a16:creationId xmlns:a16="http://schemas.microsoft.com/office/drawing/2014/main" id="{CA236254-3569-466E-9D00-0CF0A0F4D655}"/>
                  </a:ext>
                </a:extLst>
              </p:cNvPr>
              <p:cNvSpPr/>
              <p:nvPr/>
            </p:nvSpPr>
            <p:spPr>
              <a:xfrm>
                <a:off x="4497612" y="2292743"/>
                <a:ext cx="1487424" cy="1487424"/>
              </a:xfrm>
              <a:custGeom>
                <a:avLst/>
                <a:gdLst>
                  <a:gd name="connsiteX0" fmla="*/ 908728 w 1214476"/>
                  <a:gd name="connsiteY0" fmla="*/ 307596 h 1214476"/>
                  <a:gd name="connsiteX1" fmla="*/ 1087904 w 1214476"/>
                  <a:gd name="connsiteY1" fmla="*/ 253596 h 1214476"/>
                  <a:gd name="connsiteX2" fmla="*/ 1153835 w 1214476"/>
                  <a:gd name="connsiteY2" fmla="*/ 367790 h 1214476"/>
                  <a:gd name="connsiteX3" fmla="*/ 1017481 w 1214476"/>
                  <a:gd name="connsiteY3" fmla="*/ 495961 h 1214476"/>
                  <a:gd name="connsiteX4" fmla="*/ 1017481 w 1214476"/>
                  <a:gd name="connsiteY4" fmla="*/ 718515 h 1214476"/>
                  <a:gd name="connsiteX5" fmla="*/ 1153835 w 1214476"/>
                  <a:gd name="connsiteY5" fmla="*/ 846686 h 1214476"/>
                  <a:gd name="connsiteX6" fmla="*/ 1087904 w 1214476"/>
                  <a:gd name="connsiteY6" fmla="*/ 960880 h 1214476"/>
                  <a:gd name="connsiteX7" fmla="*/ 908728 w 1214476"/>
                  <a:gd name="connsiteY7" fmla="*/ 906880 h 1214476"/>
                  <a:gd name="connsiteX8" fmla="*/ 715990 w 1214476"/>
                  <a:gd name="connsiteY8" fmla="*/ 1018157 h 1214476"/>
                  <a:gd name="connsiteX9" fmla="*/ 673168 w 1214476"/>
                  <a:gd name="connsiteY9" fmla="*/ 1200328 h 1214476"/>
                  <a:gd name="connsiteX10" fmla="*/ 541308 w 1214476"/>
                  <a:gd name="connsiteY10" fmla="*/ 1200328 h 1214476"/>
                  <a:gd name="connsiteX11" fmla="*/ 498485 w 1214476"/>
                  <a:gd name="connsiteY11" fmla="*/ 1018157 h 1214476"/>
                  <a:gd name="connsiteX12" fmla="*/ 305747 w 1214476"/>
                  <a:gd name="connsiteY12" fmla="*/ 906880 h 1214476"/>
                  <a:gd name="connsiteX13" fmla="*/ 126572 w 1214476"/>
                  <a:gd name="connsiteY13" fmla="*/ 960880 h 1214476"/>
                  <a:gd name="connsiteX14" fmla="*/ 60641 w 1214476"/>
                  <a:gd name="connsiteY14" fmla="*/ 846686 h 1214476"/>
                  <a:gd name="connsiteX15" fmla="*/ 196995 w 1214476"/>
                  <a:gd name="connsiteY15" fmla="*/ 718515 h 1214476"/>
                  <a:gd name="connsiteX16" fmla="*/ 196995 w 1214476"/>
                  <a:gd name="connsiteY16" fmla="*/ 495961 h 1214476"/>
                  <a:gd name="connsiteX17" fmla="*/ 60641 w 1214476"/>
                  <a:gd name="connsiteY17" fmla="*/ 367790 h 1214476"/>
                  <a:gd name="connsiteX18" fmla="*/ 126572 w 1214476"/>
                  <a:gd name="connsiteY18" fmla="*/ 253596 h 1214476"/>
                  <a:gd name="connsiteX19" fmla="*/ 305748 w 1214476"/>
                  <a:gd name="connsiteY19" fmla="*/ 307596 h 1214476"/>
                  <a:gd name="connsiteX20" fmla="*/ 498486 w 1214476"/>
                  <a:gd name="connsiteY20" fmla="*/ 196319 h 1214476"/>
                  <a:gd name="connsiteX21" fmla="*/ 541308 w 1214476"/>
                  <a:gd name="connsiteY21" fmla="*/ 14148 h 1214476"/>
                  <a:gd name="connsiteX22" fmla="*/ 673168 w 1214476"/>
                  <a:gd name="connsiteY22" fmla="*/ 14148 h 1214476"/>
                  <a:gd name="connsiteX23" fmla="*/ 715991 w 1214476"/>
                  <a:gd name="connsiteY23" fmla="*/ 196319 h 1214476"/>
                  <a:gd name="connsiteX24" fmla="*/ 908729 w 1214476"/>
                  <a:gd name="connsiteY24" fmla="*/ 307596 h 1214476"/>
                  <a:gd name="connsiteX25" fmla="*/ 908728 w 1214476"/>
                  <a:gd name="connsiteY25" fmla="*/ 307596 h 121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4476" h="1214476">
                    <a:moveTo>
                      <a:pt x="781694" y="307206"/>
                    </a:moveTo>
                    <a:lnTo>
                      <a:pt x="911594" y="226753"/>
                    </a:lnTo>
                    <a:lnTo>
                      <a:pt x="987724" y="302882"/>
                    </a:lnTo>
                    <a:lnTo>
                      <a:pt x="907271" y="432782"/>
                    </a:lnTo>
                    <a:cubicBezTo>
                      <a:pt x="938258" y="486074"/>
                      <a:pt x="954491" y="546659"/>
                      <a:pt x="954302" y="608305"/>
                    </a:cubicBezTo>
                    <a:lnTo>
                      <a:pt x="1088927" y="680575"/>
                    </a:lnTo>
                    <a:lnTo>
                      <a:pt x="1061060" y="784570"/>
                    </a:lnTo>
                    <a:lnTo>
                      <a:pt x="908337" y="779846"/>
                    </a:lnTo>
                    <a:cubicBezTo>
                      <a:pt x="877678" y="833327"/>
                      <a:pt x="833328" y="877678"/>
                      <a:pt x="779845" y="908337"/>
                    </a:cubicBezTo>
                    <a:lnTo>
                      <a:pt x="784570" y="1061060"/>
                    </a:lnTo>
                    <a:lnTo>
                      <a:pt x="680575" y="1088926"/>
                    </a:lnTo>
                    <a:lnTo>
                      <a:pt x="608305" y="954302"/>
                    </a:lnTo>
                    <a:cubicBezTo>
                      <a:pt x="546659" y="954491"/>
                      <a:pt x="486075" y="938257"/>
                      <a:pt x="432781" y="907271"/>
                    </a:cubicBezTo>
                    <a:lnTo>
                      <a:pt x="302882" y="987723"/>
                    </a:lnTo>
                    <a:lnTo>
                      <a:pt x="226752" y="911594"/>
                    </a:lnTo>
                    <a:lnTo>
                      <a:pt x="307205" y="781694"/>
                    </a:lnTo>
                    <a:cubicBezTo>
                      <a:pt x="276218" y="728402"/>
                      <a:pt x="259985" y="667817"/>
                      <a:pt x="260174" y="606171"/>
                    </a:cubicBezTo>
                    <a:lnTo>
                      <a:pt x="125549" y="533901"/>
                    </a:lnTo>
                    <a:lnTo>
                      <a:pt x="153416" y="429906"/>
                    </a:lnTo>
                    <a:lnTo>
                      <a:pt x="306139" y="434630"/>
                    </a:lnTo>
                    <a:cubicBezTo>
                      <a:pt x="336798" y="381149"/>
                      <a:pt x="381148" y="336798"/>
                      <a:pt x="434631" y="306139"/>
                    </a:cubicBezTo>
                    <a:lnTo>
                      <a:pt x="429906" y="153416"/>
                    </a:lnTo>
                    <a:lnTo>
                      <a:pt x="533901" y="125550"/>
                    </a:lnTo>
                    <a:lnTo>
                      <a:pt x="606171" y="260174"/>
                    </a:lnTo>
                    <a:cubicBezTo>
                      <a:pt x="667817" y="259985"/>
                      <a:pt x="728401" y="276219"/>
                      <a:pt x="781695" y="307205"/>
                    </a:cubicBezTo>
                    <a:lnTo>
                      <a:pt x="781694" y="307206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8245" tIns="428245" rIns="428243" bIns="428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dirty="0"/>
                  <a:t>Current Equipment Age</a:t>
                </a:r>
              </a:p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dirty="0"/>
                  <a:t>(</a:t>
                </a:r>
                <a:r>
                  <a:rPr lang="en-US" sz="700" dirty="0" err="1"/>
                  <a:t>Eqpdays</a:t>
                </a:r>
                <a:r>
                  <a:rPr lang="en-US" sz="700" dirty="0"/>
                  <a:t>)</a:t>
                </a:r>
                <a:endParaRPr lang="en-US" sz="700" b="1" kern="1200" dirty="0"/>
              </a:p>
            </p:txBody>
          </p:sp>
        </p:grp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AA4976DF-3D50-4315-8197-C96B0218A59E}"/>
                </a:ext>
              </a:extLst>
            </p:cNvPr>
            <p:cNvSpPr/>
            <p:nvPr/>
          </p:nvSpPr>
          <p:spPr>
            <a:xfrm rot="341484">
              <a:off x="4821424" y="3602224"/>
              <a:ext cx="2059048" cy="2059048"/>
            </a:xfrm>
            <a:custGeom>
              <a:avLst/>
              <a:gdLst>
                <a:gd name="connsiteX0" fmla="*/ 908728 w 1214476"/>
                <a:gd name="connsiteY0" fmla="*/ 307596 h 1214476"/>
                <a:gd name="connsiteX1" fmla="*/ 1087904 w 1214476"/>
                <a:gd name="connsiteY1" fmla="*/ 253596 h 1214476"/>
                <a:gd name="connsiteX2" fmla="*/ 1153835 w 1214476"/>
                <a:gd name="connsiteY2" fmla="*/ 367790 h 1214476"/>
                <a:gd name="connsiteX3" fmla="*/ 1017481 w 1214476"/>
                <a:gd name="connsiteY3" fmla="*/ 495961 h 1214476"/>
                <a:gd name="connsiteX4" fmla="*/ 1017481 w 1214476"/>
                <a:gd name="connsiteY4" fmla="*/ 718515 h 1214476"/>
                <a:gd name="connsiteX5" fmla="*/ 1153835 w 1214476"/>
                <a:gd name="connsiteY5" fmla="*/ 846686 h 1214476"/>
                <a:gd name="connsiteX6" fmla="*/ 1087904 w 1214476"/>
                <a:gd name="connsiteY6" fmla="*/ 960880 h 1214476"/>
                <a:gd name="connsiteX7" fmla="*/ 908728 w 1214476"/>
                <a:gd name="connsiteY7" fmla="*/ 906880 h 1214476"/>
                <a:gd name="connsiteX8" fmla="*/ 715990 w 1214476"/>
                <a:gd name="connsiteY8" fmla="*/ 1018157 h 1214476"/>
                <a:gd name="connsiteX9" fmla="*/ 673168 w 1214476"/>
                <a:gd name="connsiteY9" fmla="*/ 1200328 h 1214476"/>
                <a:gd name="connsiteX10" fmla="*/ 541308 w 1214476"/>
                <a:gd name="connsiteY10" fmla="*/ 1200328 h 1214476"/>
                <a:gd name="connsiteX11" fmla="*/ 498485 w 1214476"/>
                <a:gd name="connsiteY11" fmla="*/ 1018157 h 1214476"/>
                <a:gd name="connsiteX12" fmla="*/ 305747 w 1214476"/>
                <a:gd name="connsiteY12" fmla="*/ 906880 h 1214476"/>
                <a:gd name="connsiteX13" fmla="*/ 126572 w 1214476"/>
                <a:gd name="connsiteY13" fmla="*/ 960880 h 1214476"/>
                <a:gd name="connsiteX14" fmla="*/ 60641 w 1214476"/>
                <a:gd name="connsiteY14" fmla="*/ 846686 h 1214476"/>
                <a:gd name="connsiteX15" fmla="*/ 196995 w 1214476"/>
                <a:gd name="connsiteY15" fmla="*/ 718515 h 1214476"/>
                <a:gd name="connsiteX16" fmla="*/ 196995 w 1214476"/>
                <a:gd name="connsiteY16" fmla="*/ 495961 h 1214476"/>
                <a:gd name="connsiteX17" fmla="*/ 60641 w 1214476"/>
                <a:gd name="connsiteY17" fmla="*/ 367790 h 1214476"/>
                <a:gd name="connsiteX18" fmla="*/ 126572 w 1214476"/>
                <a:gd name="connsiteY18" fmla="*/ 253596 h 1214476"/>
                <a:gd name="connsiteX19" fmla="*/ 305748 w 1214476"/>
                <a:gd name="connsiteY19" fmla="*/ 307596 h 1214476"/>
                <a:gd name="connsiteX20" fmla="*/ 498486 w 1214476"/>
                <a:gd name="connsiteY20" fmla="*/ 196319 h 1214476"/>
                <a:gd name="connsiteX21" fmla="*/ 541308 w 1214476"/>
                <a:gd name="connsiteY21" fmla="*/ 14148 h 1214476"/>
                <a:gd name="connsiteX22" fmla="*/ 673168 w 1214476"/>
                <a:gd name="connsiteY22" fmla="*/ 14148 h 1214476"/>
                <a:gd name="connsiteX23" fmla="*/ 715991 w 1214476"/>
                <a:gd name="connsiteY23" fmla="*/ 196319 h 1214476"/>
                <a:gd name="connsiteX24" fmla="*/ 908729 w 1214476"/>
                <a:gd name="connsiteY24" fmla="*/ 307596 h 1214476"/>
                <a:gd name="connsiteX25" fmla="*/ 908728 w 1214476"/>
                <a:gd name="connsiteY25" fmla="*/ 307596 h 121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14476" h="1214476">
                  <a:moveTo>
                    <a:pt x="781694" y="307206"/>
                  </a:moveTo>
                  <a:lnTo>
                    <a:pt x="911594" y="226753"/>
                  </a:lnTo>
                  <a:lnTo>
                    <a:pt x="987724" y="302882"/>
                  </a:lnTo>
                  <a:lnTo>
                    <a:pt x="907271" y="432782"/>
                  </a:lnTo>
                  <a:cubicBezTo>
                    <a:pt x="938258" y="486074"/>
                    <a:pt x="954491" y="546659"/>
                    <a:pt x="954302" y="608305"/>
                  </a:cubicBezTo>
                  <a:lnTo>
                    <a:pt x="1088927" y="680575"/>
                  </a:lnTo>
                  <a:lnTo>
                    <a:pt x="1061060" y="784570"/>
                  </a:lnTo>
                  <a:lnTo>
                    <a:pt x="908337" y="779846"/>
                  </a:lnTo>
                  <a:cubicBezTo>
                    <a:pt x="877678" y="833327"/>
                    <a:pt x="833328" y="877678"/>
                    <a:pt x="779845" y="908337"/>
                  </a:cubicBezTo>
                  <a:lnTo>
                    <a:pt x="784570" y="1061060"/>
                  </a:lnTo>
                  <a:lnTo>
                    <a:pt x="680575" y="1088926"/>
                  </a:lnTo>
                  <a:lnTo>
                    <a:pt x="608305" y="954302"/>
                  </a:lnTo>
                  <a:cubicBezTo>
                    <a:pt x="546659" y="954491"/>
                    <a:pt x="486075" y="938257"/>
                    <a:pt x="432781" y="907271"/>
                  </a:cubicBezTo>
                  <a:lnTo>
                    <a:pt x="302882" y="987723"/>
                  </a:lnTo>
                  <a:lnTo>
                    <a:pt x="226752" y="911594"/>
                  </a:lnTo>
                  <a:lnTo>
                    <a:pt x="307205" y="781694"/>
                  </a:lnTo>
                  <a:cubicBezTo>
                    <a:pt x="276218" y="728402"/>
                    <a:pt x="259985" y="667817"/>
                    <a:pt x="260174" y="606171"/>
                  </a:cubicBezTo>
                  <a:lnTo>
                    <a:pt x="125549" y="533901"/>
                  </a:lnTo>
                  <a:lnTo>
                    <a:pt x="153416" y="429906"/>
                  </a:lnTo>
                  <a:lnTo>
                    <a:pt x="306139" y="434630"/>
                  </a:lnTo>
                  <a:cubicBezTo>
                    <a:pt x="336798" y="381149"/>
                    <a:pt x="381148" y="336798"/>
                    <a:pt x="434631" y="306139"/>
                  </a:cubicBezTo>
                  <a:lnTo>
                    <a:pt x="429906" y="153416"/>
                  </a:lnTo>
                  <a:lnTo>
                    <a:pt x="533901" y="125550"/>
                  </a:lnTo>
                  <a:lnTo>
                    <a:pt x="606171" y="260174"/>
                  </a:lnTo>
                  <a:cubicBezTo>
                    <a:pt x="667817" y="259985"/>
                    <a:pt x="728401" y="276219"/>
                    <a:pt x="781695" y="307205"/>
                  </a:cubicBezTo>
                  <a:lnTo>
                    <a:pt x="781694" y="307206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8245" tIns="428245" rIns="428243" bIns="428243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Has Made Retention Call</a:t>
              </a:r>
              <a:br>
                <a:rPr lang="en-US" sz="1200" dirty="0"/>
              </a:br>
              <a:r>
                <a:rPr lang="en-US" sz="1050" dirty="0"/>
                <a:t>(</a:t>
              </a:r>
              <a:r>
                <a:rPr lang="en-US" sz="900" dirty="0" err="1"/>
                <a:t>retcall</a:t>
              </a:r>
              <a:r>
                <a:rPr lang="en-US" sz="1050" dirty="0"/>
                <a:t>) 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D073DBE-AA89-489F-9F2F-BEC2EFCEED61}"/>
              </a:ext>
            </a:extLst>
          </p:cNvPr>
          <p:cNvSpPr txBox="1"/>
          <p:nvPr/>
        </p:nvSpPr>
        <p:spPr>
          <a:xfrm>
            <a:off x="7316" y="2170064"/>
            <a:ext cx="27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Needs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BF2692-BE65-48D5-BF4B-C0E965FE666E}"/>
              </a:ext>
            </a:extLst>
          </p:cNvPr>
          <p:cNvSpPr txBox="1"/>
          <p:nvPr/>
        </p:nvSpPr>
        <p:spPr>
          <a:xfrm>
            <a:off x="6322811" y="5134598"/>
            <a:ext cx="2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Customer Choice</a:t>
            </a:r>
          </a:p>
        </p:txBody>
      </p:sp>
      <p:sp>
        <p:nvSpPr>
          <p:cNvPr id="46" name="Cloud Callout 36">
            <a:extLst>
              <a:ext uri="{FF2B5EF4-FFF2-40B4-BE49-F238E27FC236}">
                <a16:creationId xmlns:a16="http://schemas.microsoft.com/office/drawing/2014/main" id="{AC5BC116-776A-4DDC-8EBF-9A7D3A2D2971}"/>
              </a:ext>
            </a:extLst>
          </p:cNvPr>
          <p:cNvSpPr/>
          <p:nvPr/>
        </p:nvSpPr>
        <p:spPr bwMode="auto">
          <a:xfrm>
            <a:off x="1104899" y="2635881"/>
            <a:ext cx="1257300" cy="589859"/>
          </a:xfrm>
          <a:prstGeom prst="cloudCallout">
            <a:avLst>
              <a:gd name="adj1" fmla="val -46524"/>
              <a:gd name="adj2" fmla="val 54074"/>
            </a:avLst>
          </a:prstGeom>
          <a:solidFill>
            <a:schemeClr val="bg1">
              <a:alpha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353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EB0CB-A298-4A22-A4FD-60E889B316AE}"/>
              </a:ext>
            </a:extLst>
          </p:cNvPr>
          <p:cNvSpPr txBox="1"/>
          <p:nvPr/>
        </p:nvSpPr>
        <p:spPr>
          <a:xfrm>
            <a:off x="363161" y="428818"/>
            <a:ext cx="2989119" cy="1043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i="0" kern="1200" cap="all" spc="-5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Customer Churn Predictions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0" kern="1200" cap="all" spc="-5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91487-D07D-4B18-B6B0-15AEB40FC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745" y="1778523"/>
            <a:ext cx="287807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en-US" dirty="0">
                <a:solidFill>
                  <a:srgbClr val="FFFFFF"/>
                </a:solidFill>
              </a:rPr>
              <a:t>Customer churn can be predicted with a 77% true positive rate using just 2 features: </a:t>
            </a:r>
          </a:p>
          <a:p>
            <a:pPr marL="628645" lvl="1" indent="-342900" defTabSz="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Current Equipment Days </a:t>
            </a:r>
          </a:p>
          <a:p>
            <a:pPr marL="628645" lvl="1" indent="-342900" defTabSz="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Months of Service</a:t>
            </a:r>
          </a:p>
          <a:p>
            <a:pPr defTabSz="457200"/>
            <a:r>
              <a:rPr lang="en-US" dirty="0">
                <a:solidFill>
                  <a:srgbClr val="FFFFFF"/>
                </a:solidFill>
              </a:rPr>
              <a:t>There are 2 leaves that show a &gt;50% likelyhood of churning.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8FD0B-EEC2-491E-AB49-53D495BE4358}"/>
              </a:ext>
            </a:extLst>
          </p:cNvPr>
          <p:cNvSpPr txBox="1"/>
          <p:nvPr/>
        </p:nvSpPr>
        <p:spPr>
          <a:xfrm>
            <a:off x="4104983" y="4621653"/>
            <a:ext cx="4636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Customers with relatively older equipment (&gt;306 days)</a:t>
            </a:r>
          </a:p>
          <a:p>
            <a:pPr marL="342900" indent="-342900">
              <a:buAutoNum type="alphaUcPeriod"/>
            </a:pPr>
            <a:r>
              <a:rPr lang="en-US" sz="1600" b="1" dirty="0">
                <a:solidFill>
                  <a:schemeClr val="accent1"/>
                </a:solidFill>
              </a:rPr>
              <a:t>Customers with new equipment and members between 11 and 17 months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</a:rPr>
              <a:t>Newish customers that have had to replace their equipment multiple times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EBFF5D-FDF4-4032-AC4E-1BA853B9BC9A}"/>
              </a:ext>
            </a:extLst>
          </p:cNvPr>
          <p:cNvGrpSpPr/>
          <p:nvPr/>
        </p:nvGrpSpPr>
        <p:grpSpPr>
          <a:xfrm>
            <a:off x="4266841" y="1147951"/>
            <a:ext cx="4089610" cy="3531612"/>
            <a:chOff x="4186188" y="1141407"/>
            <a:chExt cx="4089610" cy="35316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DE7CCD9-FD8E-4A8F-B904-59095CC1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86188" y="1141407"/>
              <a:ext cx="4089610" cy="3283119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05EC81E-63E3-4901-89B0-FE8226D141A2}"/>
                </a:ext>
              </a:extLst>
            </p:cNvPr>
            <p:cNvSpPr/>
            <p:nvPr/>
          </p:nvSpPr>
          <p:spPr>
            <a:xfrm>
              <a:off x="7251544" y="2185064"/>
              <a:ext cx="850392" cy="340577"/>
            </a:xfrm>
            <a:prstGeom prst="roundRect">
              <a:avLst>
                <a:gd name="adj" fmla="val 26667"/>
              </a:avLst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79621D-A102-4CFC-ABEC-CE24014DCE5B}"/>
                </a:ext>
              </a:extLst>
            </p:cNvPr>
            <p:cNvSpPr/>
            <p:nvPr/>
          </p:nvSpPr>
          <p:spPr>
            <a:xfrm>
              <a:off x="7205472" y="3959353"/>
              <a:ext cx="735270" cy="365760"/>
            </a:xfrm>
            <a:prstGeom prst="roundRect">
              <a:avLst>
                <a:gd name="adj" fmla="val 2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A3746F-14A0-4225-9146-D844F2F69436}"/>
                </a:ext>
              </a:extLst>
            </p:cNvPr>
            <p:cNvSpPr txBox="1"/>
            <p:nvPr/>
          </p:nvSpPr>
          <p:spPr>
            <a:xfrm>
              <a:off x="7417815" y="43036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2065-B3AF-40F8-AFFB-9DB5C2F0BF0D}"/>
                </a:ext>
              </a:extLst>
            </p:cNvPr>
            <p:cNvSpPr txBox="1"/>
            <p:nvPr/>
          </p:nvSpPr>
          <p:spPr>
            <a:xfrm>
              <a:off x="7503593" y="25269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15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2AE5-386B-4232-BA46-1516FB55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D14362-D888-4D4B-B12E-9020AAD2F5E2}"/>
              </a:ext>
            </a:extLst>
          </p:cNvPr>
          <p:cNvGrpSpPr/>
          <p:nvPr/>
        </p:nvGrpSpPr>
        <p:grpSpPr>
          <a:xfrm>
            <a:off x="2166073" y="1564364"/>
            <a:ext cx="4661965" cy="4210801"/>
            <a:chOff x="1453896" y="1995187"/>
            <a:chExt cx="4661965" cy="42108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48E3C4-C3DA-4086-9D21-FD80830609CC}"/>
                </a:ext>
              </a:extLst>
            </p:cNvPr>
            <p:cNvGrpSpPr/>
            <p:nvPr/>
          </p:nvGrpSpPr>
          <p:grpSpPr>
            <a:xfrm>
              <a:off x="1453896" y="2657921"/>
              <a:ext cx="2045208" cy="3548067"/>
              <a:chOff x="1453896" y="2657921"/>
              <a:chExt cx="2045208" cy="354806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824B61-9C50-47DE-8D94-387C4AFDE32A}"/>
                  </a:ext>
                </a:extLst>
              </p:cNvPr>
              <p:cNvSpPr txBox="1"/>
              <p:nvPr/>
            </p:nvSpPr>
            <p:spPr>
              <a:xfrm>
                <a:off x="1531389" y="5835264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Churn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16EEEF-833E-4E31-969A-364BA771574C}"/>
                  </a:ext>
                </a:extLst>
              </p:cNvPr>
              <p:cNvSpPr txBox="1"/>
              <p:nvPr/>
            </p:nvSpPr>
            <p:spPr>
              <a:xfrm>
                <a:off x="2698610" y="5836656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Stay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C808CB7-5EDD-4C2A-9CA3-D25E75AB7377}"/>
                  </a:ext>
                </a:extLst>
              </p:cNvPr>
              <p:cNvGrpSpPr/>
              <p:nvPr/>
            </p:nvGrpSpPr>
            <p:grpSpPr>
              <a:xfrm>
                <a:off x="1453896" y="2657921"/>
                <a:ext cx="2045208" cy="3154680"/>
                <a:chOff x="1453896" y="2657921"/>
                <a:chExt cx="2045208" cy="315468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8DF1435-4144-45CD-95B3-C4758181EA1A}"/>
                    </a:ext>
                  </a:extLst>
                </p:cNvPr>
                <p:cNvGrpSpPr/>
                <p:nvPr/>
              </p:nvGrpSpPr>
              <p:grpSpPr>
                <a:xfrm>
                  <a:off x="1453896" y="2657921"/>
                  <a:ext cx="2045208" cy="3154680"/>
                  <a:chOff x="1453896" y="2657921"/>
                  <a:chExt cx="2045208" cy="3154680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D33298CD-5200-4DBE-BD5C-682D349A9D52}"/>
                      </a:ext>
                    </a:extLst>
                  </p:cNvPr>
                  <p:cNvGrpSpPr/>
                  <p:nvPr/>
                </p:nvGrpSpPr>
                <p:grpSpPr>
                  <a:xfrm>
                    <a:off x="1453896" y="2657921"/>
                    <a:ext cx="2045208" cy="3154680"/>
                    <a:chOff x="1453896" y="2657921"/>
                    <a:chExt cx="2045208" cy="3154680"/>
                  </a:xfrm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BFB732DE-87A2-4CA9-B6A7-FB31AAE83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3896" y="2657921"/>
                      <a:ext cx="941832" cy="3154680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359DBE5D-B192-4394-ADEB-752CBDE1B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7272" y="2657921"/>
                      <a:ext cx="941832" cy="3154680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: Rounded Corners 7">
                      <a:extLst>
                        <a:ext uri="{FF2B5EF4-FFF2-40B4-BE49-F238E27FC236}">
                          <a16:creationId xmlns:a16="http://schemas.microsoft.com/office/drawing/2014/main" id="{7C9E1ECD-F06C-4BB4-9FE2-F8E2EBF18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3896" y="3438539"/>
                      <a:ext cx="941832" cy="2374062"/>
                    </a:xfrm>
                    <a:prstGeom prst="roundRect">
                      <a:avLst>
                        <a:gd name="adj" fmla="val 5987"/>
                      </a:avLst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E9B6DE2A-FCB9-4CDA-AFCF-8B6C5DD4F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7272" y="4334256"/>
                      <a:ext cx="941832" cy="1478344"/>
                    </a:xfrm>
                    <a:prstGeom prst="roundRect">
                      <a:avLst>
                        <a:gd name="adj" fmla="val 6796"/>
                      </a:avLst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E65D3D8-9C3E-4E77-A4C8-0F1099377DC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470" y="2854519"/>
                    <a:ext cx="6206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23%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B4BFE95-7BE9-4A77-9640-6FAA7116833A}"/>
                    </a:ext>
                  </a:extLst>
                </p:cNvPr>
                <p:cNvSpPr txBox="1"/>
                <p:nvPr/>
              </p:nvSpPr>
              <p:spPr>
                <a:xfrm>
                  <a:off x="2621664" y="3253873"/>
                  <a:ext cx="8130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57.6%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D3C103-3C43-4A2F-952E-75275A859685}"/>
                  </a:ext>
                </a:extLst>
              </p:cNvPr>
              <p:cNvSpPr txBox="1"/>
              <p:nvPr/>
            </p:nvSpPr>
            <p:spPr>
              <a:xfrm>
                <a:off x="1614470" y="4235261"/>
                <a:ext cx="620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77%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16BA0E-EA5D-4B2B-B264-BF24FC59922E}"/>
                  </a:ext>
                </a:extLst>
              </p:cNvPr>
              <p:cNvSpPr txBox="1"/>
              <p:nvPr/>
            </p:nvSpPr>
            <p:spPr>
              <a:xfrm>
                <a:off x="2621664" y="4839264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42.4%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CF7F0D3-E887-458E-9D4B-9AD2EE65B063}"/>
                </a:ext>
              </a:extLst>
            </p:cNvPr>
            <p:cNvGrpSpPr/>
            <p:nvPr/>
          </p:nvGrpSpPr>
          <p:grpSpPr>
            <a:xfrm>
              <a:off x="4012400" y="1995187"/>
              <a:ext cx="2103461" cy="4209409"/>
              <a:chOff x="4922179" y="1996579"/>
              <a:chExt cx="2103461" cy="420940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DCC120C-6609-47D2-826A-7A4149DCB3D3}"/>
                  </a:ext>
                </a:extLst>
              </p:cNvPr>
              <p:cNvGrpSpPr/>
              <p:nvPr/>
            </p:nvGrpSpPr>
            <p:grpSpPr>
              <a:xfrm>
                <a:off x="4980432" y="2657921"/>
                <a:ext cx="2045208" cy="3548067"/>
                <a:chOff x="1453896" y="2657921"/>
                <a:chExt cx="2045208" cy="3548067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4C7C562-65F4-4395-8906-4E5998E7DA9A}"/>
                    </a:ext>
                  </a:extLst>
                </p:cNvPr>
                <p:cNvSpPr txBox="1"/>
                <p:nvPr/>
              </p:nvSpPr>
              <p:spPr>
                <a:xfrm>
                  <a:off x="1531389" y="5835264"/>
                  <a:ext cx="864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Churn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5BF17E-C1F7-4AA3-9F55-5D424C7545CA}"/>
                    </a:ext>
                  </a:extLst>
                </p:cNvPr>
                <p:cNvSpPr txBox="1"/>
                <p:nvPr/>
              </p:nvSpPr>
              <p:spPr>
                <a:xfrm>
                  <a:off x="2698610" y="5836656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Stay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7DBC97F-F616-452A-9171-5EE254A617E3}"/>
                    </a:ext>
                  </a:extLst>
                </p:cNvPr>
                <p:cNvGrpSpPr/>
                <p:nvPr/>
              </p:nvGrpSpPr>
              <p:grpSpPr>
                <a:xfrm>
                  <a:off x="1453896" y="2657921"/>
                  <a:ext cx="2045208" cy="3154680"/>
                  <a:chOff x="1453896" y="2657921"/>
                  <a:chExt cx="2045208" cy="3154680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B826AA4B-04E2-4CE4-BDC1-F91ABD0CA14B}"/>
                      </a:ext>
                    </a:extLst>
                  </p:cNvPr>
                  <p:cNvGrpSpPr/>
                  <p:nvPr/>
                </p:nvGrpSpPr>
                <p:grpSpPr>
                  <a:xfrm>
                    <a:off x="1453896" y="2657921"/>
                    <a:ext cx="2045208" cy="3154680"/>
                    <a:chOff x="1453896" y="2657921"/>
                    <a:chExt cx="2045208" cy="3154680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66C109F3-F1C2-4CF3-B32C-F01368D666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3896" y="2657921"/>
                      <a:ext cx="2045208" cy="3154680"/>
                      <a:chOff x="1453896" y="2657921"/>
                      <a:chExt cx="2045208" cy="3154680"/>
                    </a:xfrm>
                  </p:grpSpPr>
                  <p:sp>
                    <p:nvSpPr>
                      <p:cNvPr id="31" name="Rectangle: Rounded Corners 30">
                        <a:extLst>
                          <a:ext uri="{FF2B5EF4-FFF2-40B4-BE49-F238E27FC236}">
                            <a16:creationId xmlns:a16="http://schemas.microsoft.com/office/drawing/2014/main" id="{BBBDEAE3-3B10-4EAC-B4C4-CE44D9BB7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3896" y="2657921"/>
                        <a:ext cx="941832" cy="3154680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Rectangle: Rounded Corners 31">
                        <a:extLst>
                          <a:ext uri="{FF2B5EF4-FFF2-40B4-BE49-F238E27FC236}">
                            <a16:creationId xmlns:a16="http://schemas.microsoft.com/office/drawing/2014/main" id="{85A6DAAA-05DD-4AEE-BB70-9BA94CA82A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57272" y="2657921"/>
                        <a:ext cx="941832" cy="3154680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Rectangle: Rounded Corners 32">
                        <a:extLst>
                          <a:ext uri="{FF2B5EF4-FFF2-40B4-BE49-F238E27FC236}">
                            <a16:creationId xmlns:a16="http://schemas.microsoft.com/office/drawing/2014/main" id="{21F1D6D2-FF42-471A-A831-BDF347DBD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3896" y="4089815"/>
                        <a:ext cx="941832" cy="1722786"/>
                      </a:xfrm>
                      <a:prstGeom prst="roundRect">
                        <a:avLst>
                          <a:gd name="adj" fmla="val 5987"/>
                        </a:avLst>
                      </a:prstGeom>
                      <a:solidFill>
                        <a:schemeClr val="accent3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Rectangle: Rounded Corners 33">
                        <a:extLst>
                          <a:ext uri="{FF2B5EF4-FFF2-40B4-BE49-F238E27FC236}">
                            <a16:creationId xmlns:a16="http://schemas.microsoft.com/office/drawing/2014/main" id="{7E8790D3-7318-462B-9B95-1B1852BD83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57272" y="4020240"/>
                        <a:ext cx="941832" cy="1792360"/>
                      </a:xfrm>
                      <a:prstGeom prst="roundRect">
                        <a:avLst>
                          <a:gd name="adj" fmla="val 6796"/>
                        </a:avLst>
                      </a:prstGeom>
                      <a:solidFill>
                        <a:schemeClr val="accent3"/>
                      </a:solidFill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22ADAF0-D99D-4548-8C8A-1ED97B03AB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4470" y="3142750"/>
                      <a:ext cx="6206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44%</a:t>
                      </a:r>
                    </a:p>
                  </p:txBody>
                </p:sp>
              </p:grp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21CF6FE-48F7-4415-A56D-BF582EB39ADB}"/>
                      </a:ext>
                    </a:extLst>
                  </p:cNvPr>
                  <p:cNvSpPr txBox="1"/>
                  <p:nvPr/>
                </p:nvSpPr>
                <p:spPr>
                  <a:xfrm>
                    <a:off x="2621666" y="3116116"/>
                    <a:ext cx="8130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43.6%</a:t>
                    </a:r>
                  </a:p>
                </p:txBody>
              </p: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AFBFB74-B079-4C0F-9424-8EE551EF7E61}"/>
                    </a:ext>
                  </a:extLst>
                </p:cNvPr>
                <p:cNvSpPr txBox="1"/>
                <p:nvPr/>
              </p:nvSpPr>
              <p:spPr>
                <a:xfrm>
                  <a:off x="1614470" y="4642761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56%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CF87E3-2870-415E-9B2A-8394454094A9}"/>
                    </a:ext>
                  </a:extLst>
                </p:cNvPr>
                <p:cNvSpPr txBox="1"/>
                <p:nvPr/>
              </p:nvSpPr>
              <p:spPr>
                <a:xfrm>
                  <a:off x="2621665" y="4626962"/>
                  <a:ext cx="8130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56.4%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105D1E-6AB0-40E9-BF92-90CBDF131568}"/>
                  </a:ext>
                </a:extLst>
              </p:cNvPr>
              <p:cNvSpPr txBox="1"/>
              <p:nvPr/>
            </p:nvSpPr>
            <p:spPr>
              <a:xfrm>
                <a:off x="4922179" y="1996579"/>
                <a:ext cx="2103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Linear Regression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940D7E-0AA1-42C3-A9A0-FD8B52FEBFDB}"/>
                </a:ext>
              </a:extLst>
            </p:cNvPr>
            <p:cNvSpPr txBox="1"/>
            <p:nvPr/>
          </p:nvSpPr>
          <p:spPr>
            <a:xfrm>
              <a:off x="1597312" y="1996579"/>
              <a:ext cx="1662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Decision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01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B441B-7463-4FF7-B77F-56904380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2F2F2"/>
                </a:solidFill>
              </a:rPr>
              <a:t>Model Comparisons</a:t>
            </a:r>
            <a:br>
              <a:rPr lang="en-US" sz="1500" dirty="0">
                <a:solidFill>
                  <a:srgbClr val="F2F2F2"/>
                </a:solidFill>
              </a:rPr>
            </a:br>
            <a:r>
              <a:rPr lang="en-US" sz="1500" dirty="0" err="1">
                <a:solidFill>
                  <a:srgbClr val="F2F2F2"/>
                </a:solidFill>
              </a:rPr>
              <a:t>ie</a:t>
            </a:r>
            <a:r>
              <a:rPr lang="en-US" sz="1500" dirty="0">
                <a:solidFill>
                  <a:srgbClr val="F2F2F2"/>
                </a:solidFill>
              </a:rPr>
              <a:t>. reasons why we chose the model that we did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9D7FA-43AA-4A25-9E4D-AE228EBFF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08995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03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287338"/>
            <a:ext cx="7543800" cy="1449387"/>
          </a:xfrm>
        </p:spPr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3120B-B6E6-4590-9357-F05A5508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05" y="1540565"/>
            <a:ext cx="5754813" cy="4634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3A64E-1551-4492-B6E5-90AE2C436C41}"/>
              </a:ext>
            </a:extLst>
          </p:cNvPr>
          <p:cNvSpPr txBox="1"/>
          <p:nvPr/>
        </p:nvSpPr>
        <p:spPr>
          <a:xfrm>
            <a:off x="221496" y="1690689"/>
            <a:ext cx="2872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Churn "Has the customer churned </a:t>
            </a:r>
          </a:p>
          <a:p>
            <a:r>
              <a:rPr lang="en-US" sz="1200" dirty="0"/>
              <a:t>	during month (1=Yes, 0=No)" </a:t>
            </a:r>
          </a:p>
          <a:p>
            <a:r>
              <a:rPr lang="en-US" sz="1200" dirty="0" err="1"/>
              <a:t>Eqpdays</a:t>
            </a:r>
            <a:r>
              <a:rPr lang="en-US" sz="1200" dirty="0"/>
              <a:t> "Number of days of the </a:t>
            </a:r>
          </a:p>
          <a:p>
            <a:r>
              <a:rPr lang="en-US" sz="1200" dirty="0"/>
              <a:t>	current equipment" </a:t>
            </a:r>
          </a:p>
          <a:p>
            <a:r>
              <a:rPr lang="en-US" sz="1200" dirty="0"/>
              <a:t>Months "Months in Service" </a:t>
            </a:r>
          </a:p>
          <a:p>
            <a:r>
              <a:rPr lang="en-US" sz="1200" dirty="0" err="1"/>
              <a:t>Recchrge</a:t>
            </a:r>
            <a:r>
              <a:rPr lang="en-US" sz="1200" dirty="0"/>
              <a:t> "Mean total recurring charge" </a:t>
            </a:r>
          </a:p>
          <a:p>
            <a:r>
              <a:rPr lang="en-US" sz="1200" dirty="0"/>
              <a:t>Revenue "Mean monthly revenue" </a:t>
            </a:r>
          </a:p>
          <a:p>
            <a:r>
              <a:rPr lang="en-US" sz="1200" dirty="0" err="1"/>
              <a:t>Csa</a:t>
            </a:r>
            <a:r>
              <a:rPr lang="en-US" sz="1200" dirty="0"/>
              <a:t> "Communications Service Area" </a:t>
            </a:r>
          </a:p>
          <a:p>
            <a:r>
              <a:rPr lang="en-US" sz="1200" dirty="0"/>
              <a:t>Customer "Customer ID" </a:t>
            </a:r>
          </a:p>
          <a:p>
            <a:r>
              <a:rPr lang="en-US" sz="1200" dirty="0"/>
              <a:t>Age1 "Age of first HH member" </a:t>
            </a:r>
          </a:p>
          <a:p>
            <a:r>
              <a:rPr lang="en-US" sz="1200" dirty="0"/>
              <a:t>Age2 "Age of second HH member" </a:t>
            </a:r>
          </a:p>
          <a:p>
            <a:r>
              <a:rPr lang="en-US" sz="1200" dirty="0" err="1"/>
              <a:t>Mailflag</a:t>
            </a:r>
            <a:r>
              <a:rPr lang="en-US" sz="1200" dirty="0"/>
              <a:t> "Has chosen not to be solicited </a:t>
            </a:r>
          </a:p>
          <a:p>
            <a:r>
              <a:rPr lang="en-US" sz="1200" dirty="0"/>
              <a:t>	by mail" </a:t>
            </a:r>
          </a:p>
          <a:p>
            <a:r>
              <a:rPr lang="en-US" sz="1200" dirty="0" err="1"/>
              <a:t>Retcall</a:t>
            </a:r>
            <a:r>
              <a:rPr lang="en-US" sz="1200" dirty="0"/>
              <a:t> "Customer has made call to </a:t>
            </a:r>
          </a:p>
          <a:p>
            <a:r>
              <a:rPr lang="en-US" sz="1200" dirty="0"/>
              <a:t>	retention team" </a:t>
            </a:r>
          </a:p>
        </p:txBody>
      </p:sp>
    </p:spTree>
    <p:extLst>
      <p:ext uri="{BB962C8B-B14F-4D97-AF65-F5344CB8AC3E}">
        <p14:creationId xmlns:p14="http://schemas.microsoft.com/office/powerpoint/2010/main" val="33518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E96AB-A7C1-4B38-971D-C41DD8C6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94" y="1402582"/>
            <a:ext cx="5512083" cy="1467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6097DD-182F-4C8C-913D-6C45F436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94" y="3000195"/>
            <a:ext cx="5512083" cy="3492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7BCB2-0B47-4B48-AA55-009A1160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5" y="1383986"/>
            <a:ext cx="3051738" cy="3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2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0E840-B88A-467B-907E-619287D3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20" y="1373819"/>
            <a:ext cx="626142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8B1A-194A-4BBA-AB9F-F2EE97DE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 outputs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79595-8003-4F7A-AD16-7983E5DC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36" y="1386263"/>
            <a:ext cx="6215127" cy="500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61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207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Helvetica</vt:lpstr>
      <vt:lpstr>Wingdings 3</vt:lpstr>
      <vt:lpstr>Ion</vt:lpstr>
      <vt:lpstr>Cell2Cell Customer Retention</vt:lpstr>
      <vt:lpstr>PowerPoint Presentation</vt:lpstr>
      <vt:lpstr>PowerPoint Presentation</vt:lpstr>
      <vt:lpstr>Model Evaluations</vt:lpstr>
      <vt:lpstr>Model Comparisons ie. reasons why we chose the model that we did</vt:lpstr>
      <vt:lpstr>R script outputs</vt:lpstr>
      <vt:lpstr>R script outputs</vt:lpstr>
      <vt:lpstr>R script outputs</vt:lpstr>
      <vt:lpstr>R script outputs</vt:lpstr>
      <vt:lpstr>R script outputs – Tree cp vs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Cell2Cell Customer Retention</dc:title>
  <dc:creator>joe standerfer</dc:creator>
  <cp:lastModifiedBy>joe standerfer</cp:lastModifiedBy>
  <cp:revision>9</cp:revision>
  <dcterms:created xsi:type="dcterms:W3CDTF">2019-04-26T17:03:41Z</dcterms:created>
  <dcterms:modified xsi:type="dcterms:W3CDTF">2019-04-30T00:37:21Z</dcterms:modified>
</cp:coreProperties>
</file>