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72" r:id="rId3"/>
    <p:sldId id="256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83" r:id="rId17"/>
    <p:sldId id="286" r:id="rId18"/>
  </p:sldIdLst>
  <p:sldSz cx="9144000" cy="6858000" type="screen4x3"/>
  <p:notesSz cx="6858000" cy="9144000"/>
  <p:defaultTextStyle>
    <a:defPPr>
      <a:defRPr lang="en-US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58"/>
      </p:cViewPr>
      <p:guideLst>
        <p:guide orient="horz" pos="2198"/>
        <p:guide pos="29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lvl="0" algn="r">
              <a:buFont typeface="Arial" panose="020B0604020202020204" pitchFamily="34" charset="0"/>
              <a:buNone/>
            </a:pPr>
            <a:fld id="{BB962C8B-B14F-4D97-AF65-F5344CB8AC3E}" type="datetime1">
              <a:rPr lang="en-US" altLang="zh-CN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2AE275E-6033-40AD-A892-0FC46D4172A3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>
              <a:buNone/>
            </a:pPr>
            <a:fld id="{BB962C8B-B14F-4D97-AF65-F5344CB8AC3E}" type="datetime1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None/>
            </a:pPr>
            <a:r>
              <a:rPr lang="zh-CN" altLang="en-US" dirty="0">
                <a:latin typeface="Calibri" panose="020F0502020204030204" pitchFamily="34" charset="0"/>
              </a:rPr>
              <a:t>1</a:t>
            </a:r>
            <a:endParaRPr lang="en-US" altLang="zh-CN" sz="1300" dirty="0">
              <a:latin typeface="Calibri" panose="020F050202020403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F90417-779F-47A1-A71F-90EA60C9B2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>
              <a:buNone/>
            </a:pPr>
            <a:fld id="{BB962C8B-B14F-4D97-AF65-F5344CB8AC3E}" type="datetime1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None/>
            </a:pPr>
            <a:r>
              <a:rPr lang="zh-CN" altLang="en-US" dirty="0">
                <a:latin typeface="Calibri" panose="020F0502020204030204" pitchFamily="34" charset="0"/>
              </a:rPr>
              <a:t>1</a:t>
            </a:r>
            <a:endParaRPr lang="en-US" altLang="zh-CN" sz="1300" dirty="0">
              <a:latin typeface="Calibri" panose="020F050202020403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F90417-779F-47A1-A71F-90EA60C9B2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>
              <a:buNone/>
            </a:pPr>
            <a:fld id="{BB962C8B-B14F-4D97-AF65-F5344CB8AC3E}" type="datetime1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None/>
            </a:pPr>
            <a:r>
              <a:rPr lang="zh-CN" altLang="en-US" dirty="0">
                <a:latin typeface="Calibri" panose="020F0502020204030204" pitchFamily="34" charset="0"/>
              </a:rPr>
              <a:t>1</a:t>
            </a:r>
            <a:endParaRPr lang="en-US" altLang="zh-CN" sz="1300" dirty="0">
              <a:latin typeface="Calibri" panose="020F050202020403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F90417-779F-47A1-A71F-90EA60C9B2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>
              <a:buNone/>
            </a:pPr>
            <a:fld id="{BB962C8B-B14F-4D97-AF65-F5344CB8AC3E}" type="datetime1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ctr">
              <a:buNone/>
            </a:pPr>
            <a:r>
              <a:rPr lang="zh-CN" altLang="en-US" dirty="0">
                <a:ea typeface="等线" panose="02010600030101010101" pitchFamily="2" charset="-122"/>
              </a:rPr>
              <a:t>1</a:t>
            </a:r>
            <a:endParaRPr lang="en-US" altLang="zh-CN" sz="1300" dirty="0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26CAB27-212A-4ABD-A10B-44EF59D7CC1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>
              <a:buNone/>
            </a:pPr>
            <a:fld id="{BB962C8B-B14F-4D97-AF65-F5344CB8AC3E}" type="datetime1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None/>
            </a:pPr>
            <a:r>
              <a:rPr lang="zh-CN" altLang="en-US" dirty="0">
                <a:latin typeface="Calibri" panose="020F0502020204030204" pitchFamily="34" charset="0"/>
              </a:rPr>
              <a:t>1</a:t>
            </a:r>
            <a:endParaRPr lang="en-US" altLang="zh-CN" sz="1300" dirty="0">
              <a:latin typeface="Calibri" panose="020F050202020403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F90417-779F-47A1-A71F-90EA60C9B2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>
              <a:buNone/>
            </a:pPr>
            <a:fld id="{BB962C8B-B14F-4D97-AF65-F5344CB8AC3E}" type="datetime1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None/>
            </a:pPr>
            <a:r>
              <a:rPr lang="zh-CN" altLang="en-US" dirty="0">
                <a:latin typeface="Calibri" panose="020F0502020204030204" pitchFamily="34" charset="0"/>
              </a:rPr>
              <a:t>1</a:t>
            </a:r>
            <a:endParaRPr lang="en-US" altLang="zh-CN" sz="1300" dirty="0">
              <a:latin typeface="Calibri" panose="020F050202020403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F90417-779F-47A1-A71F-90EA60C9B2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>
              <a:buNone/>
            </a:pPr>
            <a:fld id="{BB962C8B-B14F-4D97-AF65-F5344CB8AC3E}" type="datetime1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None/>
            </a:pPr>
            <a:r>
              <a:rPr lang="zh-CN" altLang="en-US" dirty="0">
                <a:latin typeface="Calibri" panose="020F0502020204030204" pitchFamily="34" charset="0"/>
              </a:rPr>
              <a:t>1</a:t>
            </a:r>
            <a:endParaRPr lang="en-US" altLang="zh-CN" sz="1300" dirty="0">
              <a:latin typeface="Calibri" panose="020F050202020403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F90417-779F-47A1-A71F-90EA60C9B2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>
              <a:buNone/>
            </a:pPr>
            <a:fld id="{BB962C8B-B14F-4D97-AF65-F5344CB8AC3E}" type="datetime1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None/>
            </a:pPr>
            <a:r>
              <a:rPr lang="zh-CN" altLang="en-US" dirty="0">
                <a:latin typeface="Calibri" panose="020F0502020204030204" pitchFamily="34" charset="0"/>
              </a:rPr>
              <a:t>1</a:t>
            </a:r>
            <a:endParaRPr lang="en-US" altLang="zh-CN" sz="1300" dirty="0">
              <a:latin typeface="Calibri" panose="020F05020202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F90417-779F-47A1-A71F-90EA60C9B2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>
              <a:buNone/>
            </a:pPr>
            <a:fld id="{BB962C8B-B14F-4D97-AF65-F5344CB8AC3E}" type="datetime1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None/>
            </a:pPr>
            <a:r>
              <a:rPr lang="zh-CN" altLang="en-US" dirty="0">
                <a:latin typeface="Calibri" panose="020F0502020204030204" pitchFamily="34" charset="0"/>
              </a:rPr>
              <a:t>1</a:t>
            </a:r>
            <a:endParaRPr lang="en-US" altLang="zh-CN" sz="1300" dirty="0">
              <a:latin typeface="Calibri" panose="020F050202020403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F90417-779F-47A1-A71F-90EA60C9B2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>
              <a:buNone/>
            </a:pPr>
            <a:fld id="{BB962C8B-B14F-4D97-AF65-F5344CB8AC3E}" type="datetime1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None/>
            </a:pPr>
            <a:r>
              <a:rPr lang="zh-CN" altLang="en-US" dirty="0">
                <a:latin typeface="Calibri" panose="020F0502020204030204" pitchFamily="34" charset="0"/>
              </a:rPr>
              <a:t>1</a:t>
            </a:r>
            <a:endParaRPr lang="en-US" altLang="zh-CN" sz="1300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F90417-779F-47A1-A71F-90EA60C9B2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>
              <a:buNone/>
            </a:pPr>
            <a:fld id="{BB962C8B-B14F-4D97-AF65-F5344CB8AC3E}" type="datetime1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None/>
            </a:pPr>
            <a:r>
              <a:rPr lang="zh-CN" altLang="en-US" dirty="0">
                <a:latin typeface="Calibri" panose="020F0502020204030204" pitchFamily="34" charset="0"/>
              </a:rPr>
              <a:t>1</a:t>
            </a:r>
            <a:endParaRPr lang="en-US" altLang="zh-CN" sz="1300" dirty="0">
              <a:latin typeface="Calibri" panose="020F050202020403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F90417-779F-47A1-A71F-90EA60C9B2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>
              <a:buNone/>
            </a:pPr>
            <a:fld id="{BB962C8B-B14F-4D97-AF65-F5344CB8AC3E}" type="datetime1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buNone/>
            </a:pPr>
            <a:r>
              <a:rPr lang="zh-CN" altLang="en-US" dirty="0">
                <a:latin typeface="Calibri" panose="020F0502020204030204" pitchFamily="34" charset="0"/>
              </a:rPr>
              <a:t>1</a:t>
            </a:r>
            <a:endParaRPr lang="en-US" altLang="zh-CN" sz="1300" dirty="0">
              <a:latin typeface="Calibri" panose="020F050202020403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F90417-779F-47A1-A71F-90EA60C9B2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>
                <a:solidFill>
                  <a:srgbClr val="898989"/>
                </a:solidFill>
                <a:ea typeface="等线" panose="02010600030101010101" pitchFamily="2" charset="-122"/>
              </a:defRPr>
            </a:lvl1pPr>
          </a:lstStyle>
          <a:p>
            <a:pPr lvl="0">
              <a:buNone/>
            </a:pPr>
            <a:fld id="{BB962C8B-B14F-4D97-AF65-F5344CB8AC3E}" type="datetime1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98989"/>
                </a:solidFill>
                <a:ea typeface="等线" panose="02010600030101010101" pitchFamily="2" charset="-122"/>
              </a:defRPr>
            </a:lvl1pPr>
          </a:lstStyle>
          <a:p>
            <a:pPr lvl="0">
              <a:buNone/>
            </a:pPr>
            <a:r>
              <a:rPr lang="zh-CN" altLang="en-US" dirty="0">
                <a:latin typeface="Calibri" panose="020F0502020204030204" pitchFamily="34" charset="0"/>
              </a:rPr>
              <a:t>1</a:t>
            </a:r>
            <a:endParaRPr lang="en-US" altLang="zh-CN" sz="1300" dirty="0">
              <a:latin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F90417-779F-47A1-A71F-90EA60C9B2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extBox 12"/>
          <p:cNvSpPr/>
          <p:nvPr/>
        </p:nvSpPr>
        <p:spPr>
          <a:xfrm>
            <a:off x="179388" y="2925763"/>
            <a:ext cx="8640762" cy="830262"/>
          </a:xfrm>
          <a:prstGeom prst="rect">
            <a:avLst/>
          </a:prstGeom>
          <a:noFill/>
          <a:ln w="9525">
            <a:noFill/>
          </a:ln>
        </p:spPr>
        <p:txBody>
          <a:bodyPr lIns="91431" tIns="45716" rIns="91431" bIns="45716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POWER YOUR POINT</a:t>
            </a:r>
            <a:endParaRPr lang="zh-CN" altLang="en-US" sz="4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5" name="Parallelogram 77"/>
          <p:cNvSpPr/>
          <p:nvPr/>
        </p:nvSpPr>
        <p:spPr>
          <a:xfrm>
            <a:off x="539750" y="2852738"/>
            <a:ext cx="649288" cy="93662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076" name="Parallelogram 78"/>
          <p:cNvSpPr/>
          <p:nvPr/>
        </p:nvSpPr>
        <p:spPr>
          <a:xfrm rot="10800000">
            <a:off x="7885113" y="2852738"/>
            <a:ext cx="647700" cy="93662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077" name="TextBox 13"/>
          <p:cNvSpPr>
            <a:spLocks noChangeArrowheads="1"/>
          </p:cNvSpPr>
          <p:nvPr/>
        </p:nvSpPr>
        <p:spPr bwMode="auto">
          <a:xfrm>
            <a:off x="5507038" y="4613275"/>
            <a:ext cx="3025775" cy="392113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9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Add your text in here</a:t>
            </a:r>
            <a:endParaRPr kumimoji="0" lang="zh-CN" altLang="en-US" sz="1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4102" name="Group 3"/>
          <p:cNvGrpSpPr/>
          <p:nvPr/>
        </p:nvGrpSpPr>
        <p:grpSpPr>
          <a:xfrm>
            <a:off x="755650" y="1917700"/>
            <a:ext cx="7866063" cy="3146425"/>
            <a:chOff x="0" y="0"/>
            <a:chExt cx="4955" cy="1982"/>
          </a:xfrm>
        </p:grpSpPr>
        <p:sp>
          <p:nvSpPr>
            <p:cNvPr id="4103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74" y="89"/>
                </a:cxn>
                <a:cxn ang="0">
                  <a:pos x="205" y="72"/>
                </a:cxn>
                <a:cxn ang="0">
                  <a:pos x="277" y="83"/>
                </a:cxn>
                <a:cxn ang="0">
                  <a:pos x="265" y="153"/>
                </a:cxn>
                <a:cxn ang="0">
                  <a:pos x="174" y="200"/>
                </a:cxn>
                <a:cxn ang="0">
                  <a:pos x="140" y="245"/>
                </a:cxn>
                <a:cxn ang="0">
                  <a:pos x="182" y="331"/>
                </a:cxn>
                <a:cxn ang="0">
                  <a:pos x="202" y="331"/>
                </a:cxn>
                <a:cxn ang="0">
                  <a:pos x="209" y="312"/>
                </a:cxn>
                <a:cxn ang="0">
                  <a:pos x="306" y="397"/>
                </a:cxn>
                <a:cxn ang="0">
                  <a:pos x="415" y="413"/>
                </a:cxn>
                <a:cxn ang="0">
                  <a:pos x="507" y="465"/>
                </a:cxn>
                <a:cxn ang="0">
                  <a:pos x="545" y="489"/>
                </a:cxn>
                <a:cxn ang="0">
                  <a:pos x="492" y="554"/>
                </a:cxn>
                <a:cxn ang="0">
                  <a:pos x="585" y="613"/>
                </a:cxn>
                <a:cxn ang="0">
                  <a:pos x="660" y="696"/>
                </a:cxn>
                <a:cxn ang="0">
                  <a:pos x="698" y="795"/>
                </a:cxn>
                <a:cxn ang="0">
                  <a:pos x="762" y="874"/>
                </a:cxn>
                <a:cxn ang="0">
                  <a:pos x="817" y="867"/>
                </a:cxn>
                <a:cxn ang="0">
                  <a:pos x="794" y="823"/>
                </a:cxn>
                <a:cxn ang="0">
                  <a:pos x="822" y="793"/>
                </a:cxn>
                <a:cxn ang="0">
                  <a:pos x="873" y="767"/>
                </a:cxn>
                <a:cxn ang="0">
                  <a:pos x="925" y="715"/>
                </a:cxn>
                <a:cxn ang="0">
                  <a:pos x="1001" y="671"/>
                </a:cxn>
                <a:cxn ang="0">
                  <a:pos x="1036" y="600"/>
                </a:cxn>
                <a:cxn ang="0">
                  <a:pos x="990" y="529"/>
                </a:cxn>
                <a:cxn ang="0">
                  <a:pos x="878" y="485"/>
                </a:cxn>
                <a:cxn ang="0">
                  <a:pos x="705" y="441"/>
                </a:cxn>
                <a:cxn ang="0">
                  <a:pos x="622" y="434"/>
                </a:cxn>
                <a:cxn ang="0">
                  <a:pos x="577" y="436"/>
                </a:cxn>
                <a:cxn ang="0">
                  <a:pos x="507" y="451"/>
                </a:cxn>
                <a:cxn ang="0">
                  <a:pos x="484" y="404"/>
                </a:cxn>
                <a:cxn ang="0">
                  <a:pos x="470" y="365"/>
                </a:cxn>
                <a:cxn ang="0">
                  <a:pos x="403" y="380"/>
                </a:cxn>
                <a:cxn ang="0">
                  <a:pos x="363" y="327"/>
                </a:cxn>
                <a:cxn ang="0">
                  <a:pos x="473" y="314"/>
                </a:cxn>
                <a:cxn ang="0">
                  <a:pos x="537" y="312"/>
                </a:cxn>
                <a:cxn ang="0">
                  <a:pos x="573" y="310"/>
                </a:cxn>
                <a:cxn ang="0">
                  <a:pos x="675" y="259"/>
                </a:cxn>
                <a:cxn ang="0">
                  <a:pos x="756" y="233"/>
                </a:cxn>
                <a:cxn ang="0">
                  <a:pos x="816" y="219"/>
                </a:cxn>
                <a:cxn ang="0">
                  <a:pos x="856" y="185"/>
                </a:cxn>
                <a:cxn ang="0">
                  <a:pos x="822" y="177"/>
                </a:cxn>
                <a:cxn ang="0">
                  <a:pos x="975" y="157"/>
                </a:cxn>
                <a:cxn ang="0">
                  <a:pos x="898" y="118"/>
                </a:cxn>
                <a:cxn ang="0">
                  <a:pos x="848" y="91"/>
                </a:cxn>
                <a:cxn ang="0">
                  <a:pos x="780" y="125"/>
                </a:cxn>
                <a:cxn ang="0">
                  <a:pos x="709" y="153"/>
                </a:cxn>
                <a:cxn ang="0">
                  <a:pos x="653" y="104"/>
                </a:cxn>
                <a:cxn ang="0">
                  <a:pos x="774" y="83"/>
                </a:cxn>
                <a:cxn ang="0">
                  <a:pos x="809" y="68"/>
                </a:cxn>
                <a:cxn ang="0">
                  <a:pos x="848" y="60"/>
                </a:cxn>
                <a:cxn ang="0">
                  <a:pos x="821" y="50"/>
                </a:cxn>
                <a:cxn ang="0">
                  <a:pos x="806" y="41"/>
                </a:cxn>
                <a:cxn ang="0">
                  <a:pos x="767" y="35"/>
                </a:cxn>
                <a:cxn ang="0">
                  <a:pos x="706" y="47"/>
                </a:cxn>
                <a:cxn ang="0">
                  <a:pos x="606" y="41"/>
                </a:cxn>
                <a:cxn ang="0">
                  <a:pos x="351" y="0"/>
                </a:cxn>
                <a:cxn ang="0">
                  <a:pos x="220" y="11"/>
                </a:cxn>
                <a:cxn ang="0">
                  <a:pos x="185" y="35"/>
                </a:cxn>
                <a:cxn ang="0">
                  <a:pos x="82" y="60"/>
                </a:cxn>
                <a:cxn ang="0">
                  <a:pos x="82" y="74"/>
                </a:cxn>
                <a:cxn ang="0">
                  <a:pos x="2" y="87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4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0" y="1"/>
                </a:cxn>
                <a:cxn ang="0">
                  <a:pos x="0" y="7"/>
                </a:cxn>
                <a:cxn ang="0">
                  <a:pos x="14" y="12"/>
                </a:cxn>
                <a:cxn ang="0">
                  <a:pos x="28" y="8"/>
                </a:cxn>
                <a:cxn ang="0">
                  <a:pos x="18" y="0"/>
                </a:cxn>
                <a:cxn ang="0">
                  <a:pos x="10" y="1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5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8" y="0"/>
                </a:cxn>
                <a:cxn ang="0">
                  <a:pos x="17" y="14"/>
                </a:cxn>
                <a:cxn ang="0">
                  <a:pos x="27" y="14"/>
                </a:cxn>
                <a:cxn ang="0">
                  <a:pos x="25" y="5"/>
                </a:cxn>
                <a:cxn ang="0">
                  <a:pos x="17" y="1"/>
                </a:cxn>
                <a:cxn ang="0">
                  <a:pos x="8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6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62" y="0"/>
                </a:cxn>
                <a:cxn ang="0">
                  <a:pos x="51" y="3"/>
                </a:cxn>
                <a:cxn ang="0">
                  <a:pos x="35" y="8"/>
                </a:cxn>
                <a:cxn ang="0">
                  <a:pos x="25" y="14"/>
                </a:cxn>
                <a:cxn ang="0">
                  <a:pos x="14" y="18"/>
                </a:cxn>
                <a:cxn ang="0">
                  <a:pos x="41" y="29"/>
                </a:cxn>
                <a:cxn ang="0">
                  <a:pos x="51" y="32"/>
                </a:cxn>
                <a:cxn ang="0">
                  <a:pos x="54" y="32"/>
                </a:cxn>
                <a:cxn ang="0">
                  <a:pos x="57" y="30"/>
                </a:cxn>
                <a:cxn ang="0">
                  <a:pos x="62" y="35"/>
                </a:cxn>
                <a:cxn ang="0">
                  <a:pos x="78" y="30"/>
                </a:cxn>
                <a:cxn ang="0">
                  <a:pos x="83" y="26"/>
                </a:cxn>
                <a:cxn ang="0">
                  <a:pos x="65" y="14"/>
                </a:cxn>
                <a:cxn ang="0">
                  <a:pos x="73" y="8"/>
                </a:cxn>
                <a:cxn ang="0">
                  <a:pos x="72" y="1"/>
                </a:cxn>
                <a:cxn ang="0">
                  <a:pos x="62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7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29" y="4"/>
                </a:cxn>
                <a:cxn ang="0">
                  <a:pos x="11" y="4"/>
                </a:cxn>
                <a:cxn ang="0">
                  <a:pos x="3" y="6"/>
                </a:cxn>
                <a:cxn ang="0">
                  <a:pos x="15" y="18"/>
                </a:cxn>
                <a:cxn ang="0">
                  <a:pos x="33" y="16"/>
                </a:cxn>
                <a:cxn ang="0">
                  <a:pos x="59" y="19"/>
                </a:cxn>
                <a:cxn ang="0">
                  <a:pos x="70" y="21"/>
                </a:cxn>
                <a:cxn ang="0">
                  <a:pos x="84" y="31"/>
                </a:cxn>
                <a:cxn ang="0">
                  <a:pos x="89" y="40"/>
                </a:cxn>
                <a:cxn ang="0">
                  <a:pos x="100" y="35"/>
                </a:cxn>
                <a:cxn ang="0">
                  <a:pos x="106" y="34"/>
                </a:cxn>
                <a:cxn ang="0">
                  <a:pos x="118" y="36"/>
                </a:cxn>
                <a:cxn ang="0">
                  <a:pos x="123" y="28"/>
                </a:cxn>
                <a:cxn ang="0">
                  <a:pos x="96" y="19"/>
                </a:cxn>
                <a:cxn ang="0">
                  <a:pos x="66" y="7"/>
                </a:cxn>
                <a:cxn ang="0">
                  <a:pos x="33" y="9"/>
                </a:cxn>
                <a:cxn ang="0">
                  <a:pos x="29" y="4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8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36" y="0"/>
                </a:cxn>
                <a:cxn ang="0">
                  <a:pos x="27" y="2"/>
                </a:cxn>
                <a:cxn ang="0">
                  <a:pos x="20" y="11"/>
                </a:cxn>
                <a:cxn ang="0">
                  <a:pos x="9" y="12"/>
                </a:cxn>
                <a:cxn ang="0">
                  <a:pos x="3" y="15"/>
                </a:cxn>
                <a:cxn ang="0">
                  <a:pos x="8" y="19"/>
                </a:cxn>
                <a:cxn ang="0">
                  <a:pos x="84" y="12"/>
                </a:cxn>
                <a:cxn ang="0">
                  <a:pos x="77" y="6"/>
                </a:cxn>
                <a:cxn ang="0">
                  <a:pos x="66" y="3"/>
                </a:cxn>
                <a:cxn ang="0">
                  <a:pos x="64" y="8"/>
                </a:cxn>
                <a:cxn ang="0">
                  <a:pos x="56" y="6"/>
                </a:cxn>
                <a:cxn ang="0">
                  <a:pos x="42" y="5"/>
                </a:cxn>
                <a:cxn ang="0">
                  <a:pos x="36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9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6" y="9"/>
                </a:cxn>
                <a:cxn ang="0">
                  <a:pos x="20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0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0" y="0"/>
                </a:cxn>
                <a:cxn ang="0">
                  <a:pos x="0" y="5"/>
                </a:cxn>
                <a:cxn ang="0">
                  <a:pos x="11" y="12"/>
                </a:cxn>
                <a:cxn ang="0">
                  <a:pos x="9" y="6"/>
                </a:cxn>
                <a:cxn ang="0">
                  <a:pos x="11" y="2"/>
                </a:cxn>
                <a:cxn ang="0">
                  <a:pos x="10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1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41" y="1"/>
                </a:cxn>
                <a:cxn ang="0">
                  <a:pos x="16" y="11"/>
                </a:cxn>
                <a:cxn ang="0">
                  <a:pos x="3" y="13"/>
                </a:cxn>
                <a:cxn ang="0">
                  <a:pos x="0" y="13"/>
                </a:cxn>
                <a:cxn ang="0">
                  <a:pos x="16" y="20"/>
                </a:cxn>
                <a:cxn ang="0">
                  <a:pos x="24" y="22"/>
                </a:cxn>
                <a:cxn ang="0">
                  <a:pos x="44" y="16"/>
                </a:cxn>
                <a:cxn ang="0">
                  <a:pos x="52" y="15"/>
                </a:cxn>
                <a:cxn ang="0">
                  <a:pos x="53" y="19"/>
                </a:cxn>
                <a:cxn ang="0">
                  <a:pos x="41" y="21"/>
                </a:cxn>
                <a:cxn ang="0">
                  <a:pos x="46" y="25"/>
                </a:cxn>
                <a:cxn ang="0">
                  <a:pos x="26" y="30"/>
                </a:cxn>
                <a:cxn ang="0">
                  <a:pos x="45" y="37"/>
                </a:cxn>
                <a:cxn ang="0">
                  <a:pos x="53" y="39"/>
                </a:cxn>
                <a:cxn ang="0">
                  <a:pos x="76" y="35"/>
                </a:cxn>
                <a:cxn ang="0">
                  <a:pos x="96" y="36"/>
                </a:cxn>
                <a:cxn ang="0">
                  <a:pos x="108" y="40"/>
                </a:cxn>
                <a:cxn ang="0">
                  <a:pos x="131" y="37"/>
                </a:cxn>
                <a:cxn ang="0">
                  <a:pos x="143" y="35"/>
                </a:cxn>
                <a:cxn ang="0">
                  <a:pos x="142" y="27"/>
                </a:cxn>
                <a:cxn ang="0">
                  <a:pos x="150" y="24"/>
                </a:cxn>
                <a:cxn ang="0">
                  <a:pos x="153" y="16"/>
                </a:cxn>
                <a:cxn ang="0">
                  <a:pos x="135" y="20"/>
                </a:cxn>
                <a:cxn ang="0">
                  <a:pos x="129" y="15"/>
                </a:cxn>
                <a:cxn ang="0">
                  <a:pos x="110" y="15"/>
                </a:cxn>
                <a:cxn ang="0">
                  <a:pos x="86" y="3"/>
                </a:cxn>
                <a:cxn ang="0">
                  <a:pos x="60" y="4"/>
                </a:cxn>
                <a:cxn ang="0">
                  <a:pos x="53" y="1"/>
                </a:cxn>
                <a:cxn ang="0">
                  <a:pos x="41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2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63" y="4"/>
                </a:cxn>
                <a:cxn ang="0">
                  <a:pos x="9" y="8"/>
                </a:cxn>
                <a:cxn ang="0">
                  <a:pos x="6" y="12"/>
                </a:cxn>
                <a:cxn ang="0">
                  <a:pos x="36" y="18"/>
                </a:cxn>
                <a:cxn ang="0">
                  <a:pos x="87" y="25"/>
                </a:cxn>
                <a:cxn ang="0">
                  <a:pos x="114" y="24"/>
                </a:cxn>
                <a:cxn ang="0">
                  <a:pos x="121" y="22"/>
                </a:cxn>
                <a:cxn ang="0">
                  <a:pos x="114" y="15"/>
                </a:cxn>
                <a:cxn ang="0">
                  <a:pos x="106" y="13"/>
                </a:cxn>
                <a:cxn ang="0">
                  <a:pos x="84" y="9"/>
                </a:cxn>
                <a:cxn ang="0">
                  <a:pos x="63" y="4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3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43" y="3"/>
                </a:cxn>
                <a:cxn ang="0">
                  <a:pos x="33" y="8"/>
                </a:cxn>
                <a:cxn ang="0">
                  <a:pos x="14" y="13"/>
                </a:cxn>
                <a:cxn ang="0">
                  <a:pos x="35" y="27"/>
                </a:cxn>
                <a:cxn ang="0">
                  <a:pos x="51" y="29"/>
                </a:cxn>
                <a:cxn ang="0">
                  <a:pos x="67" y="34"/>
                </a:cxn>
                <a:cxn ang="0">
                  <a:pos x="82" y="29"/>
                </a:cxn>
                <a:cxn ang="0">
                  <a:pos x="93" y="35"/>
                </a:cxn>
                <a:cxn ang="0">
                  <a:pos x="97" y="43"/>
                </a:cxn>
                <a:cxn ang="0">
                  <a:pos x="74" y="52"/>
                </a:cxn>
                <a:cxn ang="0">
                  <a:pos x="58" y="60"/>
                </a:cxn>
                <a:cxn ang="0">
                  <a:pos x="45" y="58"/>
                </a:cxn>
                <a:cxn ang="0">
                  <a:pos x="36" y="57"/>
                </a:cxn>
                <a:cxn ang="0">
                  <a:pos x="28" y="64"/>
                </a:cxn>
                <a:cxn ang="0">
                  <a:pos x="25" y="68"/>
                </a:cxn>
                <a:cxn ang="0">
                  <a:pos x="47" y="71"/>
                </a:cxn>
                <a:cxn ang="0">
                  <a:pos x="61" y="70"/>
                </a:cxn>
                <a:cxn ang="0">
                  <a:pos x="74" y="80"/>
                </a:cxn>
                <a:cxn ang="0">
                  <a:pos x="82" y="81"/>
                </a:cxn>
                <a:cxn ang="0">
                  <a:pos x="90" y="82"/>
                </a:cxn>
                <a:cxn ang="0">
                  <a:pos x="100" y="86"/>
                </a:cxn>
                <a:cxn ang="0">
                  <a:pos x="117" y="81"/>
                </a:cxn>
                <a:cxn ang="0">
                  <a:pos x="131" y="81"/>
                </a:cxn>
                <a:cxn ang="0">
                  <a:pos x="148" y="73"/>
                </a:cxn>
                <a:cxn ang="0">
                  <a:pos x="146" y="64"/>
                </a:cxn>
                <a:cxn ang="0">
                  <a:pos x="141" y="60"/>
                </a:cxn>
                <a:cxn ang="0">
                  <a:pos x="150" y="57"/>
                </a:cxn>
                <a:cxn ang="0">
                  <a:pos x="158" y="63"/>
                </a:cxn>
                <a:cxn ang="0">
                  <a:pos x="160" y="68"/>
                </a:cxn>
                <a:cxn ang="0">
                  <a:pos x="169" y="67"/>
                </a:cxn>
                <a:cxn ang="0">
                  <a:pos x="196" y="58"/>
                </a:cxn>
                <a:cxn ang="0">
                  <a:pos x="189" y="50"/>
                </a:cxn>
                <a:cxn ang="0">
                  <a:pos x="168" y="42"/>
                </a:cxn>
                <a:cxn ang="0">
                  <a:pos x="171" y="37"/>
                </a:cxn>
                <a:cxn ang="0">
                  <a:pos x="179" y="35"/>
                </a:cxn>
                <a:cxn ang="0">
                  <a:pos x="163" y="22"/>
                </a:cxn>
                <a:cxn ang="0">
                  <a:pos x="150" y="20"/>
                </a:cxn>
                <a:cxn ang="0">
                  <a:pos x="143" y="19"/>
                </a:cxn>
                <a:cxn ang="0">
                  <a:pos x="130" y="11"/>
                </a:cxn>
                <a:cxn ang="0">
                  <a:pos x="100" y="15"/>
                </a:cxn>
                <a:cxn ang="0">
                  <a:pos x="107" y="9"/>
                </a:cxn>
                <a:cxn ang="0">
                  <a:pos x="90" y="6"/>
                </a:cxn>
                <a:cxn ang="0">
                  <a:pos x="77" y="6"/>
                </a:cxn>
                <a:cxn ang="0">
                  <a:pos x="43" y="3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4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16" y="0"/>
                </a:cxn>
                <a:cxn ang="0">
                  <a:pos x="0" y="3"/>
                </a:cxn>
                <a:cxn ang="0">
                  <a:pos x="19" y="12"/>
                </a:cxn>
                <a:cxn ang="0">
                  <a:pos x="30" y="16"/>
                </a:cxn>
                <a:cxn ang="0">
                  <a:pos x="37" y="9"/>
                </a:cxn>
                <a:cxn ang="0">
                  <a:pos x="29" y="2"/>
                </a:cxn>
                <a:cxn ang="0">
                  <a:pos x="1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5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29" y="2"/>
                </a:cxn>
                <a:cxn ang="0">
                  <a:pos x="16" y="8"/>
                </a:cxn>
                <a:cxn ang="0">
                  <a:pos x="3" y="8"/>
                </a:cxn>
                <a:cxn ang="0">
                  <a:pos x="10" y="18"/>
                </a:cxn>
                <a:cxn ang="0">
                  <a:pos x="50" y="11"/>
                </a:cxn>
                <a:cxn ang="0">
                  <a:pos x="57" y="5"/>
                </a:cxn>
                <a:cxn ang="0">
                  <a:pos x="38" y="2"/>
                </a:cxn>
                <a:cxn ang="0">
                  <a:pos x="29" y="2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6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25" y="0"/>
                </a:cxn>
                <a:cxn ang="0">
                  <a:pos x="6" y="5"/>
                </a:cxn>
                <a:cxn ang="0">
                  <a:pos x="14" y="11"/>
                </a:cxn>
                <a:cxn ang="0">
                  <a:pos x="31" y="9"/>
                </a:cxn>
                <a:cxn ang="0">
                  <a:pos x="39" y="6"/>
                </a:cxn>
                <a:cxn ang="0">
                  <a:pos x="25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7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38" y="4"/>
                </a:cxn>
                <a:cxn ang="0">
                  <a:pos x="18" y="1"/>
                </a:cxn>
                <a:cxn ang="0">
                  <a:pos x="0" y="6"/>
                </a:cxn>
                <a:cxn ang="0">
                  <a:pos x="26" y="11"/>
                </a:cxn>
                <a:cxn ang="0">
                  <a:pos x="43" y="14"/>
                </a:cxn>
                <a:cxn ang="0">
                  <a:pos x="56" y="6"/>
                </a:cxn>
                <a:cxn ang="0">
                  <a:pos x="54" y="2"/>
                </a:cxn>
                <a:cxn ang="0">
                  <a:pos x="43" y="0"/>
                </a:cxn>
                <a:cxn ang="0">
                  <a:pos x="38" y="4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8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1" y="1"/>
                </a:cxn>
                <a:cxn ang="0">
                  <a:pos x="0" y="6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35" y="4"/>
                </a:cxn>
                <a:cxn ang="0">
                  <a:pos x="30" y="0"/>
                </a:cxn>
                <a:cxn ang="0">
                  <a:pos x="11" y="1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9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24" y="0"/>
                </a:cxn>
                <a:cxn ang="0">
                  <a:pos x="9" y="2"/>
                </a:cxn>
                <a:cxn ang="0">
                  <a:pos x="3" y="13"/>
                </a:cxn>
                <a:cxn ang="0">
                  <a:pos x="8" y="20"/>
                </a:cxn>
                <a:cxn ang="0">
                  <a:pos x="0" y="25"/>
                </a:cxn>
                <a:cxn ang="0">
                  <a:pos x="35" y="30"/>
                </a:cxn>
                <a:cxn ang="0">
                  <a:pos x="53" y="32"/>
                </a:cxn>
                <a:cxn ang="0">
                  <a:pos x="97" y="30"/>
                </a:cxn>
                <a:cxn ang="0">
                  <a:pos x="49" y="25"/>
                </a:cxn>
                <a:cxn ang="0">
                  <a:pos x="35" y="22"/>
                </a:cxn>
                <a:cxn ang="0">
                  <a:pos x="28" y="18"/>
                </a:cxn>
                <a:cxn ang="0">
                  <a:pos x="32" y="12"/>
                </a:cxn>
                <a:cxn ang="0">
                  <a:pos x="24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0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21" y="0"/>
                </a:cxn>
                <a:cxn ang="0">
                  <a:pos x="15" y="7"/>
                </a:cxn>
                <a:cxn ang="0">
                  <a:pos x="3" y="6"/>
                </a:cxn>
                <a:cxn ang="0">
                  <a:pos x="3" y="2"/>
                </a:cxn>
                <a:cxn ang="0">
                  <a:pos x="21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1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8" y="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2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0" y="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3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2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4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7" y="9"/>
                </a:cxn>
                <a:cxn ang="0">
                  <a:pos x="21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5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7" y="9"/>
                </a:cxn>
                <a:cxn ang="0">
                  <a:pos x="21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6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9" y="0"/>
                </a:cxn>
                <a:cxn ang="0">
                  <a:pos x="4" y="6"/>
                </a:cxn>
                <a:cxn ang="0">
                  <a:pos x="19" y="9"/>
                </a:cxn>
                <a:cxn ang="0">
                  <a:pos x="23" y="1"/>
                </a:cxn>
                <a:cxn ang="0">
                  <a:pos x="9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7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6" y="9"/>
                </a:cxn>
                <a:cxn ang="0">
                  <a:pos x="20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8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18" y="19"/>
                </a:cxn>
                <a:cxn ang="0">
                  <a:pos x="3" y="31"/>
                </a:cxn>
                <a:cxn ang="0">
                  <a:pos x="23" y="34"/>
                </a:cxn>
                <a:cxn ang="0">
                  <a:pos x="10" y="40"/>
                </a:cxn>
                <a:cxn ang="0">
                  <a:pos x="67" y="46"/>
                </a:cxn>
                <a:cxn ang="0">
                  <a:pos x="91" y="45"/>
                </a:cxn>
                <a:cxn ang="0">
                  <a:pos x="160" y="27"/>
                </a:cxn>
                <a:cxn ang="0">
                  <a:pos x="192" y="22"/>
                </a:cxn>
                <a:cxn ang="0">
                  <a:pos x="208" y="27"/>
                </a:cxn>
                <a:cxn ang="0">
                  <a:pos x="175" y="30"/>
                </a:cxn>
                <a:cxn ang="0">
                  <a:pos x="155" y="38"/>
                </a:cxn>
                <a:cxn ang="0">
                  <a:pos x="163" y="41"/>
                </a:cxn>
                <a:cxn ang="0">
                  <a:pos x="166" y="54"/>
                </a:cxn>
                <a:cxn ang="0">
                  <a:pos x="224" y="66"/>
                </a:cxn>
                <a:cxn ang="0">
                  <a:pos x="216" y="72"/>
                </a:cxn>
                <a:cxn ang="0">
                  <a:pos x="235" y="84"/>
                </a:cxn>
                <a:cxn ang="0">
                  <a:pos x="223" y="91"/>
                </a:cxn>
                <a:cxn ang="0">
                  <a:pos x="208" y="101"/>
                </a:cxn>
                <a:cxn ang="0">
                  <a:pos x="188" y="111"/>
                </a:cxn>
                <a:cxn ang="0">
                  <a:pos x="187" y="144"/>
                </a:cxn>
                <a:cxn ang="0">
                  <a:pos x="213" y="152"/>
                </a:cxn>
                <a:cxn ang="0">
                  <a:pos x="249" y="153"/>
                </a:cxn>
                <a:cxn ang="0">
                  <a:pos x="264" y="144"/>
                </a:cxn>
                <a:cxn ang="0">
                  <a:pos x="324" y="122"/>
                </a:cxn>
                <a:cxn ang="0">
                  <a:pos x="366" y="115"/>
                </a:cxn>
                <a:cxn ang="0">
                  <a:pos x="414" y="105"/>
                </a:cxn>
                <a:cxn ang="0">
                  <a:pos x="461" y="99"/>
                </a:cxn>
                <a:cxn ang="0">
                  <a:pos x="488" y="89"/>
                </a:cxn>
                <a:cxn ang="0">
                  <a:pos x="513" y="69"/>
                </a:cxn>
                <a:cxn ang="0">
                  <a:pos x="514" y="53"/>
                </a:cxn>
                <a:cxn ang="0">
                  <a:pos x="514" y="43"/>
                </a:cxn>
                <a:cxn ang="0">
                  <a:pos x="533" y="31"/>
                </a:cxn>
                <a:cxn ang="0">
                  <a:pos x="561" y="32"/>
                </a:cxn>
                <a:cxn ang="0">
                  <a:pos x="591" y="17"/>
                </a:cxn>
                <a:cxn ang="0">
                  <a:pos x="569" y="19"/>
                </a:cxn>
                <a:cxn ang="0">
                  <a:pos x="543" y="15"/>
                </a:cxn>
                <a:cxn ang="0">
                  <a:pos x="510" y="7"/>
                </a:cxn>
                <a:cxn ang="0">
                  <a:pos x="412" y="9"/>
                </a:cxn>
                <a:cxn ang="0">
                  <a:pos x="375" y="13"/>
                </a:cxn>
                <a:cxn ang="0">
                  <a:pos x="356" y="13"/>
                </a:cxn>
                <a:cxn ang="0">
                  <a:pos x="331" y="19"/>
                </a:cxn>
                <a:cxn ang="0">
                  <a:pos x="306" y="10"/>
                </a:cxn>
                <a:cxn ang="0">
                  <a:pos x="277" y="14"/>
                </a:cxn>
                <a:cxn ang="0">
                  <a:pos x="235" y="17"/>
                </a:cxn>
                <a:cxn ang="0">
                  <a:pos x="263" y="13"/>
                </a:cxn>
                <a:cxn ang="0">
                  <a:pos x="226" y="3"/>
                </a:cxn>
                <a:cxn ang="0">
                  <a:pos x="214" y="1"/>
                </a:cxn>
                <a:cxn ang="0">
                  <a:pos x="202" y="3"/>
                </a:cxn>
                <a:cxn ang="0">
                  <a:pos x="153" y="6"/>
                </a:cxn>
                <a:cxn ang="0">
                  <a:pos x="103" y="10"/>
                </a:cxn>
                <a:cxn ang="0">
                  <a:pos x="69" y="9"/>
                </a:cxn>
                <a:cxn ang="0">
                  <a:pos x="72" y="24"/>
                </a:cxn>
                <a:cxn ang="0">
                  <a:pos x="67" y="17"/>
                </a:cxn>
                <a:cxn ang="0">
                  <a:pos x="39" y="14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9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22" y="0"/>
                </a:cxn>
                <a:cxn ang="0">
                  <a:pos x="5" y="7"/>
                </a:cxn>
                <a:cxn ang="0">
                  <a:pos x="16" y="10"/>
                </a:cxn>
                <a:cxn ang="0">
                  <a:pos x="27" y="10"/>
                </a:cxn>
                <a:cxn ang="0">
                  <a:pos x="22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0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63" y="3"/>
                </a:cxn>
                <a:cxn ang="0">
                  <a:pos x="41" y="1"/>
                </a:cxn>
                <a:cxn ang="0">
                  <a:pos x="33" y="0"/>
                </a:cxn>
                <a:cxn ang="0">
                  <a:pos x="0" y="9"/>
                </a:cxn>
                <a:cxn ang="0">
                  <a:pos x="18" y="13"/>
                </a:cxn>
                <a:cxn ang="0">
                  <a:pos x="26" y="20"/>
                </a:cxn>
                <a:cxn ang="0">
                  <a:pos x="41" y="23"/>
                </a:cxn>
                <a:cxn ang="0">
                  <a:pos x="49" y="24"/>
                </a:cxn>
                <a:cxn ang="0">
                  <a:pos x="81" y="20"/>
                </a:cxn>
                <a:cxn ang="0">
                  <a:pos x="108" y="15"/>
                </a:cxn>
                <a:cxn ang="0">
                  <a:pos x="92" y="6"/>
                </a:cxn>
                <a:cxn ang="0">
                  <a:pos x="85" y="1"/>
                </a:cxn>
                <a:cxn ang="0">
                  <a:pos x="63" y="3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1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22" y="0"/>
                </a:cxn>
                <a:cxn ang="0">
                  <a:pos x="5" y="7"/>
                </a:cxn>
                <a:cxn ang="0">
                  <a:pos x="16" y="12"/>
                </a:cxn>
                <a:cxn ang="0">
                  <a:pos x="27" y="12"/>
                </a:cxn>
                <a:cxn ang="0">
                  <a:pos x="22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2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24" y="2"/>
                </a:cxn>
                <a:cxn ang="0">
                  <a:pos x="67" y="3"/>
                </a:cxn>
                <a:cxn ang="0">
                  <a:pos x="70" y="8"/>
                </a:cxn>
                <a:cxn ang="0">
                  <a:pos x="68" y="11"/>
                </a:cxn>
                <a:cxn ang="0">
                  <a:pos x="58" y="9"/>
                </a:cxn>
                <a:cxn ang="0">
                  <a:pos x="50" y="6"/>
                </a:cxn>
                <a:cxn ang="0">
                  <a:pos x="15" y="9"/>
                </a:cxn>
                <a:cxn ang="0">
                  <a:pos x="20" y="17"/>
                </a:cxn>
                <a:cxn ang="0">
                  <a:pos x="35" y="18"/>
                </a:cxn>
                <a:cxn ang="0">
                  <a:pos x="48" y="24"/>
                </a:cxn>
                <a:cxn ang="0">
                  <a:pos x="58" y="28"/>
                </a:cxn>
                <a:cxn ang="0">
                  <a:pos x="70" y="23"/>
                </a:cxn>
                <a:cxn ang="0">
                  <a:pos x="79" y="19"/>
                </a:cxn>
                <a:cxn ang="0">
                  <a:pos x="82" y="16"/>
                </a:cxn>
                <a:cxn ang="0">
                  <a:pos x="107" y="12"/>
                </a:cxn>
                <a:cxn ang="0">
                  <a:pos x="121" y="10"/>
                </a:cxn>
                <a:cxn ang="0">
                  <a:pos x="129" y="9"/>
                </a:cxn>
                <a:cxn ang="0">
                  <a:pos x="124" y="2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3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23" y="2"/>
                </a:cxn>
                <a:cxn ang="0">
                  <a:pos x="5" y="1"/>
                </a:cxn>
                <a:cxn ang="0">
                  <a:pos x="15" y="10"/>
                </a:cxn>
                <a:cxn ang="0">
                  <a:pos x="34" y="5"/>
                </a:cxn>
                <a:cxn ang="0">
                  <a:pos x="23" y="2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4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15" y="6"/>
                </a:cxn>
                <a:cxn ang="0">
                  <a:pos x="0" y="8"/>
                </a:cxn>
                <a:cxn ang="0">
                  <a:pos x="9" y="15"/>
                </a:cxn>
                <a:cxn ang="0">
                  <a:pos x="21" y="30"/>
                </a:cxn>
                <a:cxn ang="0">
                  <a:pos x="33" y="31"/>
                </a:cxn>
                <a:cxn ang="0">
                  <a:pos x="32" y="36"/>
                </a:cxn>
                <a:cxn ang="0">
                  <a:pos x="18" y="38"/>
                </a:cxn>
                <a:cxn ang="0">
                  <a:pos x="10" y="45"/>
                </a:cxn>
                <a:cxn ang="0">
                  <a:pos x="11" y="47"/>
                </a:cxn>
                <a:cxn ang="0">
                  <a:pos x="19" y="48"/>
                </a:cxn>
                <a:cxn ang="0">
                  <a:pos x="11" y="57"/>
                </a:cxn>
                <a:cxn ang="0">
                  <a:pos x="13" y="59"/>
                </a:cxn>
                <a:cxn ang="0">
                  <a:pos x="21" y="59"/>
                </a:cxn>
                <a:cxn ang="0">
                  <a:pos x="37" y="57"/>
                </a:cxn>
                <a:cxn ang="0">
                  <a:pos x="58" y="59"/>
                </a:cxn>
                <a:cxn ang="0">
                  <a:pos x="68" y="57"/>
                </a:cxn>
                <a:cxn ang="0">
                  <a:pos x="76" y="56"/>
                </a:cxn>
                <a:cxn ang="0">
                  <a:pos x="80" y="48"/>
                </a:cxn>
                <a:cxn ang="0">
                  <a:pos x="92" y="45"/>
                </a:cxn>
                <a:cxn ang="0">
                  <a:pos x="68" y="37"/>
                </a:cxn>
                <a:cxn ang="0">
                  <a:pos x="55" y="29"/>
                </a:cxn>
                <a:cxn ang="0">
                  <a:pos x="51" y="24"/>
                </a:cxn>
                <a:cxn ang="0">
                  <a:pos x="40" y="21"/>
                </a:cxn>
                <a:cxn ang="0">
                  <a:pos x="54" y="15"/>
                </a:cxn>
                <a:cxn ang="0">
                  <a:pos x="40" y="10"/>
                </a:cxn>
                <a:cxn ang="0">
                  <a:pos x="44" y="4"/>
                </a:cxn>
                <a:cxn ang="0">
                  <a:pos x="28" y="1"/>
                </a:cxn>
                <a:cxn ang="0">
                  <a:pos x="19" y="3"/>
                </a:cxn>
                <a:cxn ang="0">
                  <a:pos x="15" y="6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5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37" y="2"/>
                </a:cxn>
                <a:cxn ang="0">
                  <a:pos x="52" y="3"/>
                </a:cxn>
                <a:cxn ang="0">
                  <a:pos x="58" y="9"/>
                </a:cxn>
                <a:cxn ang="0">
                  <a:pos x="50" y="16"/>
                </a:cxn>
                <a:cxn ang="0">
                  <a:pos x="29" y="26"/>
                </a:cxn>
                <a:cxn ang="0">
                  <a:pos x="11" y="31"/>
                </a:cxn>
                <a:cxn ang="0">
                  <a:pos x="5" y="24"/>
                </a:cxn>
                <a:cxn ang="0">
                  <a:pos x="13" y="22"/>
                </a:cxn>
                <a:cxn ang="0">
                  <a:pos x="9" y="15"/>
                </a:cxn>
                <a:cxn ang="0">
                  <a:pos x="25" y="9"/>
                </a:cxn>
                <a:cxn ang="0">
                  <a:pos x="37" y="2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6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136" y="4"/>
                </a:cxn>
                <a:cxn ang="0">
                  <a:pos x="113" y="6"/>
                </a:cxn>
                <a:cxn ang="0">
                  <a:pos x="92" y="18"/>
                </a:cxn>
                <a:cxn ang="0">
                  <a:pos x="66" y="20"/>
                </a:cxn>
                <a:cxn ang="0">
                  <a:pos x="53" y="26"/>
                </a:cxn>
                <a:cxn ang="0">
                  <a:pos x="44" y="40"/>
                </a:cxn>
                <a:cxn ang="0">
                  <a:pos x="23" y="58"/>
                </a:cxn>
                <a:cxn ang="0">
                  <a:pos x="0" y="62"/>
                </a:cxn>
                <a:cxn ang="0">
                  <a:pos x="46" y="112"/>
                </a:cxn>
                <a:cxn ang="0">
                  <a:pos x="77" y="147"/>
                </a:cxn>
                <a:cxn ang="0">
                  <a:pos x="92" y="153"/>
                </a:cxn>
                <a:cxn ang="0">
                  <a:pos x="108" y="156"/>
                </a:cxn>
                <a:cxn ang="0">
                  <a:pos x="146" y="149"/>
                </a:cxn>
                <a:cxn ang="0">
                  <a:pos x="161" y="146"/>
                </a:cxn>
                <a:cxn ang="0">
                  <a:pos x="191" y="156"/>
                </a:cxn>
                <a:cxn ang="0">
                  <a:pos x="207" y="182"/>
                </a:cxn>
                <a:cxn ang="0">
                  <a:pos x="214" y="180"/>
                </a:cxn>
                <a:cxn ang="0">
                  <a:pos x="220" y="176"/>
                </a:cxn>
                <a:cxn ang="0">
                  <a:pos x="235" y="189"/>
                </a:cxn>
                <a:cxn ang="0">
                  <a:pos x="258" y="197"/>
                </a:cxn>
                <a:cxn ang="0">
                  <a:pos x="278" y="208"/>
                </a:cxn>
                <a:cxn ang="0">
                  <a:pos x="283" y="212"/>
                </a:cxn>
                <a:cxn ang="0">
                  <a:pos x="291" y="215"/>
                </a:cxn>
                <a:cxn ang="0">
                  <a:pos x="309" y="226"/>
                </a:cxn>
                <a:cxn ang="0">
                  <a:pos x="314" y="218"/>
                </a:cxn>
                <a:cxn ang="0">
                  <a:pos x="344" y="227"/>
                </a:cxn>
                <a:cxn ang="0">
                  <a:pos x="375" y="226"/>
                </a:cxn>
                <a:cxn ang="0">
                  <a:pos x="393" y="184"/>
                </a:cxn>
                <a:cxn ang="0">
                  <a:pos x="403" y="160"/>
                </a:cxn>
                <a:cxn ang="0">
                  <a:pos x="396" y="126"/>
                </a:cxn>
                <a:cxn ang="0">
                  <a:pos x="342" y="93"/>
                </a:cxn>
                <a:cxn ang="0">
                  <a:pos x="338" y="81"/>
                </a:cxn>
                <a:cxn ang="0">
                  <a:pos x="294" y="62"/>
                </a:cxn>
                <a:cxn ang="0">
                  <a:pos x="301" y="53"/>
                </a:cxn>
                <a:cxn ang="0">
                  <a:pos x="291" y="46"/>
                </a:cxn>
                <a:cxn ang="0">
                  <a:pos x="265" y="27"/>
                </a:cxn>
                <a:cxn ang="0">
                  <a:pos x="251" y="11"/>
                </a:cxn>
                <a:cxn ang="0">
                  <a:pos x="248" y="6"/>
                </a:cxn>
                <a:cxn ang="0">
                  <a:pos x="232" y="52"/>
                </a:cxn>
                <a:cxn ang="0">
                  <a:pos x="207" y="40"/>
                </a:cxn>
                <a:cxn ang="0">
                  <a:pos x="186" y="39"/>
                </a:cxn>
                <a:cxn ang="0">
                  <a:pos x="173" y="30"/>
                </a:cxn>
                <a:cxn ang="0">
                  <a:pos x="168" y="22"/>
                </a:cxn>
                <a:cxn ang="0">
                  <a:pos x="177" y="19"/>
                </a:cxn>
                <a:cxn ang="0">
                  <a:pos x="153" y="6"/>
                </a:cxn>
                <a:cxn ang="0">
                  <a:pos x="138" y="4"/>
                </a:cxn>
                <a:cxn ang="0">
                  <a:pos x="131" y="3"/>
                </a:cxn>
                <a:cxn ang="0">
                  <a:pos x="136" y="4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7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53" y="20"/>
                </a:cxn>
                <a:cxn ang="0">
                  <a:pos x="44" y="13"/>
                </a:cxn>
                <a:cxn ang="0">
                  <a:pos x="40" y="6"/>
                </a:cxn>
                <a:cxn ang="0">
                  <a:pos x="34" y="4"/>
                </a:cxn>
                <a:cxn ang="0">
                  <a:pos x="10" y="6"/>
                </a:cxn>
                <a:cxn ang="0">
                  <a:pos x="28" y="14"/>
                </a:cxn>
                <a:cxn ang="0">
                  <a:pos x="30" y="18"/>
                </a:cxn>
                <a:cxn ang="0">
                  <a:pos x="16" y="24"/>
                </a:cxn>
                <a:cxn ang="0">
                  <a:pos x="56" y="31"/>
                </a:cxn>
                <a:cxn ang="0">
                  <a:pos x="79" y="39"/>
                </a:cxn>
                <a:cxn ang="0">
                  <a:pos x="82" y="43"/>
                </a:cxn>
                <a:cxn ang="0">
                  <a:pos x="90" y="45"/>
                </a:cxn>
                <a:cxn ang="0">
                  <a:pos x="95" y="53"/>
                </a:cxn>
                <a:cxn ang="0">
                  <a:pos x="84" y="67"/>
                </a:cxn>
                <a:cxn ang="0">
                  <a:pos x="115" y="64"/>
                </a:cxn>
                <a:cxn ang="0">
                  <a:pos x="122" y="74"/>
                </a:cxn>
                <a:cxn ang="0">
                  <a:pos x="138" y="77"/>
                </a:cxn>
                <a:cxn ang="0">
                  <a:pos x="146" y="78"/>
                </a:cxn>
                <a:cxn ang="0">
                  <a:pos x="161" y="77"/>
                </a:cxn>
                <a:cxn ang="0">
                  <a:pos x="177" y="67"/>
                </a:cxn>
                <a:cxn ang="0">
                  <a:pos x="215" y="86"/>
                </a:cxn>
                <a:cxn ang="0">
                  <a:pos x="233" y="96"/>
                </a:cxn>
                <a:cxn ang="0">
                  <a:pos x="230" y="77"/>
                </a:cxn>
                <a:cxn ang="0">
                  <a:pos x="215" y="69"/>
                </a:cxn>
                <a:cxn ang="0">
                  <a:pos x="238" y="58"/>
                </a:cxn>
                <a:cxn ang="0">
                  <a:pos x="260" y="53"/>
                </a:cxn>
                <a:cxn ang="0">
                  <a:pos x="269" y="52"/>
                </a:cxn>
                <a:cxn ang="0">
                  <a:pos x="271" y="48"/>
                </a:cxn>
                <a:cxn ang="0">
                  <a:pos x="227" y="51"/>
                </a:cxn>
                <a:cxn ang="0">
                  <a:pos x="195" y="48"/>
                </a:cxn>
                <a:cxn ang="0">
                  <a:pos x="191" y="44"/>
                </a:cxn>
                <a:cxn ang="0">
                  <a:pos x="187" y="40"/>
                </a:cxn>
                <a:cxn ang="0">
                  <a:pos x="141" y="27"/>
                </a:cxn>
                <a:cxn ang="0">
                  <a:pos x="103" y="20"/>
                </a:cxn>
                <a:cxn ang="0">
                  <a:pos x="87" y="18"/>
                </a:cxn>
                <a:cxn ang="0">
                  <a:pos x="51" y="18"/>
                </a:cxn>
                <a:cxn ang="0">
                  <a:pos x="44" y="11"/>
                </a:cxn>
                <a:cxn ang="0">
                  <a:pos x="44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8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21" y="6"/>
                </a:cxn>
                <a:cxn ang="0">
                  <a:pos x="0" y="6"/>
                </a:cxn>
                <a:cxn ang="0">
                  <a:pos x="13" y="14"/>
                </a:cxn>
                <a:cxn ang="0">
                  <a:pos x="18" y="22"/>
                </a:cxn>
                <a:cxn ang="0">
                  <a:pos x="21" y="26"/>
                </a:cxn>
                <a:cxn ang="0">
                  <a:pos x="39" y="17"/>
                </a:cxn>
                <a:cxn ang="0">
                  <a:pos x="21" y="6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9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30" y="25"/>
                </a:cxn>
                <a:cxn ang="0">
                  <a:pos x="25" y="21"/>
                </a:cxn>
                <a:cxn ang="0">
                  <a:pos x="9" y="24"/>
                </a:cxn>
                <a:cxn ang="0">
                  <a:pos x="25" y="38"/>
                </a:cxn>
                <a:cxn ang="0">
                  <a:pos x="79" y="30"/>
                </a:cxn>
                <a:cxn ang="0">
                  <a:pos x="95" y="25"/>
                </a:cxn>
                <a:cxn ang="0">
                  <a:pos x="110" y="22"/>
                </a:cxn>
                <a:cxn ang="0">
                  <a:pos x="141" y="6"/>
                </a:cxn>
                <a:cxn ang="0">
                  <a:pos x="135" y="0"/>
                </a:cxn>
                <a:cxn ang="0">
                  <a:pos x="115" y="6"/>
                </a:cxn>
                <a:cxn ang="0">
                  <a:pos x="68" y="14"/>
                </a:cxn>
                <a:cxn ang="0">
                  <a:pos x="54" y="15"/>
                </a:cxn>
                <a:cxn ang="0">
                  <a:pos x="38" y="18"/>
                </a:cxn>
                <a:cxn ang="0">
                  <a:pos x="30" y="25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40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8" y="21"/>
                </a:cxn>
                <a:cxn ang="0">
                  <a:pos x="5" y="30"/>
                </a:cxn>
                <a:cxn ang="0">
                  <a:pos x="0" y="38"/>
                </a:cxn>
                <a:cxn ang="0">
                  <a:pos x="23" y="41"/>
                </a:cxn>
                <a:cxn ang="0">
                  <a:pos x="33" y="34"/>
                </a:cxn>
                <a:cxn ang="0">
                  <a:pos x="78" y="24"/>
                </a:cxn>
                <a:cxn ang="0">
                  <a:pos x="85" y="16"/>
                </a:cxn>
                <a:cxn ang="0">
                  <a:pos x="70" y="10"/>
                </a:cxn>
                <a:cxn ang="0">
                  <a:pos x="63" y="7"/>
                </a:cxn>
                <a:cxn ang="0">
                  <a:pos x="40" y="4"/>
                </a:cxn>
                <a:cxn ang="0">
                  <a:pos x="33" y="13"/>
                </a:cxn>
                <a:cxn ang="0">
                  <a:pos x="8" y="21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41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19" y="0"/>
                </a:cxn>
                <a:cxn ang="0">
                  <a:pos x="5" y="3"/>
                </a:cxn>
                <a:cxn ang="0">
                  <a:pos x="16" y="11"/>
                </a:cxn>
                <a:cxn ang="0">
                  <a:pos x="26" y="8"/>
                </a:cxn>
                <a:cxn ang="0">
                  <a:pos x="1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42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83" y="0"/>
                </a:cxn>
                <a:cxn ang="0">
                  <a:pos x="68" y="10"/>
                </a:cxn>
                <a:cxn ang="0">
                  <a:pos x="57" y="22"/>
                </a:cxn>
                <a:cxn ang="0">
                  <a:pos x="23" y="29"/>
                </a:cxn>
                <a:cxn ang="0">
                  <a:pos x="18" y="33"/>
                </a:cxn>
                <a:cxn ang="0">
                  <a:pos x="10" y="34"/>
                </a:cxn>
                <a:cxn ang="0">
                  <a:pos x="13" y="46"/>
                </a:cxn>
                <a:cxn ang="0">
                  <a:pos x="18" y="53"/>
                </a:cxn>
                <a:cxn ang="0">
                  <a:pos x="0" y="69"/>
                </a:cxn>
                <a:cxn ang="0">
                  <a:pos x="18" y="90"/>
                </a:cxn>
                <a:cxn ang="0">
                  <a:pos x="34" y="93"/>
                </a:cxn>
                <a:cxn ang="0">
                  <a:pos x="57" y="75"/>
                </a:cxn>
                <a:cxn ang="0">
                  <a:pos x="68" y="67"/>
                </a:cxn>
                <a:cxn ang="0">
                  <a:pos x="83" y="40"/>
                </a:cxn>
                <a:cxn ang="0">
                  <a:pos x="91" y="26"/>
                </a:cxn>
                <a:cxn ang="0">
                  <a:pos x="107" y="25"/>
                </a:cxn>
                <a:cxn ang="0">
                  <a:pos x="83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43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19" y="0"/>
                </a:cxn>
                <a:cxn ang="0">
                  <a:pos x="16" y="21"/>
                </a:cxn>
                <a:cxn ang="0">
                  <a:pos x="19" y="26"/>
                </a:cxn>
                <a:cxn ang="0">
                  <a:pos x="26" y="27"/>
                </a:cxn>
                <a:cxn ang="0">
                  <a:pos x="36" y="26"/>
                </a:cxn>
                <a:cxn ang="0">
                  <a:pos x="1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44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62" y="0"/>
                </a:cxn>
                <a:cxn ang="0">
                  <a:pos x="39" y="29"/>
                </a:cxn>
                <a:cxn ang="0">
                  <a:pos x="23" y="32"/>
                </a:cxn>
                <a:cxn ang="0">
                  <a:pos x="8" y="37"/>
                </a:cxn>
                <a:cxn ang="0">
                  <a:pos x="26" y="65"/>
                </a:cxn>
                <a:cxn ang="0">
                  <a:pos x="34" y="77"/>
                </a:cxn>
                <a:cxn ang="0">
                  <a:pos x="39" y="81"/>
                </a:cxn>
                <a:cxn ang="0">
                  <a:pos x="54" y="84"/>
                </a:cxn>
                <a:cxn ang="0">
                  <a:pos x="62" y="67"/>
                </a:cxn>
                <a:cxn ang="0">
                  <a:pos x="80" y="58"/>
                </a:cxn>
                <a:cxn ang="0">
                  <a:pos x="73" y="24"/>
                </a:cxn>
                <a:cxn ang="0">
                  <a:pos x="91" y="17"/>
                </a:cxn>
                <a:cxn ang="0">
                  <a:pos x="73" y="7"/>
                </a:cxn>
                <a:cxn ang="0">
                  <a:pos x="62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45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31" y="1"/>
                </a:cxn>
                <a:cxn ang="0">
                  <a:pos x="33" y="12"/>
                </a:cxn>
                <a:cxn ang="0">
                  <a:pos x="39" y="21"/>
                </a:cxn>
                <a:cxn ang="0">
                  <a:pos x="41" y="31"/>
                </a:cxn>
                <a:cxn ang="0">
                  <a:pos x="44" y="36"/>
                </a:cxn>
                <a:cxn ang="0">
                  <a:pos x="46" y="43"/>
                </a:cxn>
                <a:cxn ang="0">
                  <a:pos x="36" y="31"/>
                </a:cxn>
                <a:cxn ang="0">
                  <a:pos x="22" y="27"/>
                </a:cxn>
                <a:cxn ang="0">
                  <a:pos x="3" y="29"/>
                </a:cxn>
                <a:cxn ang="0">
                  <a:pos x="5" y="35"/>
                </a:cxn>
                <a:cxn ang="0">
                  <a:pos x="26" y="39"/>
                </a:cxn>
                <a:cxn ang="0">
                  <a:pos x="36" y="46"/>
                </a:cxn>
                <a:cxn ang="0">
                  <a:pos x="46" y="46"/>
                </a:cxn>
                <a:cxn ang="0">
                  <a:pos x="50" y="51"/>
                </a:cxn>
                <a:cxn ang="0">
                  <a:pos x="62" y="61"/>
                </a:cxn>
                <a:cxn ang="0">
                  <a:pos x="53" y="43"/>
                </a:cxn>
                <a:cxn ang="0">
                  <a:pos x="52" y="31"/>
                </a:cxn>
                <a:cxn ang="0">
                  <a:pos x="46" y="22"/>
                </a:cxn>
                <a:cxn ang="0">
                  <a:pos x="41" y="14"/>
                </a:cxn>
                <a:cxn ang="0">
                  <a:pos x="36" y="7"/>
                </a:cxn>
                <a:cxn ang="0">
                  <a:pos x="31" y="1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46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3" y="0"/>
                </a:cxn>
                <a:cxn ang="0">
                  <a:pos x="0" y="8"/>
                </a:cxn>
                <a:cxn ang="0">
                  <a:pos x="6" y="18"/>
                </a:cxn>
                <a:cxn ang="0">
                  <a:pos x="11" y="32"/>
                </a:cxn>
                <a:cxn ang="0">
                  <a:pos x="21" y="44"/>
                </a:cxn>
                <a:cxn ang="0">
                  <a:pos x="33" y="59"/>
                </a:cxn>
                <a:cxn ang="0">
                  <a:pos x="25" y="39"/>
                </a:cxn>
                <a:cxn ang="0">
                  <a:pos x="21" y="31"/>
                </a:cxn>
                <a:cxn ang="0">
                  <a:pos x="17" y="21"/>
                </a:cxn>
                <a:cxn ang="0">
                  <a:pos x="15" y="15"/>
                </a:cxn>
                <a:cxn ang="0">
                  <a:pos x="10" y="13"/>
                </a:cxn>
                <a:cxn ang="0">
                  <a:pos x="3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47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5" y="11"/>
                </a:cxn>
                <a:cxn ang="0">
                  <a:pos x="15" y="14"/>
                </a:cxn>
                <a:cxn ang="0">
                  <a:pos x="32" y="16"/>
                </a:cxn>
                <a:cxn ang="0">
                  <a:pos x="41" y="18"/>
                </a:cxn>
                <a:cxn ang="0">
                  <a:pos x="50" y="21"/>
                </a:cxn>
                <a:cxn ang="0">
                  <a:pos x="57" y="22"/>
                </a:cxn>
                <a:cxn ang="0">
                  <a:pos x="48" y="12"/>
                </a:cxn>
                <a:cxn ang="0">
                  <a:pos x="42" y="7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3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48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62" y="0"/>
                </a:cxn>
                <a:cxn ang="0">
                  <a:pos x="47" y="3"/>
                </a:cxn>
                <a:cxn ang="0">
                  <a:pos x="15" y="5"/>
                </a:cxn>
                <a:cxn ang="0">
                  <a:pos x="9" y="11"/>
                </a:cxn>
                <a:cxn ang="0">
                  <a:pos x="7" y="21"/>
                </a:cxn>
                <a:cxn ang="0">
                  <a:pos x="9" y="25"/>
                </a:cxn>
                <a:cxn ang="0">
                  <a:pos x="3" y="30"/>
                </a:cxn>
                <a:cxn ang="0">
                  <a:pos x="9" y="37"/>
                </a:cxn>
                <a:cxn ang="0">
                  <a:pos x="15" y="43"/>
                </a:cxn>
                <a:cxn ang="0">
                  <a:pos x="9" y="50"/>
                </a:cxn>
                <a:cxn ang="0">
                  <a:pos x="15" y="53"/>
                </a:cxn>
                <a:cxn ang="0">
                  <a:pos x="27" y="50"/>
                </a:cxn>
                <a:cxn ang="0">
                  <a:pos x="32" y="31"/>
                </a:cxn>
                <a:cxn ang="0">
                  <a:pos x="35" y="43"/>
                </a:cxn>
                <a:cxn ang="0">
                  <a:pos x="41" y="50"/>
                </a:cxn>
                <a:cxn ang="0">
                  <a:pos x="39" y="38"/>
                </a:cxn>
                <a:cxn ang="0">
                  <a:pos x="45" y="25"/>
                </a:cxn>
                <a:cxn ang="0">
                  <a:pos x="43" y="17"/>
                </a:cxn>
                <a:cxn ang="0">
                  <a:pos x="33" y="20"/>
                </a:cxn>
                <a:cxn ang="0">
                  <a:pos x="22" y="19"/>
                </a:cxn>
                <a:cxn ang="0">
                  <a:pos x="26" y="12"/>
                </a:cxn>
                <a:cxn ang="0">
                  <a:pos x="39" y="12"/>
                </a:cxn>
                <a:cxn ang="0">
                  <a:pos x="49" y="13"/>
                </a:cxn>
                <a:cxn ang="0">
                  <a:pos x="62" y="10"/>
                </a:cxn>
                <a:cxn ang="0">
                  <a:pos x="69" y="4"/>
                </a:cxn>
                <a:cxn ang="0">
                  <a:pos x="62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49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3" y="14"/>
                </a:cxn>
                <a:cxn ang="0">
                  <a:pos x="1" y="22"/>
                </a:cxn>
                <a:cxn ang="0">
                  <a:pos x="9" y="34"/>
                </a:cxn>
                <a:cxn ang="0">
                  <a:pos x="18" y="29"/>
                </a:cxn>
                <a:cxn ang="0">
                  <a:pos x="13" y="22"/>
                </a:cxn>
                <a:cxn ang="0">
                  <a:pos x="7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50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8" y="1"/>
                </a:cxn>
                <a:cxn ang="0">
                  <a:pos x="0" y="7"/>
                </a:cxn>
                <a:cxn ang="0">
                  <a:pos x="5" y="17"/>
                </a:cxn>
                <a:cxn ang="0">
                  <a:pos x="3" y="37"/>
                </a:cxn>
                <a:cxn ang="0">
                  <a:pos x="11" y="36"/>
                </a:cxn>
                <a:cxn ang="0">
                  <a:pos x="13" y="40"/>
                </a:cxn>
                <a:cxn ang="0">
                  <a:pos x="19" y="42"/>
                </a:cxn>
                <a:cxn ang="0">
                  <a:pos x="25" y="48"/>
                </a:cxn>
                <a:cxn ang="0">
                  <a:pos x="30" y="44"/>
                </a:cxn>
                <a:cxn ang="0">
                  <a:pos x="41" y="46"/>
                </a:cxn>
                <a:cxn ang="0">
                  <a:pos x="41" y="38"/>
                </a:cxn>
                <a:cxn ang="0">
                  <a:pos x="30" y="36"/>
                </a:cxn>
                <a:cxn ang="0">
                  <a:pos x="25" y="32"/>
                </a:cxn>
                <a:cxn ang="0">
                  <a:pos x="22" y="25"/>
                </a:cxn>
                <a:cxn ang="0">
                  <a:pos x="26" y="18"/>
                </a:cxn>
                <a:cxn ang="0">
                  <a:pos x="22" y="13"/>
                </a:cxn>
                <a:cxn ang="0">
                  <a:pos x="27" y="7"/>
                </a:cxn>
                <a:cxn ang="0">
                  <a:pos x="19" y="1"/>
                </a:cxn>
                <a:cxn ang="0">
                  <a:pos x="12" y="3"/>
                </a:cxn>
                <a:cxn ang="0">
                  <a:pos x="8" y="1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51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34" y="0"/>
                </a:cxn>
                <a:cxn ang="0">
                  <a:pos x="29" y="6"/>
                </a:cxn>
                <a:cxn ang="0">
                  <a:pos x="21" y="11"/>
                </a:cxn>
                <a:cxn ang="0">
                  <a:pos x="10" y="13"/>
                </a:cxn>
                <a:cxn ang="0">
                  <a:pos x="5" y="17"/>
                </a:cxn>
                <a:cxn ang="0">
                  <a:pos x="3" y="26"/>
                </a:cxn>
                <a:cxn ang="0">
                  <a:pos x="9" y="25"/>
                </a:cxn>
                <a:cxn ang="0">
                  <a:pos x="17" y="22"/>
                </a:cxn>
                <a:cxn ang="0">
                  <a:pos x="23" y="25"/>
                </a:cxn>
                <a:cxn ang="0">
                  <a:pos x="38" y="35"/>
                </a:cxn>
                <a:cxn ang="0">
                  <a:pos x="47" y="25"/>
                </a:cxn>
                <a:cxn ang="0">
                  <a:pos x="56" y="24"/>
                </a:cxn>
                <a:cxn ang="0">
                  <a:pos x="49" y="13"/>
                </a:cxn>
                <a:cxn ang="0">
                  <a:pos x="34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52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3" y="9"/>
                </a:cxn>
                <a:cxn ang="0">
                  <a:pos x="17" y="22"/>
                </a:cxn>
                <a:cxn ang="0">
                  <a:pos x="20" y="17"/>
                </a:cxn>
                <a:cxn ang="0">
                  <a:pos x="25" y="14"/>
                </a:cxn>
                <a:cxn ang="0">
                  <a:pos x="20" y="8"/>
                </a:cxn>
                <a:cxn ang="0">
                  <a:pos x="13" y="4"/>
                </a:cxn>
                <a:cxn ang="0">
                  <a:pos x="8" y="1"/>
                </a:cxn>
                <a:cxn ang="0">
                  <a:pos x="2" y="4"/>
                </a:cxn>
                <a:cxn ang="0">
                  <a:pos x="3" y="9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53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16" y="4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54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18" y="12"/>
                </a:cxn>
                <a:cxn ang="0">
                  <a:pos x="27" y="17"/>
                </a:cxn>
                <a:cxn ang="0">
                  <a:pos x="39" y="15"/>
                </a:cxn>
                <a:cxn ang="0">
                  <a:pos x="31" y="9"/>
                </a:cxn>
                <a:cxn ang="0">
                  <a:pos x="18" y="1"/>
                </a:cxn>
                <a:cxn ang="0">
                  <a:pos x="12" y="6"/>
                </a:cxn>
                <a:cxn ang="0">
                  <a:pos x="6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55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17" y="0"/>
                </a:cxn>
                <a:cxn ang="0">
                  <a:pos x="6" y="4"/>
                </a:cxn>
                <a:cxn ang="0">
                  <a:pos x="7" y="11"/>
                </a:cxn>
                <a:cxn ang="0">
                  <a:pos x="14" y="13"/>
                </a:cxn>
                <a:cxn ang="0">
                  <a:pos x="17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56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16" y="12"/>
                </a:cxn>
                <a:cxn ang="0">
                  <a:pos x="23" y="19"/>
                </a:cxn>
                <a:cxn ang="0">
                  <a:pos x="30" y="22"/>
                </a:cxn>
                <a:cxn ang="0">
                  <a:pos x="40" y="19"/>
                </a:cxn>
                <a:cxn ang="0">
                  <a:pos x="22" y="6"/>
                </a:cxn>
                <a:cxn ang="0">
                  <a:pos x="4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57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18" y="3"/>
                </a:cxn>
                <a:cxn ang="0">
                  <a:pos x="20" y="12"/>
                </a:cxn>
                <a:cxn ang="0">
                  <a:pos x="10" y="15"/>
                </a:cxn>
                <a:cxn ang="0">
                  <a:pos x="15" y="23"/>
                </a:cxn>
                <a:cxn ang="0">
                  <a:pos x="31" y="20"/>
                </a:cxn>
                <a:cxn ang="0">
                  <a:pos x="39" y="16"/>
                </a:cxn>
                <a:cxn ang="0">
                  <a:pos x="33" y="10"/>
                </a:cxn>
                <a:cxn ang="0">
                  <a:pos x="37" y="5"/>
                </a:cxn>
                <a:cxn ang="0">
                  <a:pos x="36" y="1"/>
                </a:cxn>
                <a:cxn ang="0">
                  <a:pos x="30" y="1"/>
                </a:cxn>
                <a:cxn ang="0">
                  <a:pos x="33" y="2"/>
                </a:cxn>
                <a:cxn ang="0">
                  <a:pos x="32" y="6"/>
                </a:cxn>
                <a:cxn ang="0">
                  <a:pos x="28" y="8"/>
                </a:cxn>
                <a:cxn ang="0">
                  <a:pos x="18" y="3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58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13" y="1"/>
                </a:cxn>
                <a:cxn ang="0">
                  <a:pos x="3" y="2"/>
                </a:cxn>
                <a:cxn ang="0">
                  <a:pos x="21" y="12"/>
                </a:cxn>
                <a:cxn ang="0">
                  <a:pos x="27" y="10"/>
                </a:cxn>
                <a:cxn ang="0">
                  <a:pos x="13" y="1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59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13" y="0"/>
                </a:cxn>
                <a:cxn ang="0">
                  <a:pos x="0" y="9"/>
                </a:cxn>
                <a:cxn ang="0">
                  <a:pos x="10" y="8"/>
                </a:cxn>
                <a:cxn ang="0">
                  <a:pos x="12" y="11"/>
                </a:cxn>
                <a:cxn ang="0">
                  <a:pos x="10" y="13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3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60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14" y="0"/>
                </a:cxn>
                <a:cxn ang="0">
                  <a:pos x="0" y="2"/>
                </a:cxn>
                <a:cxn ang="0">
                  <a:pos x="17" y="10"/>
                </a:cxn>
                <a:cxn ang="0">
                  <a:pos x="29" y="8"/>
                </a:cxn>
                <a:cxn ang="0">
                  <a:pos x="14" y="3"/>
                </a:cxn>
                <a:cxn ang="0">
                  <a:pos x="14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61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21" y="0"/>
                </a:cxn>
                <a:cxn ang="0">
                  <a:pos x="15" y="6"/>
                </a:cxn>
                <a:cxn ang="0">
                  <a:pos x="6" y="13"/>
                </a:cxn>
                <a:cxn ang="0">
                  <a:pos x="0" y="20"/>
                </a:cxn>
                <a:cxn ang="0">
                  <a:pos x="5" y="26"/>
                </a:cxn>
                <a:cxn ang="0">
                  <a:pos x="14" y="20"/>
                </a:cxn>
                <a:cxn ang="0">
                  <a:pos x="24" y="11"/>
                </a:cxn>
                <a:cxn ang="0">
                  <a:pos x="21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62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9" y="2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10" y="14"/>
                </a:cxn>
                <a:cxn ang="0">
                  <a:pos x="17" y="19"/>
                </a:cxn>
                <a:cxn ang="0">
                  <a:pos x="11" y="7"/>
                </a:cxn>
                <a:cxn ang="0">
                  <a:pos x="9" y="2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63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7" y="0"/>
                </a:cxn>
                <a:cxn ang="0">
                  <a:pos x="1" y="3"/>
                </a:cxn>
                <a:cxn ang="0">
                  <a:pos x="7" y="8"/>
                </a:cxn>
                <a:cxn ang="0">
                  <a:pos x="7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64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3" y="0"/>
                </a:cxn>
                <a:cxn ang="0">
                  <a:pos x="7" y="5"/>
                </a:cxn>
                <a:cxn ang="0">
                  <a:pos x="13" y="8"/>
                </a:cxn>
                <a:cxn ang="0">
                  <a:pos x="5" y="13"/>
                </a:cxn>
                <a:cxn ang="0">
                  <a:pos x="0" y="19"/>
                </a:cxn>
                <a:cxn ang="0">
                  <a:pos x="7" y="20"/>
                </a:cxn>
                <a:cxn ang="0">
                  <a:pos x="16" y="9"/>
                </a:cxn>
                <a:cxn ang="0">
                  <a:pos x="3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65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0" y="1"/>
                </a:cxn>
                <a:cxn ang="0">
                  <a:pos x="0" y="2"/>
                </a:cxn>
                <a:cxn ang="0">
                  <a:pos x="5" y="7"/>
                </a:cxn>
                <a:cxn ang="0">
                  <a:pos x="10" y="1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66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6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6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67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7" y="2"/>
                </a:cxn>
                <a:cxn ang="0">
                  <a:pos x="0" y="4"/>
                </a:cxn>
                <a:cxn ang="0">
                  <a:pos x="9" y="7"/>
                </a:cxn>
                <a:cxn ang="0">
                  <a:pos x="7" y="2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68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9" y="9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69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7" y="0"/>
                </a:cxn>
                <a:cxn ang="0">
                  <a:pos x="11" y="7"/>
                </a:cxn>
                <a:cxn ang="0">
                  <a:pos x="7" y="2"/>
                </a:cxn>
                <a:cxn ang="0">
                  <a:pos x="7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70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7" y="2"/>
                </a:cxn>
                <a:cxn ang="0">
                  <a:pos x="3" y="6"/>
                </a:cxn>
                <a:cxn ang="0">
                  <a:pos x="10" y="13"/>
                </a:cxn>
                <a:cxn ang="0">
                  <a:pos x="17" y="18"/>
                </a:cxn>
                <a:cxn ang="0">
                  <a:pos x="26" y="21"/>
                </a:cxn>
                <a:cxn ang="0">
                  <a:pos x="33" y="27"/>
                </a:cxn>
                <a:cxn ang="0">
                  <a:pos x="34" y="19"/>
                </a:cxn>
                <a:cxn ang="0">
                  <a:pos x="28" y="12"/>
                </a:cxn>
                <a:cxn ang="0">
                  <a:pos x="16" y="6"/>
                </a:cxn>
                <a:cxn ang="0">
                  <a:pos x="7" y="2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71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18" y="8"/>
                </a:cxn>
                <a:cxn ang="0">
                  <a:pos x="8" y="11"/>
                </a:cxn>
                <a:cxn ang="0">
                  <a:pos x="1" y="16"/>
                </a:cxn>
                <a:cxn ang="0">
                  <a:pos x="8" y="21"/>
                </a:cxn>
                <a:cxn ang="0">
                  <a:pos x="18" y="16"/>
                </a:cxn>
                <a:cxn ang="0">
                  <a:pos x="25" y="8"/>
                </a:cxn>
                <a:cxn ang="0">
                  <a:pos x="34" y="0"/>
                </a:cxn>
                <a:cxn ang="0">
                  <a:pos x="45" y="4"/>
                </a:cxn>
                <a:cxn ang="0">
                  <a:pos x="22" y="8"/>
                </a:cxn>
                <a:cxn ang="0">
                  <a:pos x="18" y="8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72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6" y="0"/>
                </a:cxn>
                <a:cxn ang="0">
                  <a:pos x="0" y="5"/>
                </a:cxn>
                <a:cxn ang="0">
                  <a:pos x="8" y="11"/>
                </a:cxn>
                <a:cxn ang="0">
                  <a:pos x="6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73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3" y="0"/>
                </a:cxn>
                <a:cxn ang="0">
                  <a:pos x="0" y="5"/>
                </a:cxn>
                <a:cxn ang="0">
                  <a:pos x="15" y="7"/>
                </a:cxn>
                <a:cxn ang="0">
                  <a:pos x="13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74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17" y="0"/>
                </a:cxn>
                <a:cxn ang="0">
                  <a:pos x="6" y="4"/>
                </a:cxn>
                <a:cxn ang="0">
                  <a:pos x="7" y="11"/>
                </a:cxn>
                <a:cxn ang="0">
                  <a:pos x="14" y="13"/>
                </a:cxn>
                <a:cxn ang="0">
                  <a:pos x="17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75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20" y="0"/>
                </a:cxn>
                <a:cxn ang="0">
                  <a:pos x="7" y="3"/>
                </a:cxn>
                <a:cxn ang="0">
                  <a:pos x="10" y="11"/>
                </a:cxn>
                <a:cxn ang="0">
                  <a:pos x="18" y="13"/>
                </a:cxn>
                <a:cxn ang="0">
                  <a:pos x="2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76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20" y="1"/>
                </a:cxn>
                <a:cxn ang="0">
                  <a:pos x="6" y="1"/>
                </a:cxn>
                <a:cxn ang="0">
                  <a:pos x="8" y="9"/>
                </a:cxn>
                <a:cxn ang="0">
                  <a:pos x="16" y="10"/>
                </a:cxn>
                <a:cxn ang="0">
                  <a:pos x="20" y="1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77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20" y="1"/>
                </a:cxn>
                <a:cxn ang="0">
                  <a:pos x="6" y="1"/>
                </a:cxn>
                <a:cxn ang="0">
                  <a:pos x="9" y="9"/>
                </a:cxn>
                <a:cxn ang="0">
                  <a:pos x="16" y="9"/>
                </a:cxn>
                <a:cxn ang="0">
                  <a:pos x="20" y="1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78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20" y="1"/>
                </a:cxn>
                <a:cxn ang="0">
                  <a:pos x="7" y="1"/>
                </a:cxn>
                <a:cxn ang="0">
                  <a:pos x="8" y="6"/>
                </a:cxn>
                <a:cxn ang="0">
                  <a:pos x="15" y="6"/>
                </a:cxn>
                <a:cxn ang="0">
                  <a:pos x="20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79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18" y="6"/>
                </a:cxn>
                <a:cxn ang="0">
                  <a:pos x="12" y="1"/>
                </a:cxn>
                <a:cxn ang="0">
                  <a:pos x="7" y="9"/>
                </a:cxn>
                <a:cxn ang="0">
                  <a:pos x="12" y="13"/>
                </a:cxn>
                <a:cxn ang="0">
                  <a:pos x="17" y="10"/>
                </a:cxn>
                <a:cxn ang="0">
                  <a:pos x="18" y="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80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14" y="3"/>
                </a:cxn>
                <a:cxn ang="0">
                  <a:pos x="6" y="1"/>
                </a:cxn>
                <a:cxn ang="0">
                  <a:pos x="7" y="8"/>
                </a:cxn>
                <a:cxn ang="0">
                  <a:pos x="14" y="9"/>
                </a:cxn>
                <a:cxn ang="0">
                  <a:pos x="14" y="3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81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14" y="3"/>
                </a:cxn>
                <a:cxn ang="0">
                  <a:pos x="6" y="1"/>
                </a:cxn>
                <a:cxn ang="0">
                  <a:pos x="7" y="8"/>
                </a:cxn>
                <a:cxn ang="0">
                  <a:pos x="14" y="9"/>
                </a:cxn>
                <a:cxn ang="0">
                  <a:pos x="14" y="3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82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08" y="1"/>
                </a:cxn>
                <a:cxn ang="0">
                  <a:pos x="117" y="1"/>
                </a:cxn>
                <a:cxn ang="0">
                  <a:pos x="119" y="6"/>
                </a:cxn>
                <a:cxn ang="0">
                  <a:pos x="117" y="8"/>
                </a:cxn>
                <a:cxn ang="0">
                  <a:pos x="82" y="15"/>
                </a:cxn>
                <a:cxn ang="0">
                  <a:pos x="69" y="20"/>
                </a:cxn>
                <a:cxn ang="0">
                  <a:pos x="61" y="21"/>
                </a:cxn>
                <a:cxn ang="0">
                  <a:pos x="45" y="29"/>
                </a:cxn>
                <a:cxn ang="0">
                  <a:pos x="47" y="32"/>
                </a:cxn>
                <a:cxn ang="0">
                  <a:pos x="52" y="40"/>
                </a:cxn>
                <a:cxn ang="0">
                  <a:pos x="68" y="43"/>
                </a:cxn>
                <a:cxn ang="0">
                  <a:pos x="59" y="48"/>
                </a:cxn>
                <a:cxn ang="0">
                  <a:pos x="52" y="45"/>
                </a:cxn>
                <a:cxn ang="0">
                  <a:pos x="45" y="46"/>
                </a:cxn>
                <a:cxn ang="0">
                  <a:pos x="13" y="42"/>
                </a:cxn>
                <a:cxn ang="0">
                  <a:pos x="12" y="36"/>
                </a:cxn>
                <a:cxn ang="0">
                  <a:pos x="29" y="31"/>
                </a:cxn>
                <a:cxn ang="0">
                  <a:pos x="33" y="26"/>
                </a:cxn>
                <a:cxn ang="0">
                  <a:pos x="29" y="22"/>
                </a:cxn>
                <a:cxn ang="0">
                  <a:pos x="46" y="15"/>
                </a:cxn>
                <a:cxn ang="0">
                  <a:pos x="61" y="13"/>
                </a:cxn>
                <a:cxn ang="0">
                  <a:pos x="71" y="8"/>
                </a:cxn>
                <a:cxn ang="0">
                  <a:pos x="108" y="1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83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16" y="0"/>
                </a:cxn>
                <a:cxn ang="0">
                  <a:pos x="8" y="1"/>
                </a:cxn>
                <a:cxn ang="0">
                  <a:pos x="21" y="4"/>
                </a:cxn>
                <a:cxn ang="0">
                  <a:pos x="29" y="4"/>
                </a:cxn>
                <a:cxn ang="0">
                  <a:pos x="16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84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36" y="1"/>
                </a:cxn>
                <a:cxn ang="0">
                  <a:pos x="15" y="8"/>
                </a:cxn>
                <a:cxn ang="0">
                  <a:pos x="7" y="12"/>
                </a:cxn>
                <a:cxn ang="0">
                  <a:pos x="6" y="1"/>
                </a:cxn>
                <a:cxn ang="0">
                  <a:pos x="13" y="0"/>
                </a:cxn>
                <a:cxn ang="0">
                  <a:pos x="36" y="1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85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18" y="0"/>
                </a:cxn>
                <a:cxn ang="0">
                  <a:pos x="7" y="2"/>
                </a:cxn>
                <a:cxn ang="0">
                  <a:pos x="36" y="10"/>
                </a:cxn>
                <a:cxn ang="0">
                  <a:pos x="39" y="10"/>
                </a:cxn>
                <a:cxn ang="0">
                  <a:pos x="18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86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34" y="3"/>
                </a:cxn>
                <a:cxn ang="0">
                  <a:pos x="18" y="3"/>
                </a:cxn>
                <a:cxn ang="0">
                  <a:pos x="7" y="3"/>
                </a:cxn>
                <a:cxn ang="0">
                  <a:pos x="5" y="12"/>
                </a:cxn>
                <a:cxn ang="0">
                  <a:pos x="22" y="15"/>
                </a:cxn>
                <a:cxn ang="0">
                  <a:pos x="41" y="9"/>
                </a:cxn>
                <a:cxn ang="0">
                  <a:pos x="34" y="3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87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9" y="0"/>
                </a:cxn>
                <a:cxn ang="0">
                  <a:pos x="5" y="6"/>
                </a:cxn>
                <a:cxn ang="0">
                  <a:pos x="32" y="11"/>
                </a:cxn>
                <a:cxn ang="0">
                  <a:pos x="49" y="13"/>
                </a:cxn>
                <a:cxn ang="0">
                  <a:pos x="73" y="8"/>
                </a:cxn>
                <a:cxn ang="0">
                  <a:pos x="50" y="1"/>
                </a:cxn>
                <a:cxn ang="0">
                  <a:pos x="9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88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20" y="1"/>
                </a:cxn>
                <a:cxn ang="0">
                  <a:pos x="38" y="4"/>
                </a:cxn>
                <a:cxn ang="0">
                  <a:pos x="19" y="12"/>
                </a:cxn>
                <a:cxn ang="0">
                  <a:pos x="3" y="9"/>
                </a:cxn>
                <a:cxn ang="0">
                  <a:pos x="20" y="1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89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13" y="1"/>
                </a:cxn>
                <a:cxn ang="0">
                  <a:pos x="3" y="1"/>
                </a:cxn>
                <a:cxn ang="0">
                  <a:pos x="24" y="8"/>
                </a:cxn>
                <a:cxn ang="0">
                  <a:pos x="13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0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9" y="14"/>
                </a:cxn>
                <a:cxn ang="0">
                  <a:pos x="20" y="24"/>
                </a:cxn>
                <a:cxn ang="0">
                  <a:pos x="22" y="36"/>
                </a:cxn>
                <a:cxn ang="0">
                  <a:pos x="49" y="52"/>
                </a:cxn>
                <a:cxn ang="0">
                  <a:pos x="53" y="42"/>
                </a:cxn>
                <a:cxn ang="0">
                  <a:pos x="46" y="35"/>
                </a:cxn>
                <a:cxn ang="0">
                  <a:pos x="38" y="31"/>
                </a:cxn>
                <a:cxn ang="0">
                  <a:pos x="32" y="25"/>
                </a:cxn>
                <a:cxn ang="0">
                  <a:pos x="26" y="15"/>
                </a:cxn>
                <a:cxn ang="0">
                  <a:pos x="3" y="4"/>
                </a:cxn>
                <a:cxn ang="0">
                  <a:pos x="3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1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39" y="8"/>
                </a:cxn>
                <a:cxn ang="0">
                  <a:pos x="46" y="14"/>
                </a:cxn>
                <a:cxn ang="0">
                  <a:pos x="19" y="30"/>
                </a:cxn>
                <a:cxn ang="0">
                  <a:pos x="20" y="35"/>
                </a:cxn>
                <a:cxn ang="0">
                  <a:pos x="12" y="33"/>
                </a:cxn>
                <a:cxn ang="0">
                  <a:pos x="3" y="30"/>
                </a:cxn>
                <a:cxn ang="0">
                  <a:pos x="0" y="29"/>
                </a:cxn>
                <a:cxn ang="0">
                  <a:pos x="7" y="21"/>
                </a:cxn>
                <a:cxn ang="0">
                  <a:pos x="8" y="18"/>
                </a:cxn>
                <a:cxn ang="0">
                  <a:pos x="2" y="9"/>
                </a:cxn>
                <a:cxn ang="0">
                  <a:pos x="3" y="5"/>
                </a:cxn>
                <a:cxn ang="0">
                  <a:pos x="16" y="8"/>
                </a:cxn>
                <a:cxn ang="0">
                  <a:pos x="22" y="13"/>
                </a:cxn>
                <a:cxn ang="0">
                  <a:pos x="39" y="8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2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53" y="34"/>
                </a:cxn>
                <a:cxn ang="0">
                  <a:pos x="42" y="36"/>
                </a:cxn>
                <a:cxn ang="0">
                  <a:pos x="41" y="45"/>
                </a:cxn>
                <a:cxn ang="0">
                  <a:pos x="14" y="50"/>
                </a:cxn>
                <a:cxn ang="0">
                  <a:pos x="5" y="57"/>
                </a:cxn>
                <a:cxn ang="0">
                  <a:pos x="13" y="62"/>
                </a:cxn>
                <a:cxn ang="0">
                  <a:pos x="5" y="67"/>
                </a:cxn>
                <a:cxn ang="0">
                  <a:pos x="16" y="86"/>
                </a:cxn>
                <a:cxn ang="0">
                  <a:pos x="18" y="73"/>
                </a:cxn>
                <a:cxn ang="0">
                  <a:pos x="14" y="66"/>
                </a:cxn>
                <a:cxn ang="0">
                  <a:pos x="27" y="60"/>
                </a:cxn>
                <a:cxn ang="0">
                  <a:pos x="34" y="54"/>
                </a:cxn>
                <a:cxn ang="0">
                  <a:pos x="42" y="59"/>
                </a:cxn>
                <a:cxn ang="0">
                  <a:pos x="28" y="65"/>
                </a:cxn>
                <a:cxn ang="0">
                  <a:pos x="35" y="68"/>
                </a:cxn>
                <a:cxn ang="0">
                  <a:pos x="44" y="61"/>
                </a:cxn>
                <a:cxn ang="0">
                  <a:pos x="54" y="63"/>
                </a:cxn>
                <a:cxn ang="0">
                  <a:pos x="67" y="50"/>
                </a:cxn>
                <a:cxn ang="0">
                  <a:pos x="73" y="53"/>
                </a:cxn>
                <a:cxn ang="0">
                  <a:pos x="87" y="50"/>
                </a:cxn>
                <a:cxn ang="0">
                  <a:pos x="94" y="45"/>
                </a:cxn>
                <a:cxn ang="0">
                  <a:pos x="91" y="38"/>
                </a:cxn>
                <a:cxn ang="0">
                  <a:pos x="86" y="33"/>
                </a:cxn>
                <a:cxn ang="0">
                  <a:pos x="79" y="14"/>
                </a:cxn>
                <a:cxn ang="0">
                  <a:pos x="60" y="0"/>
                </a:cxn>
                <a:cxn ang="0">
                  <a:pos x="50" y="4"/>
                </a:cxn>
                <a:cxn ang="0">
                  <a:pos x="62" y="12"/>
                </a:cxn>
                <a:cxn ang="0">
                  <a:pos x="62" y="22"/>
                </a:cxn>
                <a:cxn ang="0">
                  <a:pos x="53" y="34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3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38" y="0"/>
                </a:cxn>
                <a:cxn ang="0">
                  <a:pos x="41" y="7"/>
                </a:cxn>
                <a:cxn ang="0">
                  <a:pos x="26" y="8"/>
                </a:cxn>
                <a:cxn ang="0">
                  <a:pos x="20" y="14"/>
                </a:cxn>
                <a:cxn ang="0">
                  <a:pos x="4" y="13"/>
                </a:cxn>
                <a:cxn ang="0">
                  <a:pos x="1" y="13"/>
                </a:cxn>
                <a:cxn ang="0">
                  <a:pos x="21" y="7"/>
                </a:cxn>
                <a:cxn ang="0">
                  <a:pos x="38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4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1" y="0"/>
                </a:cxn>
                <a:cxn ang="0">
                  <a:pos x="0" y="7"/>
                </a:cxn>
                <a:cxn ang="0">
                  <a:pos x="11" y="10"/>
                </a:cxn>
                <a:cxn ang="0">
                  <a:pos x="11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5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9" y="2"/>
                </a:cxn>
                <a:cxn ang="0">
                  <a:pos x="0" y="6"/>
                </a:cxn>
                <a:cxn ang="0">
                  <a:pos x="3" y="10"/>
                </a:cxn>
                <a:cxn ang="0">
                  <a:pos x="11" y="12"/>
                </a:cxn>
                <a:cxn ang="0">
                  <a:pos x="25" y="9"/>
                </a:cxn>
                <a:cxn ang="0">
                  <a:pos x="9" y="2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6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7" y="0"/>
                </a:cxn>
                <a:cxn ang="0">
                  <a:pos x="3" y="3"/>
                </a:cxn>
                <a:cxn ang="0">
                  <a:pos x="12" y="7"/>
                </a:cxn>
                <a:cxn ang="0">
                  <a:pos x="7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7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7" y="0"/>
                </a:cxn>
                <a:cxn ang="0">
                  <a:pos x="6" y="7"/>
                </a:cxn>
                <a:cxn ang="0">
                  <a:pos x="7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8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16" y="0"/>
                </a:cxn>
                <a:cxn ang="0">
                  <a:pos x="5" y="6"/>
                </a:cxn>
                <a:cxn ang="0">
                  <a:pos x="0" y="12"/>
                </a:cxn>
                <a:cxn ang="0">
                  <a:pos x="11" y="14"/>
                </a:cxn>
                <a:cxn ang="0">
                  <a:pos x="16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9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19" y="0"/>
                </a:cxn>
                <a:cxn ang="0">
                  <a:pos x="16" y="9"/>
                </a:cxn>
                <a:cxn ang="0">
                  <a:pos x="19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0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6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6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1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5" y="2"/>
                </a:cxn>
                <a:cxn ang="0">
                  <a:pos x="1" y="4"/>
                </a:cxn>
                <a:cxn ang="0">
                  <a:pos x="4" y="7"/>
                </a:cxn>
                <a:cxn ang="0">
                  <a:pos x="5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2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8" y="9"/>
                </a:cxn>
                <a:cxn ang="0">
                  <a:pos x="3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3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9" y="9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4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5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5" y="2"/>
                </a:cxn>
                <a:cxn ang="0">
                  <a:pos x="1" y="4"/>
                </a:cxn>
                <a:cxn ang="0">
                  <a:pos x="4" y="7"/>
                </a:cxn>
                <a:cxn ang="0">
                  <a:pos x="5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6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7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8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9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688" y="533"/>
                </a:cxn>
                <a:cxn ang="0">
                  <a:pos x="507" y="486"/>
                </a:cxn>
                <a:cxn ang="0">
                  <a:pos x="240" y="527"/>
                </a:cxn>
                <a:cxn ang="0">
                  <a:pos x="70" y="621"/>
                </a:cxn>
                <a:cxn ang="0">
                  <a:pos x="18" y="769"/>
                </a:cxn>
                <a:cxn ang="0">
                  <a:pos x="222" y="866"/>
                </a:cxn>
                <a:cxn ang="0">
                  <a:pos x="468" y="851"/>
                </a:cxn>
                <a:cxn ang="0">
                  <a:pos x="604" y="930"/>
                </a:cxn>
                <a:cxn ang="0">
                  <a:pos x="688" y="1183"/>
                </a:cxn>
                <a:cxn ang="0">
                  <a:pos x="757" y="1330"/>
                </a:cxn>
                <a:cxn ang="0">
                  <a:pos x="1072" y="1286"/>
                </a:cxn>
                <a:cxn ang="0">
                  <a:pos x="1244" y="1128"/>
                </a:cxn>
                <a:cxn ang="0">
                  <a:pos x="1347" y="942"/>
                </a:cxn>
                <a:cxn ang="0">
                  <a:pos x="1520" y="816"/>
                </a:cxn>
                <a:cxn ang="0">
                  <a:pos x="1213" y="699"/>
                </a:cxn>
                <a:cxn ang="0">
                  <a:pos x="1244" y="669"/>
                </a:cxn>
                <a:cxn ang="0">
                  <a:pos x="1528" y="748"/>
                </a:cxn>
                <a:cxn ang="0">
                  <a:pos x="1672" y="647"/>
                </a:cxn>
                <a:cxn ang="0">
                  <a:pos x="1592" y="624"/>
                </a:cxn>
                <a:cxn ang="0">
                  <a:pos x="1415" y="584"/>
                </a:cxn>
                <a:cxn ang="0">
                  <a:pos x="1738" y="622"/>
                </a:cxn>
                <a:cxn ang="0">
                  <a:pos x="1973" y="697"/>
                </a:cxn>
                <a:cxn ang="0">
                  <a:pos x="2092" y="844"/>
                </a:cxn>
                <a:cxn ang="0">
                  <a:pos x="2448" y="692"/>
                </a:cxn>
                <a:cxn ang="0">
                  <a:pos x="2594" y="841"/>
                </a:cxn>
                <a:cxn ang="0">
                  <a:pos x="2600" y="714"/>
                </a:cxn>
                <a:cxn ang="0">
                  <a:pos x="2679" y="654"/>
                </a:cxn>
                <a:cxn ang="0">
                  <a:pos x="2715" y="445"/>
                </a:cxn>
                <a:cxn ang="0">
                  <a:pos x="2777" y="432"/>
                </a:cxn>
                <a:cxn ang="0">
                  <a:pos x="2807" y="349"/>
                </a:cxn>
                <a:cxn ang="0">
                  <a:pos x="2750" y="184"/>
                </a:cxn>
                <a:cxn ang="0">
                  <a:pos x="2892" y="88"/>
                </a:cxn>
                <a:cxn ang="0">
                  <a:pos x="2965" y="170"/>
                </a:cxn>
                <a:cxn ang="0">
                  <a:pos x="2958" y="101"/>
                </a:cxn>
                <a:cxn ang="0">
                  <a:pos x="3007" y="42"/>
                </a:cxn>
                <a:cxn ang="0">
                  <a:pos x="3104" y="0"/>
                </a:cxn>
                <a:cxn ang="0">
                  <a:pos x="2772" y="51"/>
                </a:cxn>
                <a:cxn ang="0">
                  <a:pos x="2410" y="68"/>
                </a:cxn>
                <a:cxn ang="0">
                  <a:pos x="2055" y="24"/>
                </a:cxn>
                <a:cxn ang="0">
                  <a:pos x="1723" y="53"/>
                </a:cxn>
                <a:cxn ang="0">
                  <a:pos x="1584" y="139"/>
                </a:cxn>
                <a:cxn ang="0">
                  <a:pos x="1409" y="112"/>
                </a:cxn>
                <a:cxn ang="0">
                  <a:pos x="1154" y="150"/>
                </a:cxn>
                <a:cxn ang="0">
                  <a:pos x="1015" y="114"/>
                </a:cxn>
                <a:cxn ang="0">
                  <a:pos x="555" y="203"/>
                </a:cxn>
                <a:cxn ang="0">
                  <a:pos x="816" y="174"/>
                </a:cxn>
                <a:cxn ang="0">
                  <a:pos x="971" y="225"/>
                </a:cxn>
                <a:cxn ang="0">
                  <a:pos x="675" y="292"/>
                </a:cxn>
                <a:cxn ang="0">
                  <a:pos x="419" y="340"/>
                </a:cxn>
                <a:cxn ang="0">
                  <a:pos x="254" y="438"/>
                </a:cxn>
                <a:cxn ang="0">
                  <a:pos x="431" y="451"/>
                </a:cxn>
                <a:cxn ang="0">
                  <a:pos x="580" y="468"/>
                </a:cxn>
                <a:cxn ang="0">
                  <a:pos x="750" y="482"/>
                </a:cxn>
                <a:cxn ang="0">
                  <a:pos x="741" y="419"/>
                </a:cxn>
                <a:cxn ang="0">
                  <a:pos x="901" y="448"/>
                </a:cxn>
                <a:cxn ang="0">
                  <a:pos x="1045" y="383"/>
                </a:cxn>
                <a:cxn ang="0">
                  <a:pos x="1176" y="393"/>
                </a:cxn>
                <a:cxn ang="0">
                  <a:pos x="973" y="489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8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4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  <p:bldP spid="3075" grpId="0" bldLvl="0" animBg="1"/>
      <p:bldP spid="3076" grpId="0" bldLvl="0" animBg="1"/>
      <p:bldP spid="3077" grpId="0" bldLvl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页脚占位符 3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lIns="91440" tIns="45720" rIns="91440" bIns="45720" rtlCol="0" anchor="ctr"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7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82F93A-BC43-4BF3-A2FD-91F5A8769AC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任意多边形 11"/>
          <p:cNvSpPr/>
          <p:nvPr/>
        </p:nvSpPr>
        <p:spPr>
          <a:xfrm>
            <a:off x="3175" y="5732463"/>
            <a:ext cx="9144000" cy="268287"/>
          </a:xfrm>
          <a:custGeom>
            <a:avLst/>
            <a:gdLst>
              <a:gd name="txL" fmla="*/ 0 w 9144000"/>
              <a:gd name="txT" fmla="*/ 0 h 756293"/>
              <a:gd name="txR" fmla="*/ 9144000 w 9144000"/>
              <a:gd name="txB" fmla="*/ 756293 h 756293"/>
            </a:gdLst>
            <a:ahLst/>
            <a:cxnLst>
              <a:cxn ang="0">
                <a:pos x="0" y="0"/>
              </a:cxn>
              <a:cxn ang="0">
                <a:pos x="16256000" y="0"/>
              </a:cxn>
              <a:cxn ang="0">
                <a:pos x="16256000" y="59754"/>
              </a:cxn>
              <a:cxn ang="0">
                <a:pos x="14415852" y="59754"/>
              </a:cxn>
              <a:cxn ang="0">
                <a:pos x="14415852" y="59754"/>
              </a:cxn>
              <a:cxn ang="0">
                <a:pos x="0" y="59754"/>
              </a:cxn>
              <a:cxn ang="0">
                <a:pos x="0" y="0"/>
              </a:cxn>
            </a:cxnLst>
            <a:rect l="txL" t="txT" r="txR" b="tx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>
              <a:alpha val="100000"/>
            </a:srgbClr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317" name="平行四边形 13"/>
          <p:cNvSpPr/>
          <p:nvPr/>
        </p:nvSpPr>
        <p:spPr>
          <a:xfrm>
            <a:off x="4213225" y="5732463"/>
            <a:ext cx="830263" cy="268287"/>
          </a:xfrm>
          <a:prstGeom prst="parallelogram">
            <a:avLst>
              <a:gd name="adj" fmla="val 24915"/>
            </a:avLst>
          </a:prstGeom>
          <a:solidFill>
            <a:srgbClr val="FFC000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8" name="平行四边形 12"/>
          <p:cNvSpPr/>
          <p:nvPr/>
        </p:nvSpPr>
        <p:spPr>
          <a:xfrm>
            <a:off x="8085138" y="1144588"/>
            <a:ext cx="830262" cy="123825"/>
          </a:xfrm>
          <a:prstGeom prst="parallelogram">
            <a:avLst>
              <a:gd name="adj" fmla="val 24862"/>
            </a:avLst>
          </a:prstGeom>
          <a:solidFill>
            <a:srgbClr val="FFC000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9" name="平行四边形 13"/>
          <p:cNvSpPr/>
          <p:nvPr/>
        </p:nvSpPr>
        <p:spPr>
          <a:xfrm>
            <a:off x="7237413" y="1144588"/>
            <a:ext cx="830262" cy="123825"/>
          </a:xfrm>
          <a:prstGeom prst="parallelogram">
            <a:avLst>
              <a:gd name="adj" fmla="val 24862"/>
            </a:avLst>
          </a:prstGeom>
          <a:solidFill>
            <a:srgbClr val="1B2153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28"/>
          <p:cNvSpPr/>
          <p:nvPr/>
        </p:nvSpPr>
        <p:spPr>
          <a:xfrm>
            <a:off x="1116013" y="1125538"/>
            <a:ext cx="8775700" cy="647700"/>
          </a:xfrm>
          <a:prstGeom prst="rect">
            <a:avLst/>
          </a:prstGeom>
          <a:noFill/>
          <a:ln w="9525">
            <a:noFill/>
          </a:ln>
        </p:spPr>
        <p:txBody>
          <a:bodyPr lIns="91431" tIns="45716" rIns="91431" bIns="45716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sz="3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Parallelogram 33"/>
          <p:cNvSpPr/>
          <p:nvPr/>
        </p:nvSpPr>
        <p:spPr>
          <a:xfrm>
            <a:off x="323850" y="857250"/>
            <a:ext cx="647700" cy="93662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13322" name="Group 3"/>
          <p:cNvGrpSpPr/>
          <p:nvPr/>
        </p:nvGrpSpPr>
        <p:grpSpPr>
          <a:xfrm>
            <a:off x="755650" y="1917700"/>
            <a:ext cx="7866063" cy="3146425"/>
            <a:chOff x="0" y="0"/>
            <a:chExt cx="4955" cy="1982"/>
          </a:xfrm>
        </p:grpSpPr>
        <p:sp>
          <p:nvSpPr>
            <p:cNvPr id="13347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74" y="89"/>
                </a:cxn>
                <a:cxn ang="0">
                  <a:pos x="205" y="72"/>
                </a:cxn>
                <a:cxn ang="0">
                  <a:pos x="277" y="83"/>
                </a:cxn>
                <a:cxn ang="0">
                  <a:pos x="265" y="153"/>
                </a:cxn>
                <a:cxn ang="0">
                  <a:pos x="174" y="200"/>
                </a:cxn>
                <a:cxn ang="0">
                  <a:pos x="140" y="245"/>
                </a:cxn>
                <a:cxn ang="0">
                  <a:pos x="182" y="331"/>
                </a:cxn>
                <a:cxn ang="0">
                  <a:pos x="202" y="331"/>
                </a:cxn>
                <a:cxn ang="0">
                  <a:pos x="209" y="312"/>
                </a:cxn>
                <a:cxn ang="0">
                  <a:pos x="306" y="397"/>
                </a:cxn>
                <a:cxn ang="0">
                  <a:pos x="415" y="413"/>
                </a:cxn>
                <a:cxn ang="0">
                  <a:pos x="507" y="465"/>
                </a:cxn>
                <a:cxn ang="0">
                  <a:pos x="545" y="489"/>
                </a:cxn>
                <a:cxn ang="0">
                  <a:pos x="492" y="554"/>
                </a:cxn>
                <a:cxn ang="0">
                  <a:pos x="585" y="613"/>
                </a:cxn>
                <a:cxn ang="0">
                  <a:pos x="660" y="696"/>
                </a:cxn>
                <a:cxn ang="0">
                  <a:pos x="698" y="795"/>
                </a:cxn>
                <a:cxn ang="0">
                  <a:pos x="762" y="874"/>
                </a:cxn>
                <a:cxn ang="0">
                  <a:pos x="817" y="867"/>
                </a:cxn>
                <a:cxn ang="0">
                  <a:pos x="794" y="823"/>
                </a:cxn>
                <a:cxn ang="0">
                  <a:pos x="822" y="793"/>
                </a:cxn>
                <a:cxn ang="0">
                  <a:pos x="873" y="767"/>
                </a:cxn>
                <a:cxn ang="0">
                  <a:pos x="925" y="715"/>
                </a:cxn>
                <a:cxn ang="0">
                  <a:pos x="1001" y="671"/>
                </a:cxn>
                <a:cxn ang="0">
                  <a:pos x="1036" y="600"/>
                </a:cxn>
                <a:cxn ang="0">
                  <a:pos x="990" y="529"/>
                </a:cxn>
                <a:cxn ang="0">
                  <a:pos x="878" y="485"/>
                </a:cxn>
                <a:cxn ang="0">
                  <a:pos x="705" y="441"/>
                </a:cxn>
                <a:cxn ang="0">
                  <a:pos x="622" y="434"/>
                </a:cxn>
                <a:cxn ang="0">
                  <a:pos x="577" y="436"/>
                </a:cxn>
                <a:cxn ang="0">
                  <a:pos x="507" y="451"/>
                </a:cxn>
                <a:cxn ang="0">
                  <a:pos x="484" y="404"/>
                </a:cxn>
                <a:cxn ang="0">
                  <a:pos x="470" y="365"/>
                </a:cxn>
                <a:cxn ang="0">
                  <a:pos x="403" y="380"/>
                </a:cxn>
                <a:cxn ang="0">
                  <a:pos x="363" y="327"/>
                </a:cxn>
                <a:cxn ang="0">
                  <a:pos x="473" y="314"/>
                </a:cxn>
                <a:cxn ang="0">
                  <a:pos x="537" y="312"/>
                </a:cxn>
                <a:cxn ang="0">
                  <a:pos x="573" y="310"/>
                </a:cxn>
                <a:cxn ang="0">
                  <a:pos x="675" y="259"/>
                </a:cxn>
                <a:cxn ang="0">
                  <a:pos x="756" y="233"/>
                </a:cxn>
                <a:cxn ang="0">
                  <a:pos x="816" y="219"/>
                </a:cxn>
                <a:cxn ang="0">
                  <a:pos x="856" y="185"/>
                </a:cxn>
                <a:cxn ang="0">
                  <a:pos x="822" y="177"/>
                </a:cxn>
                <a:cxn ang="0">
                  <a:pos x="975" y="157"/>
                </a:cxn>
                <a:cxn ang="0">
                  <a:pos x="898" y="118"/>
                </a:cxn>
                <a:cxn ang="0">
                  <a:pos x="848" y="91"/>
                </a:cxn>
                <a:cxn ang="0">
                  <a:pos x="780" y="125"/>
                </a:cxn>
                <a:cxn ang="0">
                  <a:pos x="709" y="153"/>
                </a:cxn>
                <a:cxn ang="0">
                  <a:pos x="653" y="104"/>
                </a:cxn>
                <a:cxn ang="0">
                  <a:pos x="774" y="83"/>
                </a:cxn>
                <a:cxn ang="0">
                  <a:pos x="809" y="68"/>
                </a:cxn>
                <a:cxn ang="0">
                  <a:pos x="848" y="60"/>
                </a:cxn>
                <a:cxn ang="0">
                  <a:pos x="821" y="50"/>
                </a:cxn>
                <a:cxn ang="0">
                  <a:pos x="806" y="41"/>
                </a:cxn>
                <a:cxn ang="0">
                  <a:pos x="767" y="35"/>
                </a:cxn>
                <a:cxn ang="0">
                  <a:pos x="706" y="47"/>
                </a:cxn>
                <a:cxn ang="0">
                  <a:pos x="606" y="41"/>
                </a:cxn>
                <a:cxn ang="0">
                  <a:pos x="351" y="0"/>
                </a:cxn>
                <a:cxn ang="0">
                  <a:pos x="220" y="11"/>
                </a:cxn>
                <a:cxn ang="0">
                  <a:pos x="185" y="35"/>
                </a:cxn>
                <a:cxn ang="0">
                  <a:pos x="82" y="60"/>
                </a:cxn>
                <a:cxn ang="0">
                  <a:pos x="82" y="74"/>
                </a:cxn>
                <a:cxn ang="0">
                  <a:pos x="2" y="87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48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0" y="1"/>
                </a:cxn>
                <a:cxn ang="0">
                  <a:pos x="0" y="7"/>
                </a:cxn>
                <a:cxn ang="0">
                  <a:pos x="14" y="12"/>
                </a:cxn>
                <a:cxn ang="0">
                  <a:pos x="28" y="8"/>
                </a:cxn>
                <a:cxn ang="0">
                  <a:pos x="18" y="0"/>
                </a:cxn>
                <a:cxn ang="0">
                  <a:pos x="10" y="1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49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8" y="0"/>
                </a:cxn>
                <a:cxn ang="0">
                  <a:pos x="17" y="14"/>
                </a:cxn>
                <a:cxn ang="0">
                  <a:pos x="27" y="14"/>
                </a:cxn>
                <a:cxn ang="0">
                  <a:pos x="25" y="5"/>
                </a:cxn>
                <a:cxn ang="0">
                  <a:pos x="17" y="1"/>
                </a:cxn>
                <a:cxn ang="0">
                  <a:pos x="8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50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62" y="0"/>
                </a:cxn>
                <a:cxn ang="0">
                  <a:pos x="51" y="3"/>
                </a:cxn>
                <a:cxn ang="0">
                  <a:pos x="35" y="8"/>
                </a:cxn>
                <a:cxn ang="0">
                  <a:pos x="25" y="14"/>
                </a:cxn>
                <a:cxn ang="0">
                  <a:pos x="14" y="18"/>
                </a:cxn>
                <a:cxn ang="0">
                  <a:pos x="41" y="29"/>
                </a:cxn>
                <a:cxn ang="0">
                  <a:pos x="51" y="32"/>
                </a:cxn>
                <a:cxn ang="0">
                  <a:pos x="54" y="32"/>
                </a:cxn>
                <a:cxn ang="0">
                  <a:pos x="57" y="30"/>
                </a:cxn>
                <a:cxn ang="0">
                  <a:pos x="62" y="35"/>
                </a:cxn>
                <a:cxn ang="0">
                  <a:pos x="78" y="30"/>
                </a:cxn>
                <a:cxn ang="0">
                  <a:pos x="83" y="26"/>
                </a:cxn>
                <a:cxn ang="0">
                  <a:pos x="65" y="14"/>
                </a:cxn>
                <a:cxn ang="0">
                  <a:pos x="73" y="8"/>
                </a:cxn>
                <a:cxn ang="0">
                  <a:pos x="72" y="1"/>
                </a:cxn>
                <a:cxn ang="0">
                  <a:pos x="62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51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29" y="4"/>
                </a:cxn>
                <a:cxn ang="0">
                  <a:pos x="11" y="4"/>
                </a:cxn>
                <a:cxn ang="0">
                  <a:pos x="3" y="6"/>
                </a:cxn>
                <a:cxn ang="0">
                  <a:pos x="15" y="18"/>
                </a:cxn>
                <a:cxn ang="0">
                  <a:pos x="33" y="16"/>
                </a:cxn>
                <a:cxn ang="0">
                  <a:pos x="59" y="19"/>
                </a:cxn>
                <a:cxn ang="0">
                  <a:pos x="70" y="21"/>
                </a:cxn>
                <a:cxn ang="0">
                  <a:pos x="84" y="31"/>
                </a:cxn>
                <a:cxn ang="0">
                  <a:pos x="89" y="40"/>
                </a:cxn>
                <a:cxn ang="0">
                  <a:pos x="100" y="35"/>
                </a:cxn>
                <a:cxn ang="0">
                  <a:pos x="106" y="34"/>
                </a:cxn>
                <a:cxn ang="0">
                  <a:pos x="118" y="36"/>
                </a:cxn>
                <a:cxn ang="0">
                  <a:pos x="123" y="28"/>
                </a:cxn>
                <a:cxn ang="0">
                  <a:pos x="96" y="19"/>
                </a:cxn>
                <a:cxn ang="0">
                  <a:pos x="66" y="7"/>
                </a:cxn>
                <a:cxn ang="0">
                  <a:pos x="33" y="9"/>
                </a:cxn>
                <a:cxn ang="0">
                  <a:pos x="29" y="4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52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36" y="0"/>
                </a:cxn>
                <a:cxn ang="0">
                  <a:pos x="27" y="2"/>
                </a:cxn>
                <a:cxn ang="0">
                  <a:pos x="20" y="11"/>
                </a:cxn>
                <a:cxn ang="0">
                  <a:pos x="9" y="12"/>
                </a:cxn>
                <a:cxn ang="0">
                  <a:pos x="3" y="15"/>
                </a:cxn>
                <a:cxn ang="0">
                  <a:pos x="8" y="19"/>
                </a:cxn>
                <a:cxn ang="0">
                  <a:pos x="84" y="12"/>
                </a:cxn>
                <a:cxn ang="0">
                  <a:pos x="77" y="6"/>
                </a:cxn>
                <a:cxn ang="0">
                  <a:pos x="66" y="3"/>
                </a:cxn>
                <a:cxn ang="0">
                  <a:pos x="64" y="8"/>
                </a:cxn>
                <a:cxn ang="0">
                  <a:pos x="56" y="6"/>
                </a:cxn>
                <a:cxn ang="0">
                  <a:pos x="42" y="5"/>
                </a:cxn>
                <a:cxn ang="0">
                  <a:pos x="36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53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6" y="9"/>
                </a:cxn>
                <a:cxn ang="0">
                  <a:pos x="20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54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0" y="0"/>
                </a:cxn>
                <a:cxn ang="0">
                  <a:pos x="0" y="5"/>
                </a:cxn>
                <a:cxn ang="0">
                  <a:pos x="11" y="12"/>
                </a:cxn>
                <a:cxn ang="0">
                  <a:pos x="9" y="6"/>
                </a:cxn>
                <a:cxn ang="0">
                  <a:pos x="11" y="2"/>
                </a:cxn>
                <a:cxn ang="0">
                  <a:pos x="10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55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41" y="1"/>
                </a:cxn>
                <a:cxn ang="0">
                  <a:pos x="16" y="11"/>
                </a:cxn>
                <a:cxn ang="0">
                  <a:pos x="3" y="13"/>
                </a:cxn>
                <a:cxn ang="0">
                  <a:pos x="0" y="13"/>
                </a:cxn>
                <a:cxn ang="0">
                  <a:pos x="16" y="20"/>
                </a:cxn>
                <a:cxn ang="0">
                  <a:pos x="24" y="22"/>
                </a:cxn>
                <a:cxn ang="0">
                  <a:pos x="44" y="16"/>
                </a:cxn>
                <a:cxn ang="0">
                  <a:pos x="52" y="15"/>
                </a:cxn>
                <a:cxn ang="0">
                  <a:pos x="53" y="19"/>
                </a:cxn>
                <a:cxn ang="0">
                  <a:pos x="41" y="21"/>
                </a:cxn>
                <a:cxn ang="0">
                  <a:pos x="46" y="25"/>
                </a:cxn>
                <a:cxn ang="0">
                  <a:pos x="26" y="30"/>
                </a:cxn>
                <a:cxn ang="0">
                  <a:pos x="45" y="37"/>
                </a:cxn>
                <a:cxn ang="0">
                  <a:pos x="53" y="39"/>
                </a:cxn>
                <a:cxn ang="0">
                  <a:pos x="76" y="35"/>
                </a:cxn>
                <a:cxn ang="0">
                  <a:pos x="96" y="36"/>
                </a:cxn>
                <a:cxn ang="0">
                  <a:pos x="108" y="40"/>
                </a:cxn>
                <a:cxn ang="0">
                  <a:pos x="131" y="37"/>
                </a:cxn>
                <a:cxn ang="0">
                  <a:pos x="143" y="35"/>
                </a:cxn>
                <a:cxn ang="0">
                  <a:pos x="142" y="27"/>
                </a:cxn>
                <a:cxn ang="0">
                  <a:pos x="150" y="24"/>
                </a:cxn>
                <a:cxn ang="0">
                  <a:pos x="153" y="16"/>
                </a:cxn>
                <a:cxn ang="0">
                  <a:pos x="135" y="20"/>
                </a:cxn>
                <a:cxn ang="0">
                  <a:pos x="129" y="15"/>
                </a:cxn>
                <a:cxn ang="0">
                  <a:pos x="110" y="15"/>
                </a:cxn>
                <a:cxn ang="0">
                  <a:pos x="86" y="3"/>
                </a:cxn>
                <a:cxn ang="0">
                  <a:pos x="60" y="4"/>
                </a:cxn>
                <a:cxn ang="0">
                  <a:pos x="53" y="1"/>
                </a:cxn>
                <a:cxn ang="0">
                  <a:pos x="41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56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63" y="4"/>
                </a:cxn>
                <a:cxn ang="0">
                  <a:pos x="9" y="8"/>
                </a:cxn>
                <a:cxn ang="0">
                  <a:pos x="6" y="12"/>
                </a:cxn>
                <a:cxn ang="0">
                  <a:pos x="36" y="18"/>
                </a:cxn>
                <a:cxn ang="0">
                  <a:pos x="87" y="25"/>
                </a:cxn>
                <a:cxn ang="0">
                  <a:pos x="114" y="24"/>
                </a:cxn>
                <a:cxn ang="0">
                  <a:pos x="121" y="22"/>
                </a:cxn>
                <a:cxn ang="0">
                  <a:pos x="114" y="15"/>
                </a:cxn>
                <a:cxn ang="0">
                  <a:pos x="106" y="13"/>
                </a:cxn>
                <a:cxn ang="0">
                  <a:pos x="84" y="9"/>
                </a:cxn>
                <a:cxn ang="0">
                  <a:pos x="63" y="4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57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43" y="3"/>
                </a:cxn>
                <a:cxn ang="0">
                  <a:pos x="33" y="8"/>
                </a:cxn>
                <a:cxn ang="0">
                  <a:pos x="14" y="13"/>
                </a:cxn>
                <a:cxn ang="0">
                  <a:pos x="35" y="27"/>
                </a:cxn>
                <a:cxn ang="0">
                  <a:pos x="51" y="29"/>
                </a:cxn>
                <a:cxn ang="0">
                  <a:pos x="67" y="34"/>
                </a:cxn>
                <a:cxn ang="0">
                  <a:pos x="82" y="29"/>
                </a:cxn>
                <a:cxn ang="0">
                  <a:pos x="93" y="35"/>
                </a:cxn>
                <a:cxn ang="0">
                  <a:pos x="97" y="43"/>
                </a:cxn>
                <a:cxn ang="0">
                  <a:pos x="74" y="52"/>
                </a:cxn>
                <a:cxn ang="0">
                  <a:pos x="58" y="60"/>
                </a:cxn>
                <a:cxn ang="0">
                  <a:pos x="45" y="58"/>
                </a:cxn>
                <a:cxn ang="0">
                  <a:pos x="36" y="57"/>
                </a:cxn>
                <a:cxn ang="0">
                  <a:pos x="28" y="64"/>
                </a:cxn>
                <a:cxn ang="0">
                  <a:pos x="25" y="68"/>
                </a:cxn>
                <a:cxn ang="0">
                  <a:pos x="47" y="71"/>
                </a:cxn>
                <a:cxn ang="0">
                  <a:pos x="61" y="70"/>
                </a:cxn>
                <a:cxn ang="0">
                  <a:pos x="74" y="80"/>
                </a:cxn>
                <a:cxn ang="0">
                  <a:pos x="82" y="81"/>
                </a:cxn>
                <a:cxn ang="0">
                  <a:pos x="90" y="82"/>
                </a:cxn>
                <a:cxn ang="0">
                  <a:pos x="100" y="86"/>
                </a:cxn>
                <a:cxn ang="0">
                  <a:pos x="117" y="81"/>
                </a:cxn>
                <a:cxn ang="0">
                  <a:pos x="131" y="81"/>
                </a:cxn>
                <a:cxn ang="0">
                  <a:pos x="148" y="73"/>
                </a:cxn>
                <a:cxn ang="0">
                  <a:pos x="146" y="64"/>
                </a:cxn>
                <a:cxn ang="0">
                  <a:pos x="141" y="60"/>
                </a:cxn>
                <a:cxn ang="0">
                  <a:pos x="150" y="57"/>
                </a:cxn>
                <a:cxn ang="0">
                  <a:pos x="158" y="63"/>
                </a:cxn>
                <a:cxn ang="0">
                  <a:pos x="160" y="68"/>
                </a:cxn>
                <a:cxn ang="0">
                  <a:pos x="169" y="67"/>
                </a:cxn>
                <a:cxn ang="0">
                  <a:pos x="196" y="58"/>
                </a:cxn>
                <a:cxn ang="0">
                  <a:pos x="189" y="50"/>
                </a:cxn>
                <a:cxn ang="0">
                  <a:pos x="168" y="42"/>
                </a:cxn>
                <a:cxn ang="0">
                  <a:pos x="171" y="37"/>
                </a:cxn>
                <a:cxn ang="0">
                  <a:pos x="179" y="35"/>
                </a:cxn>
                <a:cxn ang="0">
                  <a:pos x="163" y="22"/>
                </a:cxn>
                <a:cxn ang="0">
                  <a:pos x="150" y="20"/>
                </a:cxn>
                <a:cxn ang="0">
                  <a:pos x="143" y="19"/>
                </a:cxn>
                <a:cxn ang="0">
                  <a:pos x="130" y="11"/>
                </a:cxn>
                <a:cxn ang="0">
                  <a:pos x="100" y="15"/>
                </a:cxn>
                <a:cxn ang="0">
                  <a:pos x="107" y="9"/>
                </a:cxn>
                <a:cxn ang="0">
                  <a:pos x="90" y="6"/>
                </a:cxn>
                <a:cxn ang="0">
                  <a:pos x="77" y="6"/>
                </a:cxn>
                <a:cxn ang="0">
                  <a:pos x="43" y="3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58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16" y="0"/>
                </a:cxn>
                <a:cxn ang="0">
                  <a:pos x="0" y="3"/>
                </a:cxn>
                <a:cxn ang="0">
                  <a:pos x="19" y="12"/>
                </a:cxn>
                <a:cxn ang="0">
                  <a:pos x="30" y="16"/>
                </a:cxn>
                <a:cxn ang="0">
                  <a:pos x="37" y="9"/>
                </a:cxn>
                <a:cxn ang="0">
                  <a:pos x="29" y="2"/>
                </a:cxn>
                <a:cxn ang="0">
                  <a:pos x="1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59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29" y="2"/>
                </a:cxn>
                <a:cxn ang="0">
                  <a:pos x="16" y="8"/>
                </a:cxn>
                <a:cxn ang="0">
                  <a:pos x="3" y="8"/>
                </a:cxn>
                <a:cxn ang="0">
                  <a:pos x="10" y="18"/>
                </a:cxn>
                <a:cxn ang="0">
                  <a:pos x="50" y="11"/>
                </a:cxn>
                <a:cxn ang="0">
                  <a:pos x="57" y="5"/>
                </a:cxn>
                <a:cxn ang="0">
                  <a:pos x="38" y="2"/>
                </a:cxn>
                <a:cxn ang="0">
                  <a:pos x="29" y="2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60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25" y="0"/>
                </a:cxn>
                <a:cxn ang="0">
                  <a:pos x="6" y="5"/>
                </a:cxn>
                <a:cxn ang="0">
                  <a:pos x="14" y="11"/>
                </a:cxn>
                <a:cxn ang="0">
                  <a:pos x="31" y="9"/>
                </a:cxn>
                <a:cxn ang="0">
                  <a:pos x="39" y="6"/>
                </a:cxn>
                <a:cxn ang="0">
                  <a:pos x="25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61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38" y="4"/>
                </a:cxn>
                <a:cxn ang="0">
                  <a:pos x="18" y="1"/>
                </a:cxn>
                <a:cxn ang="0">
                  <a:pos x="0" y="6"/>
                </a:cxn>
                <a:cxn ang="0">
                  <a:pos x="26" y="11"/>
                </a:cxn>
                <a:cxn ang="0">
                  <a:pos x="43" y="14"/>
                </a:cxn>
                <a:cxn ang="0">
                  <a:pos x="56" y="6"/>
                </a:cxn>
                <a:cxn ang="0">
                  <a:pos x="54" y="2"/>
                </a:cxn>
                <a:cxn ang="0">
                  <a:pos x="43" y="0"/>
                </a:cxn>
                <a:cxn ang="0">
                  <a:pos x="38" y="4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62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1" y="1"/>
                </a:cxn>
                <a:cxn ang="0">
                  <a:pos x="0" y="6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35" y="4"/>
                </a:cxn>
                <a:cxn ang="0">
                  <a:pos x="30" y="0"/>
                </a:cxn>
                <a:cxn ang="0">
                  <a:pos x="11" y="1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63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24" y="0"/>
                </a:cxn>
                <a:cxn ang="0">
                  <a:pos x="9" y="2"/>
                </a:cxn>
                <a:cxn ang="0">
                  <a:pos x="3" y="13"/>
                </a:cxn>
                <a:cxn ang="0">
                  <a:pos x="8" y="20"/>
                </a:cxn>
                <a:cxn ang="0">
                  <a:pos x="0" y="25"/>
                </a:cxn>
                <a:cxn ang="0">
                  <a:pos x="35" y="30"/>
                </a:cxn>
                <a:cxn ang="0">
                  <a:pos x="53" y="32"/>
                </a:cxn>
                <a:cxn ang="0">
                  <a:pos x="97" y="30"/>
                </a:cxn>
                <a:cxn ang="0">
                  <a:pos x="49" y="25"/>
                </a:cxn>
                <a:cxn ang="0">
                  <a:pos x="35" y="22"/>
                </a:cxn>
                <a:cxn ang="0">
                  <a:pos x="28" y="18"/>
                </a:cxn>
                <a:cxn ang="0">
                  <a:pos x="32" y="12"/>
                </a:cxn>
                <a:cxn ang="0">
                  <a:pos x="24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64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21" y="0"/>
                </a:cxn>
                <a:cxn ang="0">
                  <a:pos x="15" y="7"/>
                </a:cxn>
                <a:cxn ang="0">
                  <a:pos x="3" y="6"/>
                </a:cxn>
                <a:cxn ang="0">
                  <a:pos x="3" y="2"/>
                </a:cxn>
                <a:cxn ang="0">
                  <a:pos x="21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65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8" y="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66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0" y="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67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2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68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7" y="9"/>
                </a:cxn>
                <a:cxn ang="0">
                  <a:pos x="21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69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7" y="9"/>
                </a:cxn>
                <a:cxn ang="0">
                  <a:pos x="21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70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9" y="0"/>
                </a:cxn>
                <a:cxn ang="0">
                  <a:pos x="4" y="6"/>
                </a:cxn>
                <a:cxn ang="0">
                  <a:pos x="19" y="9"/>
                </a:cxn>
                <a:cxn ang="0">
                  <a:pos x="23" y="1"/>
                </a:cxn>
                <a:cxn ang="0">
                  <a:pos x="9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71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6" y="9"/>
                </a:cxn>
                <a:cxn ang="0">
                  <a:pos x="20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72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18" y="19"/>
                </a:cxn>
                <a:cxn ang="0">
                  <a:pos x="3" y="31"/>
                </a:cxn>
                <a:cxn ang="0">
                  <a:pos x="23" y="34"/>
                </a:cxn>
                <a:cxn ang="0">
                  <a:pos x="10" y="40"/>
                </a:cxn>
                <a:cxn ang="0">
                  <a:pos x="67" y="46"/>
                </a:cxn>
                <a:cxn ang="0">
                  <a:pos x="91" y="45"/>
                </a:cxn>
                <a:cxn ang="0">
                  <a:pos x="160" y="27"/>
                </a:cxn>
                <a:cxn ang="0">
                  <a:pos x="192" y="22"/>
                </a:cxn>
                <a:cxn ang="0">
                  <a:pos x="208" y="27"/>
                </a:cxn>
                <a:cxn ang="0">
                  <a:pos x="175" y="30"/>
                </a:cxn>
                <a:cxn ang="0">
                  <a:pos x="155" y="38"/>
                </a:cxn>
                <a:cxn ang="0">
                  <a:pos x="163" y="41"/>
                </a:cxn>
                <a:cxn ang="0">
                  <a:pos x="166" y="54"/>
                </a:cxn>
                <a:cxn ang="0">
                  <a:pos x="224" y="66"/>
                </a:cxn>
                <a:cxn ang="0">
                  <a:pos x="216" y="72"/>
                </a:cxn>
                <a:cxn ang="0">
                  <a:pos x="235" y="84"/>
                </a:cxn>
                <a:cxn ang="0">
                  <a:pos x="223" y="91"/>
                </a:cxn>
                <a:cxn ang="0">
                  <a:pos x="208" y="101"/>
                </a:cxn>
                <a:cxn ang="0">
                  <a:pos x="188" y="111"/>
                </a:cxn>
                <a:cxn ang="0">
                  <a:pos x="187" y="144"/>
                </a:cxn>
                <a:cxn ang="0">
                  <a:pos x="213" y="152"/>
                </a:cxn>
                <a:cxn ang="0">
                  <a:pos x="249" y="153"/>
                </a:cxn>
                <a:cxn ang="0">
                  <a:pos x="264" y="144"/>
                </a:cxn>
                <a:cxn ang="0">
                  <a:pos x="324" y="122"/>
                </a:cxn>
                <a:cxn ang="0">
                  <a:pos x="366" y="115"/>
                </a:cxn>
                <a:cxn ang="0">
                  <a:pos x="414" y="105"/>
                </a:cxn>
                <a:cxn ang="0">
                  <a:pos x="461" y="99"/>
                </a:cxn>
                <a:cxn ang="0">
                  <a:pos x="488" y="89"/>
                </a:cxn>
                <a:cxn ang="0">
                  <a:pos x="513" y="69"/>
                </a:cxn>
                <a:cxn ang="0">
                  <a:pos x="514" y="53"/>
                </a:cxn>
                <a:cxn ang="0">
                  <a:pos x="514" y="43"/>
                </a:cxn>
                <a:cxn ang="0">
                  <a:pos x="533" y="31"/>
                </a:cxn>
                <a:cxn ang="0">
                  <a:pos x="561" y="32"/>
                </a:cxn>
                <a:cxn ang="0">
                  <a:pos x="591" y="17"/>
                </a:cxn>
                <a:cxn ang="0">
                  <a:pos x="569" y="19"/>
                </a:cxn>
                <a:cxn ang="0">
                  <a:pos x="543" y="15"/>
                </a:cxn>
                <a:cxn ang="0">
                  <a:pos x="510" y="7"/>
                </a:cxn>
                <a:cxn ang="0">
                  <a:pos x="412" y="9"/>
                </a:cxn>
                <a:cxn ang="0">
                  <a:pos x="375" y="13"/>
                </a:cxn>
                <a:cxn ang="0">
                  <a:pos x="356" y="13"/>
                </a:cxn>
                <a:cxn ang="0">
                  <a:pos x="331" y="19"/>
                </a:cxn>
                <a:cxn ang="0">
                  <a:pos x="306" y="10"/>
                </a:cxn>
                <a:cxn ang="0">
                  <a:pos x="277" y="14"/>
                </a:cxn>
                <a:cxn ang="0">
                  <a:pos x="235" y="17"/>
                </a:cxn>
                <a:cxn ang="0">
                  <a:pos x="263" y="13"/>
                </a:cxn>
                <a:cxn ang="0">
                  <a:pos x="226" y="3"/>
                </a:cxn>
                <a:cxn ang="0">
                  <a:pos x="214" y="1"/>
                </a:cxn>
                <a:cxn ang="0">
                  <a:pos x="202" y="3"/>
                </a:cxn>
                <a:cxn ang="0">
                  <a:pos x="153" y="6"/>
                </a:cxn>
                <a:cxn ang="0">
                  <a:pos x="103" y="10"/>
                </a:cxn>
                <a:cxn ang="0">
                  <a:pos x="69" y="9"/>
                </a:cxn>
                <a:cxn ang="0">
                  <a:pos x="72" y="24"/>
                </a:cxn>
                <a:cxn ang="0">
                  <a:pos x="67" y="17"/>
                </a:cxn>
                <a:cxn ang="0">
                  <a:pos x="39" y="14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73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22" y="0"/>
                </a:cxn>
                <a:cxn ang="0">
                  <a:pos x="5" y="7"/>
                </a:cxn>
                <a:cxn ang="0">
                  <a:pos x="16" y="10"/>
                </a:cxn>
                <a:cxn ang="0">
                  <a:pos x="27" y="10"/>
                </a:cxn>
                <a:cxn ang="0">
                  <a:pos x="22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74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63" y="3"/>
                </a:cxn>
                <a:cxn ang="0">
                  <a:pos x="41" y="1"/>
                </a:cxn>
                <a:cxn ang="0">
                  <a:pos x="33" y="0"/>
                </a:cxn>
                <a:cxn ang="0">
                  <a:pos x="0" y="9"/>
                </a:cxn>
                <a:cxn ang="0">
                  <a:pos x="18" y="13"/>
                </a:cxn>
                <a:cxn ang="0">
                  <a:pos x="26" y="20"/>
                </a:cxn>
                <a:cxn ang="0">
                  <a:pos x="41" y="23"/>
                </a:cxn>
                <a:cxn ang="0">
                  <a:pos x="49" y="24"/>
                </a:cxn>
                <a:cxn ang="0">
                  <a:pos x="81" y="20"/>
                </a:cxn>
                <a:cxn ang="0">
                  <a:pos x="108" y="15"/>
                </a:cxn>
                <a:cxn ang="0">
                  <a:pos x="92" y="6"/>
                </a:cxn>
                <a:cxn ang="0">
                  <a:pos x="85" y="1"/>
                </a:cxn>
                <a:cxn ang="0">
                  <a:pos x="63" y="3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75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22" y="0"/>
                </a:cxn>
                <a:cxn ang="0">
                  <a:pos x="5" y="7"/>
                </a:cxn>
                <a:cxn ang="0">
                  <a:pos x="16" y="12"/>
                </a:cxn>
                <a:cxn ang="0">
                  <a:pos x="27" y="12"/>
                </a:cxn>
                <a:cxn ang="0">
                  <a:pos x="22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76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24" y="2"/>
                </a:cxn>
                <a:cxn ang="0">
                  <a:pos x="67" y="3"/>
                </a:cxn>
                <a:cxn ang="0">
                  <a:pos x="70" y="8"/>
                </a:cxn>
                <a:cxn ang="0">
                  <a:pos x="68" y="11"/>
                </a:cxn>
                <a:cxn ang="0">
                  <a:pos x="58" y="9"/>
                </a:cxn>
                <a:cxn ang="0">
                  <a:pos x="50" y="6"/>
                </a:cxn>
                <a:cxn ang="0">
                  <a:pos x="15" y="9"/>
                </a:cxn>
                <a:cxn ang="0">
                  <a:pos x="20" y="17"/>
                </a:cxn>
                <a:cxn ang="0">
                  <a:pos x="35" y="18"/>
                </a:cxn>
                <a:cxn ang="0">
                  <a:pos x="48" y="24"/>
                </a:cxn>
                <a:cxn ang="0">
                  <a:pos x="58" y="28"/>
                </a:cxn>
                <a:cxn ang="0">
                  <a:pos x="70" y="23"/>
                </a:cxn>
                <a:cxn ang="0">
                  <a:pos x="79" y="19"/>
                </a:cxn>
                <a:cxn ang="0">
                  <a:pos x="82" y="16"/>
                </a:cxn>
                <a:cxn ang="0">
                  <a:pos x="107" y="12"/>
                </a:cxn>
                <a:cxn ang="0">
                  <a:pos x="121" y="10"/>
                </a:cxn>
                <a:cxn ang="0">
                  <a:pos x="129" y="9"/>
                </a:cxn>
                <a:cxn ang="0">
                  <a:pos x="124" y="2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77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23" y="2"/>
                </a:cxn>
                <a:cxn ang="0">
                  <a:pos x="5" y="1"/>
                </a:cxn>
                <a:cxn ang="0">
                  <a:pos x="15" y="10"/>
                </a:cxn>
                <a:cxn ang="0">
                  <a:pos x="34" y="5"/>
                </a:cxn>
                <a:cxn ang="0">
                  <a:pos x="23" y="2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78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15" y="6"/>
                </a:cxn>
                <a:cxn ang="0">
                  <a:pos x="0" y="8"/>
                </a:cxn>
                <a:cxn ang="0">
                  <a:pos x="9" y="15"/>
                </a:cxn>
                <a:cxn ang="0">
                  <a:pos x="21" y="30"/>
                </a:cxn>
                <a:cxn ang="0">
                  <a:pos x="33" y="31"/>
                </a:cxn>
                <a:cxn ang="0">
                  <a:pos x="32" y="36"/>
                </a:cxn>
                <a:cxn ang="0">
                  <a:pos x="18" y="38"/>
                </a:cxn>
                <a:cxn ang="0">
                  <a:pos x="10" y="45"/>
                </a:cxn>
                <a:cxn ang="0">
                  <a:pos x="11" y="47"/>
                </a:cxn>
                <a:cxn ang="0">
                  <a:pos x="19" y="48"/>
                </a:cxn>
                <a:cxn ang="0">
                  <a:pos x="11" y="57"/>
                </a:cxn>
                <a:cxn ang="0">
                  <a:pos x="13" y="59"/>
                </a:cxn>
                <a:cxn ang="0">
                  <a:pos x="21" y="59"/>
                </a:cxn>
                <a:cxn ang="0">
                  <a:pos x="37" y="57"/>
                </a:cxn>
                <a:cxn ang="0">
                  <a:pos x="58" y="59"/>
                </a:cxn>
                <a:cxn ang="0">
                  <a:pos x="68" y="57"/>
                </a:cxn>
                <a:cxn ang="0">
                  <a:pos x="76" y="56"/>
                </a:cxn>
                <a:cxn ang="0">
                  <a:pos x="80" y="48"/>
                </a:cxn>
                <a:cxn ang="0">
                  <a:pos x="92" y="45"/>
                </a:cxn>
                <a:cxn ang="0">
                  <a:pos x="68" y="37"/>
                </a:cxn>
                <a:cxn ang="0">
                  <a:pos x="55" y="29"/>
                </a:cxn>
                <a:cxn ang="0">
                  <a:pos x="51" y="24"/>
                </a:cxn>
                <a:cxn ang="0">
                  <a:pos x="40" y="21"/>
                </a:cxn>
                <a:cxn ang="0">
                  <a:pos x="54" y="15"/>
                </a:cxn>
                <a:cxn ang="0">
                  <a:pos x="40" y="10"/>
                </a:cxn>
                <a:cxn ang="0">
                  <a:pos x="44" y="4"/>
                </a:cxn>
                <a:cxn ang="0">
                  <a:pos x="28" y="1"/>
                </a:cxn>
                <a:cxn ang="0">
                  <a:pos x="19" y="3"/>
                </a:cxn>
                <a:cxn ang="0">
                  <a:pos x="15" y="6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79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37" y="2"/>
                </a:cxn>
                <a:cxn ang="0">
                  <a:pos x="52" y="3"/>
                </a:cxn>
                <a:cxn ang="0">
                  <a:pos x="58" y="9"/>
                </a:cxn>
                <a:cxn ang="0">
                  <a:pos x="50" y="16"/>
                </a:cxn>
                <a:cxn ang="0">
                  <a:pos x="29" y="26"/>
                </a:cxn>
                <a:cxn ang="0">
                  <a:pos x="11" y="31"/>
                </a:cxn>
                <a:cxn ang="0">
                  <a:pos x="5" y="24"/>
                </a:cxn>
                <a:cxn ang="0">
                  <a:pos x="13" y="22"/>
                </a:cxn>
                <a:cxn ang="0">
                  <a:pos x="9" y="15"/>
                </a:cxn>
                <a:cxn ang="0">
                  <a:pos x="25" y="9"/>
                </a:cxn>
                <a:cxn ang="0">
                  <a:pos x="37" y="2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80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136" y="4"/>
                </a:cxn>
                <a:cxn ang="0">
                  <a:pos x="113" y="6"/>
                </a:cxn>
                <a:cxn ang="0">
                  <a:pos x="92" y="18"/>
                </a:cxn>
                <a:cxn ang="0">
                  <a:pos x="66" y="20"/>
                </a:cxn>
                <a:cxn ang="0">
                  <a:pos x="53" y="26"/>
                </a:cxn>
                <a:cxn ang="0">
                  <a:pos x="44" y="40"/>
                </a:cxn>
                <a:cxn ang="0">
                  <a:pos x="23" y="58"/>
                </a:cxn>
                <a:cxn ang="0">
                  <a:pos x="0" y="62"/>
                </a:cxn>
                <a:cxn ang="0">
                  <a:pos x="46" y="112"/>
                </a:cxn>
                <a:cxn ang="0">
                  <a:pos x="77" y="147"/>
                </a:cxn>
                <a:cxn ang="0">
                  <a:pos x="92" y="153"/>
                </a:cxn>
                <a:cxn ang="0">
                  <a:pos x="108" y="156"/>
                </a:cxn>
                <a:cxn ang="0">
                  <a:pos x="146" y="149"/>
                </a:cxn>
                <a:cxn ang="0">
                  <a:pos x="161" y="146"/>
                </a:cxn>
                <a:cxn ang="0">
                  <a:pos x="191" y="156"/>
                </a:cxn>
                <a:cxn ang="0">
                  <a:pos x="207" y="182"/>
                </a:cxn>
                <a:cxn ang="0">
                  <a:pos x="214" y="180"/>
                </a:cxn>
                <a:cxn ang="0">
                  <a:pos x="220" y="176"/>
                </a:cxn>
                <a:cxn ang="0">
                  <a:pos x="235" y="189"/>
                </a:cxn>
                <a:cxn ang="0">
                  <a:pos x="258" y="197"/>
                </a:cxn>
                <a:cxn ang="0">
                  <a:pos x="278" y="208"/>
                </a:cxn>
                <a:cxn ang="0">
                  <a:pos x="283" y="212"/>
                </a:cxn>
                <a:cxn ang="0">
                  <a:pos x="291" y="215"/>
                </a:cxn>
                <a:cxn ang="0">
                  <a:pos x="309" y="226"/>
                </a:cxn>
                <a:cxn ang="0">
                  <a:pos x="314" y="218"/>
                </a:cxn>
                <a:cxn ang="0">
                  <a:pos x="344" y="227"/>
                </a:cxn>
                <a:cxn ang="0">
                  <a:pos x="375" y="226"/>
                </a:cxn>
                <a:cxn ang="0">
                  <a:pos x="393" y="184"/>
                </a:cxn>
                <a:cxn ang="0">
                  <a:pos x="403" y="160"/>
                </a:cxn>
                <a:cxn ang="0">
                  <a:pos x="396" y="126"/>
                </a:cxn>
                <a:cxn ang="0">
                  <a:pos x="342" y="93"/>
                </a:cxn>
                <a:cxn ang="0">
                  <a:pos x="338" y="81"/>
                </a:cxn>
                <a:cxn ang="0">
                  <a:pos x="294" y="62"/>
                </a:cxn>
                <a:cxn ang="0">
                  <a:pos x="301" y="53"/>
                </a:cxn>
                <a:cxn ang="0">
                  <a:pos x="291" y="46"/>
                </a:cxn>
                <a:cxn ang="0">
                  <a:pos x="265" y="27"/>
                </a:cxn>
                <a:cxn ang="0">
                  <a:pos x="251" y="11"/>
                </a:cxn>
                <a:cxn ang="0">
                  <a:pos x="248" y="6"/>
                </a:cxn>
                <a:cxn ang="0">
                  <a:pos x="232" y="52"/>
                </a:cxn>
                <a:cxn ang="0">
                  <a:pos x="207" y="40"/>
                </a:cxn>
                <a:cxn ang="0">
                  <a:pos x="186" y="39"/>
                </a:cxn>
                <a:cxn ang="0">
                  <a:pos x="173" y="30"/>
                </a:cxn>
                <a:cxn ang="0">
                  <a:pos x="168" y="22"/>
                </a:cxn>
                <a:cxn ang="0">
                  <a:pos x="177" y="19"/>
                </a:cxn>
                <a:cxn ang="0">
                  <a:pos x="153" y="6"/>
                </a:cxn>
                <a:cxn ang="0">
                  <a:pos x="138" y="4"/>
                </a:cxn>
                <a:cxn ang="0">
                  <a:pos x="131" y="3"/>
                </a:cxn>
                <a:cxn ang="0">
                  <a:pos x="136" y="4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81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53" y="20"/>
                </a:cxn>
                <a:cxn ang="0">
                  <a:pos x="44" y="13"/>
                </a:cxn>
                <a:cxn ang="0">
                  <a:pos x="40" y="6"/>
                </a:cxn>
                <a:cxn ang="0">
                  <a:pos x="34" y="4"/>
                </a:cxn>
                <a:cxn ang="0">
                  <a:pos x="10" y="6"/>
                </a:cxn>
                <a:cxn ang="0">
                  <a:pos x="28" y="14"/>
                </a:cxn>
                <a:cxn ang="0">
                  <a:pos x="30" y="18"/>
                </a:cxn>
                <a:cxn ang="0">
                  <a:pos x="16" y="24"/>
                </a:cxn>
                <a:cxn ang="0">
                  <a:pos x="56" y="31"/>
                </a:cxn>
                <a:cxn ang="0">
                  <a:pos x="79" y="39"/>
                </a:cxn>
                <a:cxn ang="0">
                  <a:pos x="82" y="43"/>
                </a:cxn>
                <a:cxn ang="0">
                  <a:pos x="90" y="45"/>
                </a:cxn>
                <a:cxn ang="0">
                  <a:pos x="95" y="53"/>
                </a:cxn>
                <a:cxn ang="0">
                  <a:pos x="84" y="67"/>
                </a:cxn>
                <a:cxn ang="0">
                  <a:pos x="115" y="64"/>
                </a:cxn>
                <a:cxn ang="0">
                  <a:pos x="122" y="74"/>
                </a:cxn>
                <a:cxn ang="0">
                  <a:pos x="138" y="77"/>
                </a:cxn>
                <a:cxn ang="0">
                  <a:pos x="146" y="78"/>
                </a:cxn>
                <a:cxn ang="0">
                  <a:pos x="161" y="77"/>
                </a:cxn>
                <a:cxn ang="0">
                  <a:pos x="177" y="67"/>
                </a:cxn>
                <a:cxn ang="0">
                  <a:pos x="215" y="86"/>
                </a:cxn>
                <a:cxn ang="0">
                  <a:pos x="233" y="96"/>
                </a:cxn>
                <a:cxn ang="0">
                  <a:pos x="230" y="77"/>
                </a:cxn>
                <a:cxn ang="0">
                  <a:pos x="215" y="69"/>
                </a:cxn>
                <a:cxn ang="0">
                  <a:pos x="238" y="58"/>
                </a:cxn>
                <a:cxn ang="0">
                  <a:pos x="260" y="53"/>
                </a:cxn>
                <a:cxn ang="0">
                  <a:pos x="269" y="52"/>
                </a:cxn>
                <a:cxn ang="0">
                  <a:pos x="271" y="48"/>
                </a:cxn>
                <a:cxn ang="0">
                  <a:pos x="227" y="51"/>
                </a:cxn>
                <a:cxn ang="0">
                  <a:pos x="195" y="48"/>
                </a:cxn>
                <a:cxn ang="0">
                  <a:pos x="191" y="44"/>
                </a:cxn>
                <a:cxn ang="0">
                  <a:pos x="187" y="40"/>
                </a:cxn>
                <a:cxn ang="0">
                  <a:pos x="141" y="27"/>
                </a:cxn>
                <a:cxn ang="0">
                  <a:pos x="103" y="20"/>
                </a:cxn>
                <a:cxn ang="0">
                  <a:pos x="87" y="18"/>
                </a:cxn>
                <a:cxn ang="0">
                  <a:pos x="51" y="18"/>
                </a:cxn>
                <a:cxn ang="0">
                  <a:pos x="44" y="11"/>
                </a:cxn>
                <a:cxn ang="0">
                  <a:pos x="44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82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21" y="6"/>
                </a:cxn>
                <a:cxn ang="0">
                  <a:pos x="0" y="6"/>
                </a:cxn>
                <a:cxn ang="0">
                  <a:pos x="13" y="14"/>
                </a:cxn>
                <a:cxn ang="0">
                  <a:pos x="18" y="22"/>
                </a:cxn>
                <a:cxn ang="0">
                  <a:pos x="21" y="26"/>
                </a:cxn>
                <a:cxn ang="0">
                  <a:pos x="39" y="17"/>
                </a:cxn>
                <a:cxn ang="0">
                  <a:pos x="21" y="6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83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30" y="25"/>
                </a:cxn>
                <a:cxn ang="0">
                  <a:pos x="25" y="21"/>
                </a:cxn>
                <a:cxn ang="0">
                  <a:pos x="9" y="24"/>
                </a:cxn>
                <a:cxn ang="0">
                  <a:pos x="25" y="38"/>
                </a:cxn>
                <a:cxn ang="0">
                  <a:pos x="79" y="30"/>
                </a:cxn>
                <a:cxn ang="0">
                  <a:pos x="95" y="25"/>
                </a:cxn>
                <a:cxn ang="0">
                  <a:pos x="110" y="22"/>
                </a:cxn>
                <a:cxn ang="0">
                  <a:pos x="141" y="6"/>
                </a:cxn>
                <a:cxn ang="0">
                  <a:pos x="135" y="0"/>
                </a:cxn>
                <a:cxn ang="0">
                  <a:pos x="115" y="6"/>
                </a:cxn>
                <a:cxn ang="0">
                  <a:pos x="68" y="14"/>
                </a:cxn>
                <a:cxn ang="0">
                  <a:pos x="54" y="15"/>
                </a:cxn>
                <a:cxn ang="0">
                  <a:pos x="38" y="18"/>
                </a:cxn>
                <a:cxn ang="0">
                  <a:pos x="30" y="25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84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8" y="21"/>
                </a:cxn>
                <a:cxn ang="0">
                  <a:pos x="5" y="30"/>
                </a:cxn>
                <a:cxn ang="0">
                  <a:pos x="0" y="38"/>
                </a:cxn>
                <a:cxn ang="0">
                  <a:pos x="23" y="41"/>
                </a:cxn>
                <a:cxn ang="0">
                  <a:pos x="33" y="34"/>
                </a:cxn>
                <a:cxn ang="0">
                  <a:pos x="78" y="24"/>
                </a:cxn>
                <a:cxn ang="0">
                  <a:pos x="85" y="16"/>
                </a:cxn>
                <a:cxn ang="0">
                  <a:pos x="70" y="10"/>
                </a:cxn>
                <a:cxn ang="0">
                  <a:pos x="63" y="7"/>
                </a:cxn>
                <a:cxn ang="0">
                  <a:pos x="40" y="4"/>
                </a:cxn>
                <a:cxn ang="0">
                  <a:pos x="33" y="13"/>
                </a:cxn>
                <a:cxn ang="0">
                  <a:pos x="8" y="21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85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19" y="0"/>
                </a:cxn>
                <a:cxn ang="0">
                  <a:pos x="5" y="3"/>
                </a:cxn>
                <a:cxn ang="0">
                  <a:pos x="16" y="11"/>
                </a:cxn>
                <a:cxn ang="0">
                  <a:pos x="26" y="8"/>
                </a:cxn>
                <a:cxn ang="0">
                  <a:pos x="1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86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83" y="0"/>
                </a:cxn>
                <a:cxn ang="0">
                  <a:pos x="68" y="10"/>
                </a:cxn>
                <a:cxn ang="0">
                  <a:pos x="57" y="22"/>
                </a:cxn>
                <a:cxn ang="0">
                  <a:pos x="23" y="29"/>
                </a:cxn>
                <a:cxn ang="0">
                  <a:pos x="18" y="33"/>
                </a:cxn>
                <a:cxn ang="0">
                  <a:pos x="10" y="34"/>
                </a:cxn>
                <a:cxn ang="0">
                  <a:pos x="13" y="46"/>
                </a:cxn>
                <a:cxn ang="0">
                  <a:pos x="18" y="53"/>
                </a:cxn>
                <a:cxn ang="0">
                  <a:pos x="0" y="69"/>
                </a:cxn>
                <a:cxn ang="0">
                  <a:pos x="18" y="90"/>
                </a:cxn>
                <a:cxn ang="0">
                  <a:pos x="34" y="93"/>
                </a:cxn>
                <a:cxn ang="0">
                  <a:pos x="57" y="75"/>
                </a:cxn>
                <a:cxn ang="0">
                  <a:pos x="68" y="67"/>
                </a:cxn>
                <a:cxn ang="0">
                  <a:pos x="83" y="40"/>
                </a:cxn>
                <a:cxn ang="0">
                  <a:pos x="91" y="26"/>
                </a:cxn>
                <a:cxn ang="0">
                  <a:pos x="107" y="25"/>
                </a:cxn>
                <a:cxn ang="0">
                  <a:pos x="83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87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19" y="0"/>
                </a:cxn>
                <a:cxn ang="0">
                  <a:pos x="16" y="21"/>
                </a:cxn>
                <a:cxn ang="0">
                  <a:pos x="19" y="26"/>
                </a:cxn>
                <a:cxn ang="0">
                  <a:pos x="26" y="27"/>
                </a:cxn>
                <a:cxn ang="0">
                  <a:pos x="36" y="26"/>
                </a:cxn>
                <a:cxn ang="0">
                  <a:pos x="1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88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62" y="0"/>
                </a:cxn>
                <a:cxn ang="0">
                  <a:pos x="39" y="29"/>
                </a:cxn>
                <a:cxn ang="0">
                  <a:pos x="23" y="32"/>
                </a:cxn>
                <a:cxn ang="0">
                  <a:pos x="8" y="37"/>
                </a:cxn>
                <a:cxn ang="0">
                  <a:pos x="26" y="65"/>
                </a:cxn>
                <a:cxn ang="0">
                  <a:pos x="34" y="77"/>
                </a:cxn>
                <a:cxn ang="0">
                  <a:pos x="39" y="81"/>
                </a:cxn>
                <a:cxn ang="0">
                  <a:pos x="54" y="84"/>
                </a:cxn>
                <a:cxn ang="0">
                  <a:pos x="62" y="67"/>
                </a:cxn>
                <a:cxn ang="0">
                  <a:pos x="80" y="58"/>
                </a:cxn>
                <a:cxn ang="0">
                  <a:pos x="73" y="24"/>
                </a:cxn>
                <a:cxn ang="0">
                  <a:pos x="91" y="17"/>
                </a:cxn>
                <a:cxn ang="0">
                  <a:pos x="73" y="7"/>
                </a:cxn>
                <a:cxn ang="0">
                  <a:pos x="62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89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31" y="1"/>
                </a:cxn>
                <a:cxn ang="0">
                  <a:pos x="33" y="12"/>
                </a:cxn>
                <a:cxn ang="0">
                  <a:pos x="39" y="21"/>
                </a:cxn>
                <a:cxn ang="0">
                  <a:pos x="41" y="31"/>
                </a:cxn>
                <a:cxn ang="0">
                  <a:pos x="44" y="36"/>
                </a:cxn>
                <a:cxn ang="0">
                  <a:pos x="46" y="43"/>
                </a:cxn>
                <a:cxn ang="0">
                  <a:pos x="36" y="31"/>
                </a:cxn>
                <a:cxn ang="0">
                  <a:pos x="22" y="27"/>
                </a:cxn>
                <a:cxn ang="0">
                  <a:pos x="3" y="29"/>
                </a:cxn>
                <a:cxn ang="0">
                  <a:pos x="5" y="35"/>
                </a:cxn>
                <a:cxn ang="0">
                  <a:pos x="26" y="39"/>
                </a:cxn>
                <a:cxn ang="0">
                  <a:pos x="36" y="46"/>
                </a:cxn>
                <a:cxn ang="0">
                  <a:pos x="46" y="46"/>
                </a:cxn>
                <a:cxn ang="0">
                  <a:pos x="50" y="51"/>
                </a:cxn>
                <a:cxn ang="0">
                  <a:pos x="62" y="61"/>
                </a:cxn>
                <a:cxn ang="0">
                  <a:pos x="53" y="43"/>
                </a:cxn>
                <a:cxn ang="0">
                  <a:pos x="52" y="31"/>
                </a:cxn>
                <a:cxn ang="0">
                  <a:pos x="46" y="22"/>
                </a:cxn>
                <a:cxn ang="0">
                  <a:pos x="41" y="14"/>
                </a:cxn>
                <a:cxn ang="0">
                  <a:pos x="36" y="7"/>
                </a:cxn>
                <a:cxn ang="0">
                  <a:pos x="31" y="1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90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3" y="0"/>
                </a:cxn>
                <a:cxn ang="0">
                  <a:pos x="0" y="8"/>
                </a:cxn>
                <a:cxn ang="0">
                  <a:pos x="6" y="18"/>
                </a:cxn>
                <a:cxn ang="0">
                  <a:pos x="11" y="32"/>
                </a:cxn>
                <a:cxn ang="0">
                  <a:pos x="21" y="44"/>
                </a:cxn>
                <a:cxn ang="0">
                  <a:pos x="33" y="59"/>
                </a:cxn>
                <a:cxn ang="0">
                  <a:pos x="25" y="39"/>
                </a:cxn>
                <a:cxn ang="0">
                  <a:pos x="21" y="31"/>
                </a:cxn>
                <a:cxn ang="0">
                  <a:pos x="17" y="21"/>
                </a:cxn>
                <a:cxn ang="0">
                  <a:pos x="15" y="15"/>
                </a:cxn>
                <a:cxn ang="0">
                  <a:pos x="10" y="13"/>
                </a:cxn>
                <a:cxn ang="0">
                  <a:pos x="3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91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5" y="11"/>
                </a:cxn>
                <a:cxn ang="0">
                  <a:pos x="15" y="14"/>
                </a:cxn>
                <a:cxn ang="0">
                  <a:pos x="32" y="16"/>
                </a:cxn>
                <a:cxn ang="0">
                  <a:pos x="41" y="18"/>
                </a:cxn>
                <a:cxn ang="0">
                  <a:pos x="50" y="21"/>
                </a:cxn>
                <a:cxn ang="0">
                  <a:pos x="57" y="22"/>
                </a:cxn>
                <a:cxn ang="0">
                  <a:pos x="48" y="12"/>
                </a:cxn>
                <a:cxn ang="0">
                  <a:pos x="42" y="7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3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92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62" y="0"/>
                </a:cxn>
                <a:cxn ang="0">
                  <a:pos x="47" y="3"/>
                </a:cxn>
                <a:cxn ang="0">
                  <a:pos x="15" y="5"/>
                </a:cxn>
                <a:cxn ang="0">
                  <a:pos x="9" y="11"/>
                </a:cxn>
                <a:cxn ang="0">
                  <a:pos x="7" y="21"/>
                </a:cxn>
                <a:cxn ang="0">
                  <a:pos x="9" y="25"/>
                </a:cxn>
                <a:cxn ang="0">
                  <a:pos x="3" y="30"/>
                </a:cxn>
                <a:cxn ang="0">
                  <a:pos x="9" y="37"/>
                </a:cxn>
                <a:cxn ang="0">
                  <a:pos x="15" y="43"/>
                </a:cxn>
                <a:cxn ang="0">
                  <a:pos x="9" y="50"/>
                </a:cxn>
                <a:cxn ang="0">
                  <a:pos x="15" y="53"/>
                </a:cxn>
                <a:cxn ang="0">
                  <a:pos x="27" y="50"/>
                </a:cxn>
                <a:cxn ang="0">
                  <a:pos x="32" y="31"/>
                </a:cxn>
                <a:cxn ang="0">
                  <a:pos x="35" y="43"/>
                </a:cxn>
                <a:cxn ang="0">
                  <a:pos x="41" y="50"/>
                </a:cxn>
                <a:cxn ang="0">
                  <a:pos x="39" y="38"/>
                </a:cxn>
                <a:cxn ang="0">
                  <a:pos x="45" y="25"/>
                </a:cxn>
                <a:cxn ang="0">
                  <a:pos x="43" y="17"/>
                </a:cxn>
                <a:cxn ang="0">
                  <a:pos x="33" y="20"/>
                </a:cxn>
                <a:cxn ang="0">
                  <a:pos x="22" y="19"/>
                </a:cxn>
                <a:cxn ang="0">
                  <a:pos x="26" y="12"/>
                </a:cxn>
                <a:cxn ang="0">
                  <a:pos x="39" y="12"/>
                </a:cxn>
                <a:cxn ang="0">
                  <a:pos x="49" y="13"/>
                </a:cxn>
                <a:cxn ang="0">
                  <a:pos x="62" y="10"/>
                </a:cxn>
                <a:cxn ang="0">
                  <a:pos x="69" y="4"/>
                </a:cxn>
                <a:cxn ang="0">
                  <a:pos x="62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93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3" y="14"/>
                </a:cxn>
                <a:cxn ang="0">
                  <a:pos x="1" y="22"/>
                </a:cxn>
                <a:cxn ang="0">
                  <a:pos x="9" y="34"/>
                </a:cxn>
                <a:cxn ang="0">
                  <a:pos x="18" y="29"/>
                </a:cxn>
                <a:cxn ang="0">
                  <a:pos x="13" y="22"/>
                </a:cxn>
                <a:cxn ang="0">
                  <a:pos x="7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94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8" y="1"/>
                </a:cxn>
                <a:cxn ang="0">
                  <a:pos x="0" y="7"/>
                </a:cxn>
                <a:cxn ang="0">
                  <a:pos x="5" y="17"/>
                </a:cxn>
                <a:cxn ang="0">
                  <a:pos x="3" y="37"/>
                </a:cxn>
                <a:cxn ang="0">
                  <a:pos x="11" y="36"/>
                </a:cxn>
                <a:cxn ang="0">
                  <a:pos x="13" y="40"/>
                </a:cxn>
                <a:cxn ang="0">
                  <a:pos x="19" y="42"/>
                </a:cxn>
                <a:cxn ang="0">
                  <a:pos x="25" y="48"/>
                </a:cxn>
                <a:cxn ang="0">
                  <a:pos x="30" y="44"/>
                </a:cxn>
                <a:cxn ang="0">
                  <a:pos x="41" y="46"/>
                </a:cxn>
                <a:cxn ang="0">
                  <a:pos x="41" y="38"/>
                </a:cxn>
                <a:cxn ang="0">
                  <a:pos x="30" y="36"/>
                </a:cxn>
                <a:cxn ang="0">
                  <a:pos x="25" y="32"/>
                </a:cxn>
                <a:cxn ang="0">
                  <a:pos x="22" y="25"/>
                </a:cxn>
                <a:cxn ang="0">
                  <a:pos x="26" y="18"/>
                </a:cxn>
                <a:cxn ang="0">
                  <a:pos x="22" y="13"/>
                </a:cxn>
                <a:cxn ang="0">
                  <a:pos x="27" y="7"/>
                </a:cxn>
                <a:cxn ang="0">
                  <a:pos x="19" y="1"/>
                </a:cxn>
                <a:cxn ang="0">
                  <a:pos x="12" y="3"/>
                </a:cxn>
                <a:cxn ang="0">
                  <a:pos x="8" y="1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95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34" y="0"/>
                </a:cxn>
                <a:cxn ang="0">
                  <a:pos x="29" y="6"/>
                </a:cxn>
                <a:cxn ang="0">
                  <a:pos x="21" y="11"/>
                </a:cxn>
                <a:cxn ang="0">
                  <a:pos x="10" y="13"/>
                </a:cxn>
                <a:cxn ang="0">
                  <a:pos x="5" y="17"/>
                </a:cxn>
                <a:cxn ang="0">
                  <a:pos x="3" y="26"/>
                </a:cxn>
                <a:cxn ang="0">
                  <a:pos x="9" y="25"/>
                </a:cxn>
                <a:cxn ang="0">
                  <a:pos x="17" y="22"/>
                </a:cxn>
                <a:cxn ang="0">
                  <a:pos x="23" y="25"/>
                </a:cxn>
                <a:cxn ang="0">
                  <a:pos x="38" y="35"/>
                </a:cxn>
                <a:cxn ang="0">
                  <a:pos x="47" y="25"/>
                </a:cxn>
                <a:cxn ang="0">
                  <a:pos x="56" y="24"/>
                </a:cxn>
                <a:cxn ang="0">
                  <a:pos x="49" y="13"/>
                </a:cxn>
                <a:cxn ang="0">
                  <a:pos x="34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96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3" y="9"/>
                </a:cxn>
                <a:cxn ang="0">
                  <a:pos x="17" y="22"/>
                </a:cxn>
                <a:cxn ang="0">
                  <a:pos x="20" y="17"/>
                </a:cxn>
                <a:cxn ang="0">
                  <a:pos x="25" y="14"/>
                </a:cxn>
                <a:cxn ang="0">
                  <a:pos x="20" y="8"/>
                </a:cxn>
                <a:cxn ang="0">
                  <a:pos x="13" y="4"/>
                </a:cxn>
                <a:cxn ang="0">
                  <a:pos x="8" y="1"/>
                </a:cxn>
                <a:cxn ang="0">
                  <a:pos x="2" y="4"/>
                </a:cxn>
                <a:cxn ang="0">
                  <a:pos x="3" y="9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97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16" y="4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98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18" y="12"/>
                </a:cxn>
                <a:cxn ang="0">
                  <a:pos x="27" y="17"/>
                </a:cxn>
                <a:cxn ang="0">
                  <a:pos x="39" y="15"/>
                </a:cxn>
                <a:cxn ang="0">
                  <a:pos x="31" y="9"/>
                </a:cxn>
                <a:cxn ang="0">
                  <a:pos x="18" y="1"/>
                </a:cxn>
                <a:cxn ang="0">
                  <a:pos x="12" y="6"/>
                </a:cxn>
                <a:cxn ang="0">
                  <a:pos x="6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99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17" y="0"/>
                </a:cxn>
                <a:cxn ang="0">
                  <a:pos x="6" y="4"/>
                </a:cxn>
                <a:cxn ang="0">
                  <a:pos x="7" y="11"/>
                </a:cxn>
                <a:cxn ang="0">
                  <a:pos x="14" y="13"/>
                </a:cxn>
                <a:cxn ang="0">
                  <a:pos x="17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00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16" y="12"/>
                </a:cxn>
                <a:cxn ang="0">
                  <a:pos x="23" y="19"/>
                </a:cxn>
                <a:cxn ang="0">
                  <a:pos x="30" y="22"/>
                </a:cxn>
                <a:cxn ang="0">
                  <a:pos x="40" y="19"/>
                </a:cxn>
                <a:cxn ang="0">
                  <a:pos x="22" y="6"/>
                </a:cxn>
                <a:cxn ang="0">
                  <a:pos x="4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01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18" y="3"/>
                </a:cxn>
                <a:cxn ang="0">
                  <a:pos x="20" y="12"/>
                </a:cxn>
                <a:cxn ang="0">
                  <a:pos x="10" y="15"/>
                </a:cxn>
                <a:cxn ang="0">
                  <a:pos x="15" y="23"/>
                </a:cxn>
                <a:cxn ang="0">
                  <a:pos x="31" y="20"/>
                </a:cxn>
                <a:cxn ang="0">
                  <a:pos x="39" y="16"/>
                </a:cxn>
                <a:cxn ang="0">
                  <a:pos x="33" y="10"/>
                </a:cxn>
                <a:cxn ang="0">
                  <a:pos x="37" y="5"/>
                </a:cxn>
                <a:cxn ang="0">
                  <a:pos x="36" y="1"/>
                </a:cxn>
                <a:cxn ang="0">
                  <a:pos x="30" y="1"/>
                </a:cxn>
                <a:cxn ang="0">
                  <a:pos x="33" y="2"/>
                </a:cxn>
                <a:cxn ang="0">
                  <a:pos x="32" y="6"/>
                </a:cxn>
                <a:cxn ang="0">
                  <a:pos x="28" y="8"/>
                </a:cxn>
                <a:cxn ang="0">
                  <a:pos x="18" y="3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02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13" y="1"/>
                </a:cxn>
                <a:cxn ang="0">
                  <a:pos x="3" y="2"/>
                </a:cxn>
                <a:cxn ang="0">
                  <a:pos x="21" y="12"/>
                </a:cxn>
                <a:cxn ang="0">
                  <a:pos x="27" y="10"/>
                </a:cxn>
                <a:cxn ang="0">
                  <a:pos x="13" y="1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03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13" y="0"/>
                </a:cxn>
                <a:cxn ang="0">
                  <a:pos x="0" y="9"/>
                </a:cxn>
                <a:cxn ang="0">
                  <a:pos x="10" y="8"/>
                </a:cxn>
                <a:cxn ang="0">
                  <a:pos x="12" y="11"/>
                </a:cxn>
                <a:cxn ang="0">
                  <a:pos x="10" y="13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3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04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14" y="0"/>
                </a:cxn>
                <a:cxn ang="0">
                  <a:pos x="0" y="2"/>
                </a:cxn>
                <a:cxn ang="0">
                  <a:pos x="17" y="10"/>
                </a:cxn>
                <a:cxn ang="0">
                  <a:pos x="29" y="8"/>
                </a:cxn>
                <a:cxn ang="0">
                  <a:pos x="14" y="3"/>
                </a:cxn>
                <a:cxn ang="0">
                  <a:pos x="14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05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21" y="0"/>
                </a:cxn>
                <a:cxn ang="0">
                  <a:pos x="15" y="6"/>
                </a:cxn>
                <a:cxn ang="0">
                  <a:pos x="6" y="13"/>
                </a:cxn>
                <a:cxn ang="0">
                  <a:pos x="0" y="20"/>
                </a:cxn>
                <a:cxn ang="0">
                  <a:pos x="5" y="26"/>
                </a:cxn>
                <a:cxn ang="0">
                  <a:pos x="14" y="20"/>
                </a:cxn>
                <a:cxn ang="0">
                  <a:pos x="24" y="11"/>
                </a:cxn>
                <a:cxn ang="0">
                  <a:pos x="21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06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9" y="2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10" y="14"/>
                </a:cxn>
                <a:cxn ang="0">
                  <a:pos x="17" y="19"/>
                </a:cxn>
                <a:cxn ang="0">
                  <a:pos x="11" y="7"/>
                </a:cxn>
                <a:cxn ang="0">
                  <a:pos x="9" y="2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07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7" y="0"/>
                </a:cxn>
                <a:cxn ang="0">
                  <a:pos x="1" y="3"/>
                </a:cxn>
                <a:cxn ang="0">
                  <a:pos x="7" y="8"/>
                </a:cxn>
                <a:cxn ang="0">
                  <a:pos x="7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08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3" y="0"/>
                </a:cxn>
                <a:cxn ang="0">
                  <a:pos x="7" y="5"/>
                </a:cxn>
                <a:cxn ang="0">
                  <a:pos x="13" y="8"/>
                </a:cxn>
                <a:cxn ang="0">
                  <a:pos x="5" y="13"/>
                </a:cxn>
                <a:cxn ang="0">
                  <a:pos x="0" y="19"/>
                </a:cxn>
                <a:cxn ang="0">
                  <a:pos x="7" y="20"/>
                </a:cxn>
                <a:cxn ang="0">
                  <a:pos x="16" y="9"/>
                </a:cxn>
                <a:cxn ang="0">
                  <a:pos x="3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09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0" y="1"/>
                </a:cxn>
                <a:cxn ang="0">
                  <a:pos x="0" y="2"/>
                </a:cxn>
                <a:cxn ang="0">
                  <a:pos x="5" y="7"/>
                </a:cxn>
                <a:cxn ang="0">
                  <a:pos x="10" y="1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10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6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6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11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7" y="2"/>
                </a:cxn>
                <a:cxn ang="0">
                  <a:pos x="0" y="4"/>
                </a:cxn>
                <a:cxn ang="0">
                  <a:pos x="9" y="7"/>
                </a:cxn>
                <a:cxn ang="0">
                  <a:pos x="7" y="2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12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9" y="9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13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7" y="0"/>
                </a:cxn>
                <a:cxn ang="0">
                  <a:pos x="11" y="7"/>
                </a:cxn>
                <a:cxn ang="0">
                  <a:pos x="7" y="2"/>
                </a:cxn>
                <a:cxn ang="0">
                  <a:pos x="7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14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7" y="2"/>
                </a:cxn>
                <a:cxn ang="0">
                  <a:pos x="3" y="6"/>
                </a:cxn>
                <a:cxn ang="0">
                  <a:pos x="10" y="13"/>
                </a:cxn>
                <a:cxn ang="0">
                  <a:pos x="17" y="18"/>
                </a:cxn>
                <a:cxn ang="0">
                  <a:pos x="26" y="21"/>
                </a:cxn>
                <a:cxn ang="0">
                  <a:pos x="33" y="27"/>
                </a:cxn>
                <a:cxn ang="0">
                  <a:pos x="34" y="19"/>
                </a:cxn>
                <a:cxn ang="0">
                  <a:pos x="28" y="12"/>
                </a:cxn>
                <a:cxn ang="0">
                  <a:pos x="16" y="6"/>
                </a:cxn>
                <a:cxn ang="0">
                  <a:pos x="7" y="2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15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18" y="8"/>
                </a:cxn>
                <a:cxn ang="0">
                  <a:pos x="8" y="11"/>
                </a:cxn>
                <a:cxn ang="0">
                  <a:pos x="1" y="16"/>
                </a:cxn>
                <a:cxn ang="0">
                  <a:pos x="8" y="21"/>
                </a:cxn>
                <a:cxn ang="0">
                  <a:pos x="18" y="16"/>
                </a:cxn>
                <a:cxn ang="0">
                  <a:pos x="25" y="8"/>
                </a:cxn>
                <a:cxn ang="0">
                  <a:pos x="34" y="0"/>
                </a:cxn>
                <a:cxn ang="0">
                  <a:pos x="45" y="4"/>
                </a:cxn>
                <a:cxn ang="0">
                  <a:pos x="22" y="8"/>
                </a:cxn>
                <a:cxn ang="0">
                  <a:pos x="18" y="8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16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6" y="0"/>
                </a:cxn>
                <a:cxn ang="0">
                  <a:pos x="0" y="5"/>
                </a:cxn>
                <a:cxn ang="0">
                  <a:pos x="8" y="11"/>
                </a:cxn>
                <a:cxn ang="0">
                  <a:pos x="6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17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3" y="0"/>
                </a:cxn>
                <a:cxn ang="0">
                  <a:pos x="0" y="5"/>
                </a:cxn>
                <a:cxn ang="0">
                  <a:pos x="15" y="7"/>
                </a:cxn>
                <a:cxn ang="0">
                  <a:pos x="13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18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17" y="0"/>
                </a:cxn>
                <a:cxn ang="0">
                  <a:pos x="6" y="4"/>
                </a:cxn>
                <a:cxn ang="0">
                  <a:pos x="7" y="11"/>
                </a:cxn>
                <a:cxn ang="0">
                  <a:pos x="14" y="13"/>
                </a:cxn>
                <a:cxn ang="0">
                  <a:pos x="17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19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20" y="0"/>
                </a:cxn>
                <a:cxn ang="0">
                  <a:pos x="7" y="3"/>
                </a:cxn>
                <a:cxn ang="0">
                  <a:pos x="10" y="11"/>
                </a:cxn>
                <a:cxn ang="0">
                  <a:pos x="18" y="13"/>
                </a:cxn>
                <a:cxn ang="0">
                  <a:pos x="2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20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20" y="1"/>
                </a:cxn>
                <a:cxn ang="0">
                  <a:pos x="6" y="1"/>
                </a:cxn>
                <a:cxn ang="0">
                  <a:pos x="8" y="9"/>
                </a:cxn>
                <a:cxn ang="0">
                  <a:pos x="16" y="10"/>
                </a:cxn>
                <a:cxn ang="0">
                  <a:pos x="20" y="1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21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20" y="1"/>
                </a:cxn>
                <a:cxn ang="0">
                  <a:pos x="6" y="1"/>
                </a:cxn>
                <a:cxn ang="0">
                  <a:pos x="9" y="9"/>
                </a:cxn>
                <a:cxn ang="0">
                  <a:pos x="16" y="9"/>
                </a:cxn>
                <a:cxn ang="0">
                  <a:pos x="20" y="1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22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20" y="1"/>
                </a:cxn>
                <a:cxn ang="0">
                  <a:pos x="7" y="1"/>
                </a:cxn>
                <a:cxn ang="0">
                  <a:pos x="8" y="6"/>
                </a:cxn>
                <a:cxn ang="0">
                  <a:pos x="15" y="6"/>
                </a:cxn>
                <a:cxn ang="0">
                  <a:pos x="20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23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18" y="6"/>
                </a:cxn>
                <a:cxn ang="0">
                  <a:pos x="12" y="1"/>
                </a:cxn>
                <a:cxn ang="0">
                  <a:pos x="7" y="9"/>
                </a:cxn>
                <a:cxn ang="0">
                  <a:pos x="12" y="13"/>
                </a:cxn>
                <a:cxn ang="0">
                  <a:pos x="17" y="10"/>
                </a:cxn>
                <a:cxn ang="0">
                  <a:pos x="18" y="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24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14" y="3"/>
                </a:cxn>
                <a:cxn ang="0">
                  <a:pos x="6" y="1"/>
                </a:cxn>
                <a:cxn ang="0">
                  <a:pos x="7" y="8"/>
                </a:cxn>
                <a:cxn ang="0">
                  <a:pos x="14" y="9"/>
                </a:cxn>
                <a:cxn ang="0">
                  <a:pos x="14" y="3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25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14" y="3"/>
                </a:cxn>
                <a:cxn ang="0">
                  <a:pos x="6" y="1"/>
                </a:cxn>
                <a:cxn ang="0">
                  <a:pos x="7" y="8"/>
                </a:cxn>
                <a:cxn ang="0">
                  <a:pos x="14" y="9"/>
                </a:cxn>
                <a:cxn ang="0">
                  <a:pos x="14" y="3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26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08" y="1"/>
                </a:cxn>
                <a:cxn ang="0">
                  <a:pos x="117" y="1"/>
                </a:cxn>
                <a:cxn ang="0">
                  <a:pos x="119" y="6"/>
                </a:cxn>
                <a:cxn ang="0">
                  <a:pos x="117" y="8"/>
                </a:cxn>
                <a:cxn ang="0">
                  <a:pos x="82" y="15"/>
                </a:cxn>
                <a:cxn ang="0">
                  <a:pos x="69" y="20"/>
                </a:cxn>
                <a:cxn ang="0">
                  <a:pos x="61" y="21"/>
                </a:cxn>
                <a:cxn ang="0">
                  <a:pos x="45" y="29"/>
                </a:cxn>
                <a:cxn ang="0">
                  <a:pos x="47" y="32"/>
                </a:cxn>
                <a:cxn ang="0">
                  <a:pos x="52" y="40"/>
                </a:cxn>
                <a:cxn ang="0">
                  <a:pos x="68" y="43"/>
                </a:cxn>
                <a:cxn ang="0">
                  <a:pos x="59" y="48"/>
                </a:cxn>
                <a:cxn ang="0">
                  <a:pos x="52" y="45"/>
                </a:cxn>
                <a:cxn ang="0">
                  <a:pos x="45" y="46"/>
                </a:cxn>
                <a:cxn ang="0">
                  <a:pos x="13" y="42"/>
                </a:cxn>
                <a:cxn ang="0">
                  <a:pos x="12" y="36"/>
                </a:cxn>
                <a:cxn ang="0">
                  <a:pos x="29" y="31"/>
                </a:cxn>
                <a:cxn ang="0">
                  <a:pos x="33" y="26"/>
                </a:cxn>
                <a:cxn ang="0">
                  <a:pos x="29" y="22"/>
                </a:cxn>
                <a:cxn ang="0">
                  <a:pos x="46" y="15"/>
                </a:cxn>
                <a:cxn ang="0">
                  <a:pos x="61" y="13"/>
                </a:cxn>
                <a:cxn ang="0">
                  <a:pos x="71" y="8"/>
                </a:cxn>
                <a:cxn ang="0">
                  <a:pos x="108" y="1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27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16" y="0"/>
                </a:cxn>
                <a:cxn ang="0">
                  <a:pos x="8" y="1"/>
                </a:cxn>
                <a:cxn ang="0">
                  <a:pos x="21" y="4"/>
                </a:cxn>
                <a:cxn ang="0">
                  <a:pos x="29" y="4"/>
                </a:cxn>
                <a:cxn ang="0">
                  <a:pos x="16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28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36" y="1"/>
                </a:cxn>
                <a:cxn ang="0">
                  <a:pos x="15" y="8"/>
                </a:cxn>
                <a:cxn ang="0">
                  <a:pos x="7" y="12"/>
                </a:cxn>
                <a:cxn ang="0">
                  <a:pos x="6" y="1"/>
                </a:cxn>
                <a:cxn ang="0">
                  <a:pos x="13" y="0"/>
                </a:cxn>
                <a:cxn ang="0">
                  <a:pos x="36" y="1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29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18" y="0"/>
                </a:cxn>
                <a:cxn ang="0">
                  <a:pos x="7" y="2"/>
                </a:cxn>
                <a:cxn ang="0">
                  <a:pos x="36" y="10"/>
                </a:cxn>
                <a:cxn ang="0">
                  <a:pos x="39" y="10"/>
                </a:cxn>
                <a:cxn ang="0">
                  <a:pos x="18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30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34" y="3"/>
                </a:cxn>
                <a:cxn ang="0">
                  <a:pos x="18" y="3"/>
                </a:cxn>
                <a:cxn ang="0">
                  <a:pos x="7" y="3"/>
                </a:cxn>
                <a:cxn ang="0">
                  <a:pos x="5" y="12"/>
                </a:cxn>
                <a:cxn ang="0">
                  <a:pos x="22" y="15"/>
                </a:cxn>
                <a:cxn ang="0">
                  <a:pos x="41" y="9"/>
                </a:cxn>
                <a:cxn ang="0">
                  <a:pos x="34" y="3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31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9" y="0"/>
                </a:cxn>
                <a:cxn ang="0">
                  <a:pos x="5" y="6"/>
                </a:cxn>
                <a:cxn ang="0">
                  <a:pos x="32" y="11"/>
                </a:cxn>
                <a:cxn ang="0">
                  <a:pos x="49" y="13"/>
                </a:cxn>
                <a:cxn ang="0">
                  <a:pos x="73" y="8"/>
                </a:cxn>
                <a:cxn ang="0">
                  <a:pos x="50" y="1"/>
                </a:cxn>
                <a:cxn ang="0">
                  <a:pos x="9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32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20" y="1"/>
                </a:cxn>
                <a:cxn ang="0">
                  <a:pos x="38" y="4"/>
                </a:cxn>
                <a:cxn ang="0">
                  <a:pos x="19" y="12"/>
                </a:cxn>
                <a:cxn ang="0">
                  <a:pos x="3" y="9"/>
                </a:cxn>
                <a:cxn ang="0">
                  <a:pos x="20" y="1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33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13" y="1"/>
                </a:cxn>
                <a:cxn ang="0">
                  <a:pos x="3" y="1"/>
                </a:cxn>
                <a:cxn ang="0">
                  <a:pos x="24" y="8"/>
                </a:cxn>
                <a:cxn ang="0">
                  <a:pos x="13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34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9" y="14"/>
                </a:cxn>
                <a:cxn ang="0">
                  <a:pos x="20" y="24"/>
                </a:cxn>
                <a:cxn ang="0">
                  <a:pos x="22" y="36"/>
                </a:cxn>
                <a:cxn ang="0">
                  <a:pos x="49" y="52"/>
                </a:cxn>
                <a:cxn ang="0">
                  <a:pos x="53" y="42"/>
                </a:cxn>
                <a:cxn ang="0">
                  <a:pos x="46" y="35"/>
                </a:cxn>
                <a:cxn ang="0">
                  <a:pos x="38" y="31"/>
                </a:cxn>
                <a:cxn ang="0">
                  <a:pos x="32" y="25"/>
                </a:cxn>
                <a:cxn ang="0">
                  <a:pos x="26" y="15"/>
                </a:cxn>
                <a:cxn ang="0">
                  <a:pos x="3" y="4"/>
                </a:cxn>
                <a:cxn ang="0">
                  <a:pos x="3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35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39" y="8"/>
                </a:cxn>
                <a:cxn ang="0">
                  <a:pos x="46" y="14"/>
                </a:cxn>
                <a:cxn ang="0">
                  <a:pos x="19" y="30"/>
                </a:cxn>
                <a:cxn ang="0">
                  <a:pos x="20" y="35"/>
                </a:cxn>
                <a:cxn ang="0">
                  <a:pos x="12" y="33"/>
                </a:cxn>
                <a:cxn ang="0">
                  <a:pos x="3" y="30"/>
                </a:cxn>
                <a:cxn ang="0">
                  <a:pos x="0" y="29"/>
                </a:cxn>
                <a:cxn ang="0">
                  <a:pos x="7" y="21"/>
                </a:cxn>
                <a:cxn ang="0">
                  <a:pos x="8" y="18"/>
                </a:cxn>
                <a:cxn ang="0">
                  <a:pos x="2" y="9"/>
                </a:cxn>
                <a:cxn ang="0">
                  <a:pos x="3" y="5"/>
                </a:cxn>
                <a:cxn ang="0">
                  <a:pos x="16" y="8"/>
                </a:cxn>
                <a:cxn ang="0">
                  <a:pos x="22" y="13"/>
                </a:cxn>
                <a:cxn ang="0">
                  <a:pos x="39" y="8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36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53" y="34"/>
                </a:cxn>
                <a:cxn ang="0">
                  <a:pos x="42" y="36"/>
                </a:cxn>
                <a:cxn ang="0">
                  <a:pos x="41" y="45"/>
                </a:cxn>
                <a:cxn ang="0">
                  <a:pos x="14" y="50"/>
                </a:cxn>
                <a:cxn ang="0">
                  <a:pos x="5" y="57"/>
                </a:cxn>
                <a:cxn ang="0">
                  <a:pos x="13" y="62"/>
                </a:cxn>
                <a:cxn ang="0">
                  <a:pos x="5" y="67"/>
                </a:cxn>
                <a:cxn ang="0">
                  <a:pos x="16" y="86"/>
                </a:cxn>
                <a:cxn ang="0">
                  <a:pos x="18" y="73"/>
                </a:cxn>
                <a:cxn ang="0">
                  <a:pos x="14" y="66"/>
                </a:cxn>
                <a:cxn ang="0">
                  <a:pos x="27" y="60"/>
                </a:cxn>
                <a:cxn ang="0">
                  <a:pos x="34" y="54"/>
                </a:cxn>
                <a:cxn ang="0">
                  <a:pos x="42" y="59"/>
                </a:cxn>
                <a:cxn ang="0">
                  <a:pos x="28" y="65"/>
                </a:cxn>
                <a:cxn ang="0">
                  <a:pos x="35" y="68"/>
                </a:cxn>
                <a:cxn ang="0">
                  <a:pos x="44" y="61"/>
                </a:cxn>
                <a:cxn ang="0">
                  <a:pos x="54" y="63"/>
                </a:cxn>
                <a:cxn ang="0">
                  <a:pos x="67" y="50"/>
                </a:cxn>
                <a:cxn ang="0">
                  <a:pos x="73" y="53"/>
                </a:cxn>
                <a:cxn ang="0">
                  <a:pos x="87" y="50"/>
                </a:cxn>
                <a:cxn ang="0">
                  <a:pos x="94" y="45"/>
                </a:cxn>
                <a:cxn ang="0">
                  <a:pos x="91" y="38"/>
                </a:cxn>
                <a:cxn ang="0">
                  <a:pos x="86" y="33"/>
                </a:cxn>
                <a:cxn ang="0">
                  <a:pos x="79" y="14"/>
                </a:cxn>
                <a:cxn ang="0">
                  <a:pos x="60" y="0"/>
                </a:cxn>
                <a:cxn ang="0">
                  <a:pos x="50" y="4"/>
                </a:cxn>
                <a:cxn ang="0">
                  <a:pos x="62" y="12"/>
                </a:cxn>
                <a:cxn ang="0">
                  <a:pos x="62" y="22"/>
                </a:cxn>
                <a:cxn ang="0">
                  <a:pos x="53" y="34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37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38" y="0"/>
                </a:cxn>
                <a:cxn ang="0">
                  <a:pos x="41" y="7"/>
                </a:cxn>
                <a:cxn ang="0">
                  <a:pos x="26" y="8"/>
                </a:cxn>
                <a:cxn ang="0">
                  <a:pos x="20" y="14"/>
                </a:cxn>
                <a:cxn ang="0">
                  <a:pos x="4" y="13"/>
                </a:cxn>
                <a:cxn ang="0">
                  <a:pos x="1" y="13"/>
                </a:cxn>
                <a:cxn ang="0">
                  <a:pos x="21" y="7"/>
                </a:cxn>
                <a:cxn ang="0">
                  <a:pos x="38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38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1" y="0"/>
                </a:cxn>
                <a:cxn ang="0">
                  <a:pos x="0" y="7"/>
                </a:cxn>
                <a:cxn ang="0">
                  <a:pos x="11" y="10"/>
                </a:cxn>
                <a:cxn ang="0">
                  <a:pos x="11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39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9" y="2"/>
                </a:cxn>
                <a:cxn ang="0">
                  <a:pos x="0" y="6"/>
                </a:cxn>
                <a:cxn ang="0">
                  <a:pos x="3" y="10"/>
                </a:cxn>
                <a:cxn ang="0">
                  <a:pos x="11" y="12"/>
                </a:cxn>
                <a:cxn ang="0">
                  <a:pos x="25" y="9"/>
                </a:cxn>
                <a:cxn ang="0">
                  <a:pos x="9" y="2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40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7" y="0"/>
                </a:cxn>
                <a:cxn ang="0">
                  <a:pos x="3" y="3"/>
                </a:cxn>
                <a:cxn ang="0">
                  <a:pos x="12" y="7"/>
                </a:cxn>
                <a:cxn ang="0">
                  <a:pos x="7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41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7" y="0"/>
                </a:cxn>
                <a:cxn ang="0">
                  <a:pos x="6" y="7"/>
                </a:cxn>
                <a:cxn ang="0">
                  <a:pos x="7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42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16" y="0"/>
                </a:cxn>
                <a:cxn ang="0">
                  <a:pos x="5" y="6"/>
                </a:cxn>
                <a:cxn ang="0">
                  <a:pos x="0" y="12"/>
                </a:cxn>
                <a:cxn ang="0">
                  <a:pos x="11" y="14"/>
                </a:cxn>
                <a:cxn ang="0">
                  <a:pos x="16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43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19" y="0"/>
                </a:cxn>
                <a:cxn ang="0">
                  <a:pos x="16" y="9"/>
                </a:cxn>
                <a:cxn ang="0">
                  <a:pos x="19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44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6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6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45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5" y="2"/>
                </a:cxn>
                <a:cxn ang="0">
                  <a:pos x="1" y="4"/>
                </a:cxn>
                <a:cxn ang="0">
                  <a:pos x="4" y="7"/>
                </a:cxn>
                <a:cxn ang="0">
                  <a:pos x="5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46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8" y="9"/>
                </a:cxn>
                <a:cxn ang="0">
                  <a:pos x="3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47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9" y="9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48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49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5" y="2"/>
                </a:cxn>
                <a:cxn ang="0">
                  <a:pos x="1" y="4"/>
                </a:cxn>
                <a:cxn ang="0">
                  <a:pos x="4" y="7"/>
                </a:cxn>
                <a:cxn ang="0">
                  <a:pos x="5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50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51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52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53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688" y="533"/>
                </a:cxn>
                <a:cxn ang="0">
                  <a:pos x="507" y="486"/>
                </a:cxn>
                <a:cxn ang="0">
                  <a:pos x="240" y="527"/>
                </a:cxn>
                <a:cxn ang="0">
                  <a:pos x="70" y="621"/>
                </a:cxn>
                <a:cxn ang="0">
                  <a:pos x="18" y="769"/>
                </a:cxn>
                <a:cxn ang="0">
                  <a:pos x="222" y="866"/>
                </a:cxn>
                <a:cxn ang="0">
                  <a:pos x="468" y="851"/>
                </a:cxn>
                <a:cxn ang="0">
                  <a:pos x="604" y="930"/>
                </a:cxn>
                <a:cxn ang="0">
                  <a:pos x="688" y="1183"/>
                </a:cxn>
                <a:cxn ang="0">
                  <a:pos x="757" y="1330"/>
                </a:cxn>
                <a:cxn ang="0">
                  <a:pos x="1072" y="1286"/>
                </a:cxn>
                <a:cxn ang="0">
                  <a:pos x="1244" y="1128"/>
                </a:cxn>
                <a:cxn ang="0">
                  <a:pos x="1347" y="942"/>
                </a:cxn>
                <a:cxn ang="0">
                  <a:pos x="1520" y="816"/>
                </a:cxn>
                <a:cxn ang="0">
                  <a:pos x="1213" y="699"/>
                </a:cxn>
                <a:cxn ang="0">
                  <a:pos x="1244" y="669"/>
                </a:cxn>
                <a:cxn ang="0">
                  <a:pos x="1528" y="748"/>
                </a:cxn>
                <a:cxn ang="0">
                  <a:pos x="1672" y="647"/>
                </a:cxn>
                <a:cxn ang="0">
                  <a:pos x="1592" y="624"/>
                </a:cxn>
                <a:cxn ang="0">
                  <a:pos x="1415" y="584"/>
                </a:cxn>
                <a:cxn ang="0">
                  <a:pos x="1738" y="622"/>
                </a:cxn>
                <a:cxn ang="0">
                  <a:pos x="1973" y="697"/>
                </a:cxn>
                <a:cxn ang="0">
                  <a:pos x="2092" y="844"/>
                </a:cxn>
                <a:cxn ang="0">
                  <a:pos x="2448" y="692"/>
                </a:cxn>
                <a:cxn ang="0">
                  <a:pos x="2594" y="841"/>
                </a:cxn>
                <a:cxn ang="0">
                  <a:pos x="2600" y="714"/>
                </a:cxn>
                <a:cxn ang="0">
                  <a:pos x="2679" y="654"/>
                </a:cxn>
                <a:cxn ang="0">
                  <a:pos x="2715" y="445"/>
                </a:cxn>
                <a:cxn ang="0">
                  <a:pos x="2777" y="432"/>
                </a:cxn>
                <a:cxn ang="0">
                  <a:pos x="2807" y="349"/>
                </a:cxn>
                <a:cxn ang="0">
                  <a:pos x="2750" y="184"/>
                </a:cxn>
                <a:cxn ang="0">
                  <a:pos x="2892" y="88"/>
                </a:cxn>
                <a:cxn ang="0">
                  <a:pos x="2965" y="170"/>
                </a:cxn>
                <a:cxn ang="0">
                  <a:pos x="2958" y="101"/>
                </a:cxn>
                <a:cxn ang="0">
                  <a:pos x="3007" y="42"/>
                </a:cxn>
                <a:cxn ang="0">
                  <a:pos x="3104" y="0"/>
                </a:cxn>
                <a:cxn ang="0">
                  <a:pos x="2772" y="51"/>
                </a:cxn>
                <a:cxn ang="0">
                  <a:pos x="2410" y="68"/>
                </a:cxn>
                <a:cxn ang="0">
                  <a:pos x="2055" y="24"/>
                </a:cxn>
                <a:cxn ang="0">
                  <a:pos x="1723" y="53"/>
                </a:cxn>
                <a:cxn ang="0">
                  <a:pos x="1584" y="139"/>
                </a:cxn>
                <a:cxn ang="0">
                  <a:pos x="1409" y="112"/>
                </a:cxn>
                <a:cxn ang="0">
                  <a:pos x="1154" y="150"/>
                </a:cxn>
                <a:cxn ang="0">
                  <a:pos x="1015" y="114"/>
                </a:cxn>
                <a:cxn ang="0">
                  <a:pos x="555" y="203"/>
                </a:cxn>
                <a:cxn ang="0">
                  <a:pos x="816" y="174"/>
                </a:cxn>
                <a:cxn ang="0">
                  <a:pos x="971" y="225"/>
                </a:cxn>
                <a:cxn ang="0">
                  <a:pos x="675" y="292"/>
                </a:cxn>
                <a:cxn ang="0">
                  <a:pos x="419" y="340"/>
                </a:cxn>
                <a:cxn ang="0">
                  <a:pos x="254" y="438"/>
                </a:cxn>
                <a:cxn ang="0">
                  <a:pos x="431" y="451"/>
                </a:cxn>
                <a:cxn ang="0">
                  <a:pos x="580" y="468"/>
                </a:cxn>
                <a:cxn ang="0">
                  <a:pos x="750" y="482"/>
                </a:cxn>
                <a:cxn ang="0">
                  <a:pos x="741" y="419"/>
                </a:cxn>
                <a:cxn ang="0">
                  <a:pos x="901" y="448"/>
                </a:cxn>
                <a:cxn ang="0">
                  <a:pos x="1045" y="383"/>
                </a:cxn>
                <a:cxn ang="0">
                  <a:pos x="1176" y="393"/>
                </a:cxn>
                <a:cxn ang="0">
                  <a:pos x="973" y="489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2404" name="Group 29"/>
          <p:cNvGrpSpPr/>
          <p:nvPr/>
        </p:nvGrpSpPr>
        <p:grpSpPr>
          <a:xfrm>
            <a:off x="1619250" y="3068638"/>
            <a:ext cx="6097588" cy="1082675"/>
            <a:chOff x="0" y="0"/>
            <a:chExt cx="2177" cy="817"/>
          </a:xfrm>
        </p:grpSpPr>
        <p:sp>
          <p:nvSpPr>
            <p:cNvPr id="13344" name="Freeform 30"/>
            <p:cNvSpPr/>
            <p:nvPr/>
          </p:nvSpPr>
          <p:spPr>
            <a:xfrm>
              <a:off x="726" y="409"/>
              <a:ext cx="726" cy="408"/>
            </a:xfrm>
            <a:custGeom>
              <a:avLst/>
              <a:gdLst>
                <a:gd name="txL" fmla="*/ 0 w 726"/>
                <a:gd name="txT" fmla="*/ 0 h 408"/>
                <a:gd name="txR" fmla="*/ 726 w 726"/>
                <a:gd name="txB" fmla="*/ 408 h 408"/>
              </a:gdLst>
              <a:ahLst/>
              <a:cxnLst>
                <a:cxn ang="0">
                  <a:pos x="0" y="408"/>
                </a:cxn>
                <a:cxn ang="0">
                  <a:pos x="0" y="0"/>
                </a:cxn>
                <a:cxn ang="0">
                  <a:pos x="726" y="0"/>
                </a:cxn>
              </a:cxnLst>
              <a:rect l="txL" t="txT" r="txR" b="tx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rgbClr val="9E9E9E">
                  <a:alpha val="100000"/>
                </a:srgbClr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45" name="Freeform 31"/>
            <p:cNvSpPr/>
            <p:nvPr/>
          </p:nvSpPr>
          <p:spPr>
            <a:xfrm>
              <a:off x="1451" y="0"/>
              <a:ext cx="726" cy="408"/>
            </a:xfrm>
            <a:custGeom>
              <a:avLst/>
              <a:gdLst>
                <a:gd name="txL" fmla="*/ 0 w 726"/>
                <a:gd name="txT" fmla="*/ 0 h 408"/>
                <a:gd name="txR" fmla="*/ 726 w 726"/>
                <a:gd name="txB" fmla="*/ 408 h 408"/>
              </a:gdLst>
              <a:ahLst/>
              <a:cxnLst>
                <a:cxn ang="0">
                  <a:pos x="0" y="408"/>
                </a:cxn>
                <a:cxn ang="0">
                  <a:pos x="0" y="0"/>
                </a:cxn>
                <a:cxn ang="0">
                  <a:pos x="726" y="0"/>
                </a:cxn>
              </a:cxnLst>
              <a:rect l="txL" t="txT" r="txR" b="tx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rgbClr val="9E9E9E">
                  <a:alpha val="100000"/>
                </a:srgbClr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46" name="Line 34"/>
            <p:cNvSpPr/>
            <p:nvPr/>
          </p:nvSpPr>
          <p:spPr>
            <a:xfrm flipH="1">
              <a:off x="0" y="817"/>
              <a:ext cx="726" cy="1"/>
            </a:xfrm>
            <a:prstGeom prst="line">
              <a:avLst/>
            </a:prstGeom>
            <a:ln w="25400" cap="flat" cmpd="sng">
              <a:solidFill>
                <a:srgbClr val="9E9E9E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grpSp>
        <p:nvGrpSpPr>
          <p:cNvPr id="12408" name="Group 4"/>
          <p:cNvGrpSpPr/>
          <p:nvPr/>
        </p:nvGrpSpPr>
        <p:grpSpPr>
          <a:xfrm>
            <a:off x="1619250" y="3070225"/>
            <a:ext cx="431800" cy="1011238"/>
            <a:chOff x="0" y="0"/>
            <a:chExt cx="503" cy="1178"/>
          </a:xfrm>
        </p:grpSpPr>
        <p:sp>
          <p:nvSpPr>
            <p:cNvPr id="13342" name="Freeform 5"/>
            <p:cNvSpPr/>
            <p:nvPr/>
          </p:nvSpPr>
          <p:spPr>
            <a:xfrm>
              <a:off x="0" y="206"/>
              <a:ext cx="503" cy="972"/>
            </a:xfrm>
            <a:custGeom>
              <a:avLst/>
              <a:gdLst>
                <a:gd name="txL" fmla="*/ 0 w 35"/>
                <a:gd name="txT" fmla="*/ 0 h 71"/>
                <a:gd name="txR" fmla="*/ 35 w 35"/>
                <a:gd name="txB" fmla="*/ 71 h 71"/>
              </a:gdLst>
              <a:ahLst/>
              <a:cxnLst>
                <a:cxn ang="0">
                  <a:pos x="80135" y="0"/>
                </a:cxn>
                <a:cxn ang="0">
                  <a:pos x="26645" y="0"/>
                </a:cxn>
                <a:cxn ang="0">
                  <a:pos x="0" y="17989"/>
                </a:cxn>
                <a:cxn ang="0">
                  <a:pos x="0" y="17989"/>
                </a:cxn>
                <a:cxn ang="0">
                  <a:pos x="0" y="20617"/>
                </a:cxn>
                <a:cxn ang="0">
                  <a:pos x="0" y="82086"/>
                </a:cxn>
                <a:cxn ang="0">
                  <a:pos x="8882" y="89780"/>
                </a:cxn>
                <a:cxn ang="0">
                  <a:pos x="17763" y="82086"/>
                </a:cxn>
                <a:cxn ang="0">
                  <a:pos x="17763" y="28298"/>
                </a:cxn>
                <a:cxn ang="0">
                  <a:pos x="23756" y="28298"/>
                </a:cxn>
                <a:cxn ang="0">
                  <a:pos x="23756" y="79471"/>
                </a:cxn>
                <a:cxn ang="0">
                  <a:pos x="26645" y="82086"/>
                </a:cxn>
                <a:cxn ang="0">
                  <a:pos x="26645" y="171866"/>
                </a:cxn>
                <a:cxn ang="0">
                  <a:pos x="38616" y="182175"/>
                </a:cxn>
                <a:cxn ang="0">
                  <a:pos x="50401" y="171866"/>
                </a:cxn>
                <a:cxn ang="0">
                  <a:pos x="50401" y="92395"/>
                </a:cxn>
                <a:cxn ang="0">
                  <a:pos x="56379" y="92395"/>
                </a:cxn>
                <a:cxn ang="0">
                  <a:pos x="56379" y="171866"/>
                </a:cxn>
                <a:cxn ang="0">
                  <a:pos x="68365" y="182175"/>
                </a:cxn>
                <a:cxn ang="0">
                  <a:pos x="80135" y="171866"/>
                </a:cxn>
                <a:cxn ang="0">
                  <a:pos x="80135" y="79471"/>
                </a:cxn>
                <a:cxn ang="0">
                  <a:pos x="80135" y="79471"/>
                </a:cxn>
                <a:cxn ang="0">
                  <a:pos x="80135" y="28298"/>
                </a:cxn>
                <a:cxn ang="0">
                  <a:pos x="86128" y="28298"/>
                </a:cxn>
                <a:cxn ang="0">
                  <a:pos x="86128" y="82086"/>
                </a:cxn>
                <a:cxn ang="0">
                  <a:pos x="95010" y="89780"/>
                </a:cxn>
                <a:cxn ang="0">
                  <a:pos x="103891" y="82086"/>
                </a:cxn>
                <a:cxn ang="0">
                  <a:pos x="103891" y="20617"/>
                </a:cxn>
                <a:cxn ang="0">
                  <a:pos x="103891" y="17989"/>
                </a:cxn>
                <a:cxn ang="0">
                  <a:pos x="103891" y="17989"/>
                </a:cxn>
                <a:cxn ang="0">
                  <a:pos x="80135" y="0"/>
                </a:cxn>
              </a:cxnLst>
              <a:rect l="txL" t="txT" r="txR" b="txB"/>
              <a:pathLst>
                <a:path w="35" h="71">
                  <a:moveTo>
                    <a:pt x="2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3" y="0"/>
                    <a:pt x="0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5"/>
                    <a:pt x="3" y="35"/>
                  </a:cubicBezTo>
                  <a:cubicBezTo>
                    <a:pt x="5" y="35"/>
                    <a:pt x="6" y="34"/>
                    <a:pt x="6" y="3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2"/>
                    <a:pt x="9" y="32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70"/>
                    <a:pt x="10" y="71"/>
                    <a:pt x="13" y="71"/>
                  </a:cubicBezTo>
                  <a:cubicBezTo>
                    <a:pt x="15" y="71"/>
                    <a:pt x="17" y="70"/>
                    <a:pt x="17" y="67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1"/>
                    <a:pt x="23" y="71"/>
                  </a:cubicBezTo>
                  <a:cubicBezTo>
                    <a:pt x="25" y="71"/>
                    <a:pt x="27" y="70"/>
                    <a:pt x="27" y="6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4"/>
                    <a:pt x="30" y="35"/>
                    <a:pt x="32" y="35"/>
                  </a:cubicBezTo>
                  <a:cubicBezTo>
                    <a:pt x="33" y="35"/>
                    <a:pt x="35" y="34"/>
                    <a:pt x="35" y="32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4"/>
                    <a:pt x="32" y="0"/>
                    <a:pt x="27" y="0"/>
                  </a:cubicBezTo>
                  <a:close/>
                </a:path>
              </a:pathLst>
            </a:custGeom>
            <a:solidFill>
              <a:srgbClr val="1B215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43" name="Oval 6"/>
            <p:cNvSpPr/>
            <p:nvPr/>
          </p:nvSpPr>
          <p:spPr>
            <a:xfrm>
              <a:off x="158" y="0"/>
              <a:ext cx="187" cy="192"/>
            </a:xfrm>
            <a:prstGeom prst="ellipse">
              <a:avLst/>
            </a:prstGeom>
            <a:solidFill>
              <a:srgbClr val="1B2153"/>
            </a:solidFill>
            <a:ln w="9525">
              <a:noFill/>
            </a:ln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000000"/>
                </a:solidFill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411" name="Group 4"/>
          <p:cNvGrpSpPr/>
          <p:nvPr/>
        </p:nvGrpSpPr>
        <p:grpSpPr>
          <a:xfrm>
            <a:off x="3779838" y="2493963"/>
            <a:ext cx="433387" cy="1011237"/>
            <a:chOff x="0" y="0"/>
            <a:chExt cx="503" cy="1178"/>
          </a:xfrm>
        </p:grpSpPr>
        <p:sp>
          <p:nvSpPr>
            <p:cNvPr id="13340" name="Freeform 5"/>
            <p:cNvSpPr/>
            <p:nvPr/>
          </p:nvSpPr>
          <p:spPr>
            <a:xfrm>
              <a:off x="0" y="206"/>
              <a:ext cx="503" cy="972"/>
            </a:xfrm>
            <a:custGeom>
              <a:avLst/>
              <a:gdLst>
                <a:gd name="txL" fmla="*/ 0 w 35"/>
                <a:gd name="txT" fmla="*/ 0 h 71"/>
                <a:gd name="txR" fmla="*/ 35 w 35"/>
                <a:gd name="txB" fmla="*/ 71 h 71"/>
              </a:gdLst>
              <a:ahLst/>
              <a:cxnLst>
                <a:cxn ang="0">
                  <a:pos x="80135" y="0"/>
                </a:cxn>
                <a:cxn ang="0">
                  <a:pos x="26645" y="0"/>
                </a:cxn>
                <a:cxn ang="0">
                  <a:pos x="0" y="17989"/>
                </a:cxn>
                <a:cxn ang="0">
                  <a:pos x="0" y="17989"/>
                </a:cxn>
                <a:cxn ang="0">
                  <a:pos x="0" y="20617"/>
                </a:cxn>
                <a:cxn ang="0">
                  <a:pos x="0" y="82086"/>
                </a:cxn>
                <a:cxn ang="0">
                  <a:pos x="8882" y="89780"/>
                </a:cxn>
                <a:cxn ang="0">
                  <a:pos x="17763" y="82086"/>
                </a:cxn>
                <a:cxn ang="0">
                  <a:pos x="17763" y="28298"/>
                </a:cxn>
                <a:cxn ang="0">
                  <a:pos x="23756" y="28298"/>
                </a:cxn>
                <a:cxn ang="0">
                  <a:pos x="23756" y="79471"/>
                </a:cxn>
                <a:cxn ang="0">
                  <a:pos x="26645" y="82086"/>
                </a:cxn>
                <a:cxn ang="0">
                  <a:pos x="26645" y="171866"/>
                </a:cxn>
                <a:cxn ang="0">
                  <a:pos x="38616" y="182175"/>
                </a:cxn>
                <a:cxn ang="0">
                  <a:pos x="50401" y="171866"/>
                </a:cxn>
                <a:cxn ang="0">
                  <a:pos x="50401" y="92395"/>
                </a:cxn>
                <a:cxn ang="0">
                  <a:pos x="56379" y="92395"/>
                </a:cxn>
                <a:cxn ang="0">
                  <a:pos x="56379" y="171866"/>
                </a:cxn>
                <a:cxn ang="0">
                  <a:pos x="68365" y="182175"/>
                </a:cxn>
                <a:cxn ang="0">
                  <a:pos x="80135" y="171866"/>
                </a:cxn>
                <a:cxn ang="0">
                  <a:pos x="80135" y="79471"/>
                </a:cxn>
                <a:cxn ang="0">
                  <a:pos x="80135" y="79471"/>
                </a:cxn>
                <a:cxn ang="0">
                  <a:pos x="80135" y="28298"/>
                </a:cxn>
                <a:cxn ang="0">
                  <a:pos x="86128" y="28298"/>
                </a:cxn>
                <a:cxn ang="0">
                  <a:pos x="86128" y="82086"/>
                </a:cxn>
                <a:cxn ang="0">
                  <a:pos x="95010" y="89780"/>
                </a:cxn>
                <a:cxn ang="0">
                  <a:pos x="103891" y="82086"/>
                </a:cxn>
                <a:cxn ang="0">
                  <a:pos x="103891" y="20617"/>
                </a:cxn>
                <a:cxn ang="0">
                  <a:pos x="103891" y="17989"/>
                </a:cxn>
                <a:cxn ang="0">
                  <a:pos x="103891" y="17989"/>
                </a:cxn>
                <a:cxn ang="0">
                  <a:pos x="80135" y="0"/>
                </a:cxn>
              </a:cxnLst>
              <a:rect l="txL" t="txT" r="txR" b="txB"/>
              <a:pathLst>
                <a:path w="35" h="71">
                  <a:moveTo>
                    <a:pt x="2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3" y="0"/>
                    <a:pt x="0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5"/>
                    <a:pt x="3" y="35"/>
                  </a:cubicBezTo>
                  <a:cubicBezTo>
                    <a:pt x="5" y="35"/>
                    <a:pt x="6" y="34"/>
                    <a:pt x="6" y="3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2"/>
                    <a:pt x="9" y="32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70"/>
                    <a:pt x="10" y="71"/>
                    <a:pt x="13" y="71"/>
                  </a:cubicBezTo>
                  <a:cubicBezTo>
                    <a:pt x="15" y="71"/>
                    <a:pt x="17" y="70"/>
                    <a:pt x="17" y="67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1"/>
                    <a:pt x="23" y="71"/>
                  </a:cubicBezTo>
                  <a:cubicBezTo>
                    <a:pt x="25" y="71"/>
                    <a:pt x="27" y="70"/>
                    <a:pt x="27" y="6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4"/>
                    <a:pt x="30" y="35"/>
                    <a:pt x="32" y="35"/>
                  </a:cubicBezTo>
                  <a:cubicBezTo>
                    <a:pt x="33" y="35"/>
                    <a:pt x="35" y="34"/>
                    <a:pt x="35" y="32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4"/>
                    <a:pt x="32" y="0"/>
                    <a:pt x="27" y="0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41" name="Oval 6"/>
            <p:cNvSpPr/>
            <p:nvPr/>
          </p:nvSpPr>
          <p:spPr>
            <a:xfrm>
              <a:off x="158" y="0"/>
              <a:ext cx="187" cy="192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000000"/>
                </a:solidFill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414" name="Group 4"/>
          <p:cNvGrpSpPr/>
          <p:nvPr/>
        </p:nvGrpSpPr>
        <p:grpSpPr>
          <a:xfrm>
            <a:off x="5868988" y="1989138"/>
            <a:ext cx="431800" cy="1011237"/>
            <a:chOff x="0" y="0"/>
            <a:chExt cx="503" cy="1178"/>
          </a:xfrm>
        </p:grpSpPr>
        <p:sp>
          <p:nvSpPr>
            <p:cNvPr id="13338" name="Freeform 5"/>
            <p:cNvSpPr/>
            <p:nvPr/>
          </p:nvSpPr>
          <p:spPr>
            <a:xfrm>
              <a:off x="0" y="206"/>
              <a:ext cx="503" cy="972"/>
            </a:xfrm>
            <a:custGeom>
              <a:avLst/>
              <a:gdLst>
                <a:gd name="txL" fmla="*/ 0 w 35"/>
                <a:gd name="txT" fmla="*/ 0 h 71"/>
                <a:gd name="txR" fmla="*/ 35 w 35"/>
                <a:gd name="txB" fmla="*/ 71 h 71"/>
              </a:gdLst>
              <a:ahLst/>
              <a:cxnLst>
                <a:cxn ang="0">
                  <a:pos x="80135" y="0"/>
                </a:cxn>
                <a:cxn ang="0">
                  <a:pos x="26645" y="0"/>
                </a:cxn>
                <a:cxn ang="0">
                  <a:pos x="0" y="17989"/>
                </a:cxn>
                <a:cxn ang="0">
                  <a:pos x="0" y="17989"/>
                </a:cxn>
                <a:cxn ang="0">
                  <a:pos x="0" y="20617"/>
                </a:cxn>
                <a:cxn ang="0">
                  <a:pos x="0" y="82086"/>
                </a:cxn>
                <a:cxn ang="0">
                  <a:pos x="8882" y="89780"/>
                </a:cxn>
                <a:cxn ang="0">
                  <a:pos x="17763" y="82086"/>
                </a:cxn>
                <a:cxn ang="0">
                  <a:pos x="17763" y="28298"/>
                </a:cxn>
                <a:cxn ang="0">
                  <a:pos x="23756" y="28298"/>
                </a:cxn>
                <a:cxn ang="0">
                  <a:pos x="23756" y="79471"/>
                </a:cxn>
                <a:cxn ang="0">
                  <a:pos x="26645" y="82086"/>
                </a:cxn>
                <a:cxn ang="0">
                  <a:pos x="26645" y="171866"/>
                </a:cxn>
                <a:cxn ang="0">
                  <a:pos x="38616" y="182175"/>
                </a:cxn>
                <a:cxn ang="0">
                  <a:pos x="50401" y="171866"/>
                </a:cxn>
                <a:cxn ang="0">
                  <a:pos x="50401" y="92395"/>
                </a:cxn>
                <a:cxn ang="0">
                  <a:pos x="56379" y="92395"/>
                </a:cxn>
                <a:cxn ang="0">
                  <a:pos x="56379" y="171866"/>
                </a:cxn>
                <a:cxn ang="0">
                  <a:pos x="68365" y="182175"/>
                </a:cxn>
                <a:cxn ang="0">
                  <a:pos x="80135" y="171866"/>
                </a:cxn>
                <a:cxn ang="0">
                  <a:pos x="80135" y="79471"/>
                </a:cxn>
                <a:cxn ang="0">
                  <a:pos x="80135" y="79471"/>
                </a:cxn>
                <a:cxn ang="0">
                  <a:pos x="80135" y="28298"/>
                </a:cxn>
                <a:cxn ang="0">
                  <a:pos x="86128" y="28298"/>
                </a:cxn>
                <a:cxn ang="0">
                  <a:pos x="86128" y="82086"/>
                </a:cxn>
                <a:cxn ang="0">
                  <a:pos x="95010" y="89780"/>
                </a:cxn>
                <a:cxn ang="0">
                  <a:pos x="103891" y="82086"/>
                </a:cxn>
                <a:cxn ang="0">
                  <a:pos x="103891" y="20617"/>
                </a:cxn>
                <a:cxn ang="0">
                  <a:pos x="103891" y="17989"/>
                </a:cxn>
                <a:cxn ang="0">
                  <a:pos x="103891" y="17989"/>
                </a:cxn>
                <a:cxn ang="0">
                  <a:pos x="80135" y="0"/>
                </a:cxn>
              </a:cxnLst>
              <a:rect l="txL" t="txT" r="txR" b="txB"/>
              <a:pathLst>
                <a:path w="35" h="71">
                  <a:moveTo>
                    <a:pt x="2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3" y="0"/>
                    <a:pt x="0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5"/>
                    <a:pt x="3" y="35"/>
                  </a:cubicBezTo>
                  <a:cubicBezTo>
                    <a:pt x="5" y="35"/>
                    <a:pt x="6" y="34"/>
                    <a:pt x="6" y="3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2"/>
                    <a:pt x="9" y="32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70"/>
                    <a:pt x="10" y="71"/>
                    <a:pt x="13" y="71"/>
                  </a:cubicBezTo>
                  <a:cubicBezTo>
                    <a:pt x="15" y="71"/>
                    <a:pt x="17" y="70"/>
                    <a:pt x="17" y="67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1"/>
                    <a:pt x="23" y="71"/>
                  </a:cubicBezTo>
                  <a:cubicBezTo>
                    <a:pt x="25" y="71"/>
                    <a:pt x="27" y="70"/>
                    <a:pt x="27" y="6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4"/>
                    <a:pt x="30" y="35"/>
                    <a:pt x="32" y="35"/>
                  </a:cubicBezTo>
                  <a:cubicBezTo>
                    <a:pt x="33" y="35"/>
                    <a:pt x="35" y="34"/>
                    <a:pt x="35" y="32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4"/>
                    <a:pt x="32" y="0"/>
                    <a:pt x="27" y="0"/>
                  </a:cubicBez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39" name="Oval 6"/>
            <p:cNvSpPr/>
            <p:nvPr/>
          </p:nvSpPr>
          <p:spPr>
            <a:xfrm>
              <a:off x="158" y="0"/>
              <a:ext cx="187" cy="192"/>
            </a:xfrm>
            <a:prstGeom prst="ellipse">
              <a:avLst/>
            </a:prstGeom>
            <a:solidFill>
              <a:srgbClr val="7F7F7F"/>
            </a:solidFill>
            <a:ln w="9525">
              <a:noFill/>
            </a:ln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000000"/>
                </a:solidFill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417" name="组合 354"/>
          <p:cNvGrpSpPr/>
          <p:nvPr/>
        </p:nvGrpSpPr>
        <p:grpSpPr>
          <a:xfrm>
            <a:off x="2087563" y="3103563"/>
            <a:ext cx="1762125" cy="715962"/>
            <a:chOff x="0" y="0"/>
            <a:chExt cx="1761619" cy="716032"/>
          </a:xfrm>
        </p:grpSpPr>
        <p:sp>
          <p:nvSpPr>
            <p:cNvPr id="11288" name="文本框 355"/>
            <p:cNvSpPr>
              <a:spLocks noChangeArrowheads="1"/>
            </p:cNvSpPr>
            <p:nvPr/>
          </p:nvSpPr>
          <p:spPr bwMode="auto">
            <a:xfrm>
              <a:off x="110701" y="323452"/>
              <a:ext cx="1650918" cy="39258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 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1289" name="文本框 356"/>
            <p:cNvSpPr>
              <a:spLocks noChangeArrowheads="1"/>
            </p:cNvSpPr>
            <p:nvPr/>
          </p:nvSpPr>
          <p:spPr bwMode="auto">
            <a:xfrm>
              <a:off x="0" y="0"/>
              <a:ext cx="1650918" cy="30020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TEXT HERE</a:t>
              </a: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2420" name="组合 354"/>
          <p:cNvGrpSpPr/>
          <p:nvPr/>
        </p:nvGrpSpPr>
        <p:grpSpPr>
          <a:xfrm>
            <a:off x="4275138" y="2462213"/>
            <a:ext cx="1762125" cy="715962"/>
            <a:chOff x="0" y="0"/>
            <a:chExt cx="1761619" cy="716032"/>
          </a:xfrm>
        </p:grpSpPr>
        <p:sp>
          <p:nvSpPr>
            <p:cNvPr id="11286" name="文本框 355"/>
            <p:cNvSpPr>
              <a:spLocks noChangeArrowheads="1"/>
            </p:cNvSpPr>
            <p:nvPr/>
          </p:nvSpPr>
          <p:spPr bwMode="auto">
            <a:xfrm>
              <a:off x="110701" y="323452"/>
              <a:ext cx="1650918" cy="39258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 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1287" name="文本框 356"/>
            <p:cNvSpPr>
              <a:spLocks noChangeArrowheads="1"/>
            </p:cNvSpPr>
            <p:nvPr/>
          </p:nvSpPr>
          <p:spPr bwMode="auto">
            <a:xfrm>
              <a:off x="0" y="0"/>
              <a:ext cx="1650918" cy="30020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TEXT HERE</a:t>
              </a: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2423" name="组合 354"/>
          <p:cNvGrpSpPr/>
          <p:nvPr/>
        </p:nvGrpSpPr>
        <p:grpSpPr>
          <a:xfrm>
            <a:off x="6413500" y="1962150"/>
            <a:ext cx="1762125" cy="715963"/>
            <a:chOff x="0" y="0"/>
            <a:chExt cx="1761619" cy="715366"/>
          </a:xfrm>
        </p:grpSpPr>
        <p:sp>
          <p:nvSpPr>
            <p:cNvPr id="11284" name="文本框 355"/>
            <p:cNvSpPr>
              <a:spLocks noChangeArrowheads="1"/>
            </p:cNvSpPr>
            <p:nvPr/>
          </p:nvSpPr>
          <p:spPr bwMode="auto">
            <a:xfrm>
              <a:off x="110701" y="323452"/>
              <a:ext cx="1650918" cy="39191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 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1285" name="文本框 356"/>
            <p:cNvSpPr>
              <a:spLocks noChangeArrowheads="1"/>
            </p:cNvSpPr>
            <p:nvPr/>
          </p:nvSpPr>
          <p:spPr bwMode="auto">
            <a:xfrm>
              <a:off x="0" y="0"/>
              <a:ext cx="1650918" cy="2996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TEXT HERE</a:t>
              </a: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sp>
        <p:nvSpPr>
          <p:cNvPr id="12426" name="Rectangle 42"/>
          <p:cNvSpPr>
            <a:spLocks noChangeArrowheads="1"/>
          </p:cNvSpPr>
          <p:nvPr/>
        </p:nvSpPr>
        <p:spPr bwMode="auto">
          <a:xfrm>
            <a:off x="779463" y="4972050"/>
            <a:ext cx="7696200" cy="731838"/>
          </a:xfrm>
          <a:prstGeom prst="rect">
            <a:avLst/>
          </a:prstGeom>
          <a:noFill/>
          <a:ln>
            <a:noFill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This is a sample text. Insert your desired text here. Again, this is a dummy text, enter your own text here. This is a sample text. Insert your desired text here.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31" name="灯片编号占位符 4"/>
          <p:cNvSpPr>
            <a:spLocks noGrp="1"/>
          </p:cNvSpPr>
          <p:nvPr/>
        </p:nvSpPr>
        <p:spPr>
          <a:xfrm>
            <a:off x="6872288" y="5730875"/>
            <a:ext cx="2133600" cy="273050"/>
          </a:xfrm>
          <a:prstGeom prst="rect">
            <a:avLst/>
          </a:prstGeom>
          <a:noFill/>
          <a:ln w="9525">
            <a:noFill/>
          </a:ln>
        </p:spPr>
        <p:txBody>
          <a:bodyPr lIns="68573" tIns="34287" rIns="68573" bIns="34287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>
                                      <p:cBhvr>
                                        <p:cTn id="17" dur="500"/>
                                        <p:tgtEl>
                                          <p:spTgt spid="1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21" dur="500"/>
                                        <p:tgtEl>
                                          <p:spTgt spid="1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4" dur="1000"/>
                                        <p:tgtEl>
                                          <p:spTgt spid="12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30" dur="500"/>
                                        <p:tgtEl>
                                          <p:spTgt spid="1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3" dur="1000"/>
                                        <p:tgtEl>
                                          <p:spTgt spid="12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39" dur="500"/>
                                        <p:tgtEl>
                                          <p:spTgt spid="1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2" dur="1000"/>
                                        <p:tgtEl>
                                          <p:spTgt spid="124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48" dur="500"/>
                                        <p:tgtEl>
                                          <p:spTgt spid="1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  <p:bldP spid="3" grpId="0" bldLvl="0" animBg="1"/>
      <p:bldP spid="12426" grpId="0" bldLvl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页脚占位符 3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lIns="91440" tIns="45720" rIns="91440" bIns="45720" rtlCol="0" anchor="ctr"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1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43B9BF9-18AD-4645-A543-EA1F7E248F9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任意多边形 11"/>
          <p:cNvSpPr/>
          <p:nvPr/>
        </p:nvSpPr>
        <p:spPr>
          <a:xfrm>
            <a:off x="3175" y="5732463"/>
            <a:ext cx="9144000" cy="268287"/>
          </a:xfrm>
          <a:custGeom>
            <a:avLst/>
            <a:gdLst>
              <a:gd name="txL" fmla="*/ 0 w 9144000"/>
              <a:gd name="txT" fmla="*/ 0 h 756293"/>
              <a:gd name="txR" fmla="*/ 9144000 w 9144000"/>
              <a:gd name="txB" fmla="*/ 756293 h 756293"/>
            </a:gdLst>
            <a:ahLst/>
            <a:cxnLst>
              <a:cxn ang="0">
                <a:pos x="0" y="0"/>
              </a:cxn>
              <a:cxn ang="0">
                <a:pos x="16256000" y="0"/>
              </a:cxn>
              <a:cxn ang="0">
                <a:pos x="16256000" y="59754"/>
              </a:cxn>
              <a:cxn ang="0">
                <a:pos x="14415852" y="59754"/>
              </a:cxn>
              <a:cxn ang="0">
                <a:pos x="14415852" y="59754"/>
              </a:cxn>
              <a:cxn ang="0">
                <a:pos x="0" y="59754"/>
              </a:cxn>
              <a:cxn ang="0">
                <a:pos x="0" y="0"/>
              </a:cxn>
            </a:cxnLst>
            <a:rect l="txL" t="txT" r="txR" b="tx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>
              <a:alpha val="100000"/>
            </a:srgbClr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41" name="平行四边形 13"/>
          <p:cNvSpPr/>
          <p:nvPr/>
        </p:nvSpPr>
        <p:spPr>
          <a:xfrm>
            <a:off x="4213225" y="5732463"/>
            <a:ext cx="830263" cy="268287"/>
          </a:xfrm>
          <a:prstGeom prst="parallelogram">
            <a:avLst>
              <a:gd name="adj" fmla="val 24915"/>
            </a:avLst>
          </a:prstGeom>
          <a:solidFill>
            <a:srgbClr val="FFC000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2" name="平行四边形 12"/>
          <p:cNvSpPr/>
          <p:nvPr/>
        </p:nvSpPr>
        <p:spPr>
          <a:xfrm>
            <a:off x="8085138" y="1144588"/>
            <a:ext cx="830262" cy="123825"/>
          </a:xfrm>
          <a:prstGeom prst="parallelogram">
            <a:avLst>
              <a:gd name="adj" fmla="val 24862"/>
            </a:avLst>
          </a:prstGeom>
          <a:solidFill>
            <a:srgbClr val="FFC000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3" name="平行四边形 13"/>
          <p:cNvSpPr/>
          <p:nvPr/>
        </p:nvSpPr>
        <p:spPr>
          <a:xfrm>
            <a:off x="7237413" y="1144588"/>
            <a:ext cx="830262" cy="123825"/>
          </a:xfrm>
          <a:prstGeom prst="parallelogram">
            <a:avLst>
              <a:gd name="adj" fmla="val 24862"/>
            </a:avLst>
          </a:prstGeom>
          <a:solidFill>
            <a:srgbClr val="1B2153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28"/>
          <p:cNvSpPr/>
          <p:nvPr/>
        </p:nvSpPr>
        <p:spPr>
          <a:xfrm>
            <a:off x="1116013" y="1125538"/>
            <a:ext cx="8775700" cy="647700"/>
          </a:xfrm>
          <a:prstGeom prst="rect">
            <a:avLst/>
          </a:prstGeom>
          <a:noFill/>
          <a:ln w="9525">
            <a:noFill/>
          </a:ln>
        </p:spPr>
        <p:txBody>
          <a:bodyPr lIns="91431" tIns="45716" rIns="91431" bIns="45716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sz="3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Parallelogram 33"/>
          <p:cNvSpPr/>
          <p:nvPr/>
        </p:nvSpPr>
        <p:spPr>
          <a:xfrm>
            <a:off x="323850" y="857250"/>
            <a:ext cx="647700" cy="93662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14346" name="Group 3"/>
          <p:cNvGrpSpPr/>
          <p:nvPr/>
        </p:nvGrpSpPr>
        <p:grpSpPr>
          <a:xfrm>
            <a:off x="755650" y="1917700"/>
            <a:ext cx="7866063" cy="3146425"/>
            <a:chOff x="0" y="0"/>
            <a:chExt cx="4955" cy="1982"/>
          </a:xfrm>
        </p:grpSpPr>
        <p:sp>
          <p:nvSpPr>
            <p:cNvPr id="14358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74" y="89"/>
                </a:cxn>
                <a:cxn ang="0">
                  <a:pos x="205" y="72"/>
                </a:cxn>
                <a:cxn ang="0">
                  <a:pos x="277" y="83"/>
                </a:cxn>
                <a:cxn ang="0">
                  <a:pos x="265" y="153"/>
                </a:cxn>
                <a:cxn ang="0">
                  <a:pos x="174" y="200"/>
                </a:cxn>
                <a:cxn ang="0">
                  <a:pos x="140" y="245"/>
                </a:cxn>
                <a:cxn ang="0">
                  <a:pos x="182" y="331"/>
                </a:cxn>
                <a:cxn ang="0">
                  <a:pos x="202" y="331"/>
                </a:cxn>
                <a:cxn ang="0">
                  <a:pos x="209" y="312"/>
                </a:cxn>
                <a:cxn ang="0">
                  <a:pos x="306" y="397"/>
                </a:cxn>
                <a:cxn ang="0">
                  <a:pos x="415" y="413"/>
                </a:cxn>
                <a:cxn ang="0">
                  <a:pos x="507" y="465"/>
                </a:cxn>
                <a:cxn ang="0">
                  <a:pos x="545" y="489"/>
                </a:cxn>
                <a:cxn ang="0">
                  <a:pos x="492" y="554"/>
                </a:cxn>
                <a:cxn ang="0">
                  <a:pos x="585" y="613"/>
                </a:cxn>
                <a:cxn ang="0">
                  <a:pos x="660" y="696"/>
                </a:cxn>
                <a:cxn ang="0">
                  <a:pos x="698" y="795"/>
                </a:cxn>
                <a:cxn ang="0">
                  <a:pos x="762" y="874"/>
                </a:cxn>
                <a:cxn ang="0">
                  <a:pos x="817" y="867"/>
                </a:cxn>
                <a:cxn ang="0">
                  <a:pos x="794" y="823"/>
                </a:cxn>
                <a:cxn ang="0">
                  <a:pos x="822" y="793"/>
                </a:cxn>
                <a:cxn ang="0">
                  <a:pos x="873" y="767"/>
                </a:cxn>
                <a:cxn ang="0">
                  <a:pos x="925" y="715"/>
                </a:cxn>
                <a:cxn ang="0">
                  <a:pos x="1001" y="671"/>
                </a:cxn>
                <a:cxn ang="0">
                  <a:pos x="1036" y="600"/>
                </a:cxn>
                <a:cxn ang="0">
                  <a:pos x="990" y="529"/>
                </a:cxn>
                <a:cxn ang="0">
                  <a:pos x="878" y="485"/>
                </a:cxn>
                <a:cxn ang="0">
                  <a:pos x="705" y="441"/>
                </a:cxn>
                <a:cxn ang="0">
                  <a:pos x="622" y="434"/>
                </a:cxn>
                <a:cxn ang="0">
                  <a:pos x="577" y="436"/>
                </a:cxn>
                <a:cxn ang="0">
                  <a:pos x="507" y="451"/>
                </a:cxn>
                <a:cxn ang="0">
                  <a:pos x="484" y="404"/>
                </a:cxn>
                <a:cxn ang="0">
                  <a:pos x="470" y="365"/>
                </a:cxn>
                <a:cxn ang="0">
                  <a:pos x="403" y="380"/>
                </a:cxn>
                <a:cxn ang="0">
                  <a:pos x="363" y="327"/>
                </a:cxn>
                <a:cxn ang="0">
                  <a:pos x="473" y="314"/>
                </a:cxn>
                <a:cxn ang="0">
                  <a:pos x="537" y="312"/>
                </a:cxn>
                <a:cxn ang="0">
                  <a:pos x="573" y="310"/>
                </a:cxn>
                <a:cxn ang="0">
                  <a:pos x="675" y="259"/>
                </a:cxn>
                <a:cxn ang="0">
                  <a:pos x="756" y="233"/>
                </a:cxn>
                <a:cxn ang="0">
                  <a:pos x="816" y="219"/>
                </a:cxn>
                <a:cxn ang="0">
                  <a:pos x="856" y="185"/>
                </a:cxn>
                <a:cxn ang="0">
                  <a:pos x="822" y="177"/>
                </a:cxn>
                <a:cxn ang="0">
                  <a:pos x="975" y="157"/>
                </a:cxn>
                <a:cxn ang="0">
                  <a:pos x="898" y="118"/>
                </a:cxn>
                <a:cxn ang="0">
                  <a:pos x="848" y="91"/>
                </a:cxn>
                <a:cxn ang="0">
                  <a:pos x="780" y="125"/>
                </a:cxn>
                <a:cxn ang="0">
                  <a:pos x="709" y="153"/>
                </a:cxn>
                <a:cxn ang="0">
                  <a:pos x="653" y="104"/>
                </a:cxn>
                <a:cxn ang="0">
                  <a:pos x="774" y="83"/>
                </a:cxn>
                <a:cxn ang="0">
                  <a:pos x="809" y="68"/>
                </a:cxn>
                <a:cxn ang="0">
                  <a:pos x="848" y="60"/>
                </a:cxn>
                <a:cxn ang="0">
                  <a:pos x="821" y="50"/>
                </a:cxn>
                <a:cxn ang="0">
                  <a:pos x="806" y="41"/>
                </a:cxn>
                <a:cxn ang="0">
                  <a:pos x="767" y="35"/>
                </a:cxn>
                <a:cxn ang="0">
                  <a:pos x="706" y="47"/>
                </a:cxn>
                <a:cxn ang="0">
                  <a:pos x="606" y="41"/>
                </a:cxn>
                <a:cxn ang="0">
                  <a:pos x="351" y="0"/>
                </a:cxn>
                <a:cxn ang="0">
                  <a:pos x="220" y="11"/>
                </a:cxn>
                <a:cxn ang="0">
                  <a:pos x="185" y="35"/>
                </a:cxn>
                <a:cxn ang="0">
                  <a:pos x="82" y="60"/>
                </a:cxn>
                <a:cxn ang="0">
                  <a:pos x="82" y="74"/>
                </a:cxn>
                <a:cxn ang="0">
                  <a:pos x="2" y="87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59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0" y="1"/>
                </a:cxn>
                <a:cxn ang="0">
                  <a:pos x="0" y="7"/>
                </a:cxn>
                <a:cxn ang="0">
                  <a:pos x="14" y="12"/>
                </a:cxn>
                <a:cxn ang="0">
                  <a:pos x="28" y="8"/>
                </a:cxn>
                <a:cxn ang="0">
                  <a:pos x="18" y="0"/>
                </a:cxn>
                <a:cxn ang="0">
                  <a:pos x="10" y="1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60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8" y="0"/>
                </a:cxn>
                <a:cxn ang="0">
                  <a:pos x="17" y="14"/>
                </a:cxn>
                <a:cxn ang="0">
                  <a:pos x="27" y="14"/>
                </a:cxn>
                <a:cxn ang="0">
                  <a:pos x="25" y="5"/>
                </a:cxn>
                <a:cxn ang="0">
                  <a:pos x="17" y="1"/>
                </a:cxn>
                <a:cxn ang="0">
                  <a:pos x="8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61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62" y="0"/>
                </a:cxn>
                <a:cxn ang="0">
                  <a:pos x="51" y="3"/>
                </a:cxn>
                <a:cxn ang="0">
                  <a:pos x="35" y="8"/>
                </a:cxn>
                <a:cxn ang="0">
                  <a:pos x="25" y="14"/>
                </a:cxn>
                <a:cxn ang="0">
                  <a:pos x="14" y="18"/>
                </a:cxn>
                <a:cxn ang="0">
                  <a:pos x="41" y="29"/>
                </a:cxn>
                <a:cxn ang="0">
                  <a:pos x="51" y="32"/>
                </a:cxn>
                <a:cxn ang="0">
                  <a:pos x="54" y="32"/>
                </a:cxn>
                <a:cxn ang="0">
                  <a:pos x="57" y="30"/>
                </a:cxn>
                <a:cxn ang="0">
                  <a:pos x="62" y="35"/>
                </a:cxn>
                <a:cxn ang="0">
                  <a:pos x="78" y="30"/>
                </a:cxn>
                <a:cxn ang="0">
                  <a:pos x="83" y="26"/>
                </a:cxn>
                <a:cxn ang="0">
                  <a:pos x="65" y="14"/>
                </a:cxn>
                <a:cxn ang="0">
                  <a:pos x="73" y="8"/>
                </a:cxn>
                <a:cxn ang="0">
                  <a:pos x="72" y="1"/>
                </a:cxn>
                <a:cxn ang="0">
                  <a:pos x="62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62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29" y="4"/>
                </a:cxn>
                <a:cxn ang="0">
                  <a:pos x="11" y="4"/>
                </a:cxn>
                <a:cxn ang="0">
                  <a:pos x="3" y="6"/>
                </a:cxn>
                <a:cxn ang="0">
                  <a:pos x="15" y="18"/>
                </a:cxn>
                <a:cxn ang="0">
                  <a:pos x="33" y="16"/>
                </a:cxn>
                <a:cxn ang="0">
                  <a:pos x="59" y="19"/>
                </a:cxn>
                <a:cxn ang="0">
                  <a:pos x="70" y="21"/>
                </a:cxn>
                <a:cxn ang="0">
                  <a:pos x="84" y="31"/>
                </a:cxn>
                <a:cxn ang="0">
                  <a:pos x="89" y="40"/>
                </a:cxn>
                <a:cxn ang="0">
                  <a:pos x="100" y="35"/>
                </a:cxn>
                <a:cxn ang="0">
                  <a:pos x="106" y="34"/>
                </a:cxn>
                <a:cxn ang="0">
                  <a:pos x="118" y="36"/>
                </a:cxn>
                <a:cxn ang="0">
                  <a:pos x="123" y="28"/>
                </a:cxn>
                <a:cxn ang="0">
                  <a:pos x="96" y="19"/>
                </a:cxn>
                <a:cxn ang="0">
                  <a:pos x="66" y="7"/>
                </a:cxn>
                <a:cxn ang="0">
                  <a:pos x="33" y="9"/>
                </a:cxn>
                <a:cxn ang="0">
                  <a:pos x="29" y="4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63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36" y="0"/>
                </a:cxn>
                <a:cxn ang="0">
                  <a:pos x="27" y="2"/>
                </a:cxn>
                <a:cxn ang="0">
                  <a:pos x="20" y="11"/>
                </a:cxn>
                <a:cxn ang="0">
                  <a:pos x="9" y="12"/>
                </a:cxn>
                <a:cxn ang="0">
                  <a:pos x="3" y="15"/>
                </a:cxn>
                <a:cxn ang="0">
                  <a:pos x="8" y="19"/>
                </a:cxn>
                <a:cxn ang="0">
                  <a:pos x="84" y="12"/>
                </a:cxn>
                <a:cxn ang="0">
                  <a:pos x="77" y="6"/>
                </a:cxn>
                <a:cxn ang="0">
                  <a:pos x="66" y="3"/>
                </a:cxn>
                <a:cxn ang="0">
                  <a:pos x="64" y="8"/>
                </a:cxn>
                <a:cxn ang="0">
                  <a:pos x="56" y="6"/>
                </a:cxn>
                <a:cxn ang="0">
                  <a:pos x="42" y="5"/>
                </a:cxn>
                <a:cxn ang="0">
                  <a:pos x="36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64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6" y="9"/>
                </a:cxn>
                <a:cxn ang="0">
                  <a:pos x="20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65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0" y="0"/>
                </a:cxn>
                <a:cxn ang="0">
                  <a:pos x="0" y="5"/>
                </a:cxn>
                <a:cxn ang="0">
                  <a:pos x="11" y="12"/>
                </a:cxn>
                <a:cxn ang="0">
                  <a:pos x="9" y="6"/>
                </a:cxn>
                <a:cxn ang="0">
                  <a:pos x="11" y="2"/>
                </a:cxn>
                <a:cxn ang="0">
                  <a:pos x="10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66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41" y="1"/>
                </a:cxn>
                <a:cxn ang="0">
                  <a:pos x="16" y="11"/>
                </a:cxn>
                <a:cxn ang="0">
                  <a:pos x="3" y="13"/>
                </a:cxn>
                <a:cxn ang="0">
                  <a:pos x="0" y="13"/>
                </a:cxn>
                <a:cxn ang="0">
                  <a:pos x="16" y="20"/>
                </a:cxn>
                <a:cxn ang="0">
                  <a:pos x="24" y="22"/>
                </a:cxn>
                <a:cxn ang="0">
                  <a:pos x="44" y="16"/>
                </a:cxn>
                <a:cxn ang="0">
                  <a:pos x="52" y="15"/>
                </a:cxn>
                <a:cxn ang="0">
                  <a:pos x="53" y="19"/>
                </a:cxn>
                <a:cxn ang="0">
                  <a:pos x="41" y="21"/>
                </a:cxn>
                <a:cxn ang="0">
                  <a:pos x="46" y="25"/>
                </a:cxn>
                <a:cxn ang="0">
                  <a:pos x="26" y="30"/>
                </a:cxn>
                <a:cxn ang="0">
                  <a:pos x="45" y="37"/>
                </a:cxn>
                <a:cxn ang="0">
                  <a:pos x="53" y="39"/>
                </a:cxn>
                <a:cxn ang="0">
                  <a:pos x="76" y="35"/>
                </a:cxn>
                <a:cxn ang="0">
                  <a:pos x="96" y="36"/>
                </a:cxn>
                <a:cxn ang="0">
                  <a:pos x="108" y="40"/>
                </a:cxn>
                <a:cxn ang="0">
                  <a:pos x="131" y="37"/>
                </a:cxn>
                <a:cxn ang="0">
                  <a:pos x="143" y="35"/>
                </a:cxn>
                <a:cxn ang="0">
                  <a:pos x="142" y="27"/>
                </a:cxn>
                <a:cxn ang="0">
                  <a:pos x="150" y="24"/>
                </a:cxn>
                <a:cxn ang="0">
                  <a:pos x="153" y="16"/>
                </a:cxn>
                <a:cxn ang="0">
                  <a:pos x="135" y="20"/>
                </a:cxn>
                <a:cxn ang="0">
                  <a:pos x="129" y="15"/>
                </a:cxn>
                <a:cxn ang="0">
                  <a:pos x="110" y="15"/>
                </a:cxn>
                <a:cxn ang="0">
                  <a:pos x="86" y="3"/>
                </a:cxn>
                <a:cxn ang="0">
                  <a:pos x="60" y="4"/>
                </a:cxn>
                <a:cxn ang="0">
                  <a:pos x="53" y="1"/>
                </a:cxn>
                <a:cxn ang="0">
                  <a:pos x="41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67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63" y="4"/>
                </a:cxn>
                <a:cxn ang="0">
                  <a:pos x="9" y="8"/>
                </a:cxn>
                <a:cxn ang="0">
                  <a:pos x="6" y="12"/>
                </a:cxn>
                <a:cxn ang="0">
                  <a:pos x="36" y="18"/>
                </a:cxn>
                <a:cxn ang="0">
                  <a:pos x="87" y="25"/>
                </a:cxn>
                <a:cxn ang="0">
                  <a:pos x="114" y="24"/>
                </a:cxn>
                <a:cxn ang="0">
                  <a:pos x="121" y="22"/>
                </a:cxn>
                <a:cxn ang="0">
                  <a:pos x="114" y="15"/>
                </a:cxn>
                <a:cxn ang="0">
                  <a:pos x="106" y="13"/>
                </a:cxn>
                <a:cxn ang="0">
                  <a:pos x="84" y="9"/>
                </a:cxn>
                <a:cxn ang="0">
                  <a:pos x="63" y="4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68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43" y="3"/>
                </a:cxn>
                <a:cxn ang="0">
                  <a:pos x="33" y="8"/>
                </a:cxn>
                <a:cxn ang="0">
                  <a:pos x="14" y="13"/>
                </a:cxn>
                <a:cxn ang="0">
                  <a:pos x="35" y="27"/>
                </a:cxn>
                <a:cxn ang="0">
                  <a:pos x="51" y="29"/>
                </a:cxn>
                <a:cxn ang="0">
                  <a:pos x="67" y="34"/>
                </a:cxn>
                <a:cxn ang="0">
                  <a:pos x="82" y="29"/>
                </a:cxn>
                <a:cxn ang="0">
                  <a:pos x="93" y="35"/>
                </a:cxn>
                <a:cxn ang="0">
                  <a:pos x="97" y="43"/>
                </a:cxn>
                <a:cxn ang="0">
                  <a:pos x="74" y="52"/>
                </a:cxn>
                <a:cxn ang="0">
                  <a:pos x="58" y="60"/>
                </a:cxn>
                <a:cxn ang="0">
                  <a:pos x="45" y="58"/>
                </a:cxn>
                <a:cxn ang="0">
                  <a:pos x="36" y="57"/>
                </a:cxn>
                <a:cxn ang="0">
                  <a:pos x="28" y="64"/>
                </a:cxn>
                <a:cxn ang="0">
                  <a:pos x="25" y="68"/>
                </a:cxn>
                <a:cxn ang="0">
                  <a:pos x="47" y="71"/>
                </a:cxn>
                <a:cxn ang="0">
                  <a:pos x="61" y="70"/>
                </a:cxn>
                <a:cxn ang="0">
                  <a:pos x="74" y="80"/>
                </a:cxn>
                <a:cxn ang="0">
                  <a:pos x="82" y="81"/>
                </a:cxn>
                <a:cxn ang="0">
                  <a:pos x="90" y="82"/>
                </a:cxn>
                <a:cxn ang="0">
                  <a:pos x="100" y="86"/>
                </a:cxn>
                <a:cxn ang="0">
                  <a:pos x="117" y="81"/>
                </a:cxn>
                <a:cxn ang="0">
                  <a:pos x="131" y="81"/>
                </a:cxn>
                <a:cxn ang="0">
                  <a:pos x="148" y="73"/>
                </a:cxn>
                <a:cxn ang="0">
                  <a:pos x="146" y="64"/>
                </a:cxn>
                <a:cxn ang="0">
                  <a:pos x="141" y="60"/>
                </a:cxn>
                <a:cxn ang="0">
                  <a:pos x="150" y="57"/>
                </a:cxn>
                <a:cxn ang="0">
                  <a:pos x="158" y="63"/>
                </a:cxn>
                <a:cxn ang="0">
                  <a:pos x="160" y="68"/>
                </a:cxn>
                <a:cxn ang="0">
                  <a:pos x="169" y="67"/>
                </a:cxn>
                <a:cxn ang="0">
                  <a:pos x="196" y="58"/>
                </a:cxn>
                <a:cxn ang="0">
                  <a:pos x="189" y="50"/>
                </a:cxn>
                <a:cxn ang="0">
                  <a:pos x="168" y="42"/>
                </a:cxn>
                <a:cxn ang="0">
                  <a:pos x="171" y="37"/>
                </a:cxn>
                <a:cxn ang="0">
                  <a:pos x="179" y="35"/>
                </a:cxn>
                <a:cxn ang="0">
                  <a:pos x="163" y="22"/>
                </a:cxn>
                <a:cxn ang="0">
                  <a:pos x="150" y="20"/>
                </a:cxn>
                <a:cxn ang="0">
                  <a:pos x="143" y="19"/>
                </a:cxn>
                <a:cxn ang="0">
                  <a:pos x="130" y="11"/>
                </a:cxn>
                <a:cxn ang="0">
                  <a:pos x="100" y="15"/>
                </a:cxn>
                <a:cxn ang="0">
                  <a:pos x="107" y="9"/>
                </a:cxn>
                <a:cxn ang="0">
                  <a:pos x="90" y="6"/>
                </a:cxn>
                <a:cxn ang="0">
                  <a:pos x="77" y="6"/>
                </a:cxn>
                <a:cxn ang="0">
                  <a:pos x="43" y="3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69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16" y="0"/>
                </a:cxn>
                <a:cxn ang="0">
                  <a:pos x="0" y="3"/>
                </a:cxn>
                <a:cxn ang="0">
                  <a:pos x="19" y="12"/>
                </a:cxn>
                <a:cxn ang="0">
                  <a:pos x="30" y="16"/>
                </a:cxn>
                <a:cxn ang="0">
                  <a:pos x="37" y="9"/>
                </a:cxn>
                <a:cxn ang="0">
                  <a:pos x="29" y="2"/>
                </a:cxn>
                <a:cxn ang="0">
                  <a:pos x="1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70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29" y="2"/>
                </a:cxn>
                <a:cxn ang="0">
                  <a:pos x="16" y="8"/>
                </a:cxn>
                <a:cxn ang="0">
                  <a:pos x="3" y="8"/>
                </a:cxn>
                <a:cxn ang="0">
                  <a:pos x="10" y="18"/>
                </a:cxn>
                <a:cxn ang="0">
                  <a:pos x="50" y="11"/>
                </a:cxn>
                <a:cxn ang="0">
                  <a:pos x="57" y="5"/>
                </a:cxn>
                <a:cxn ang="0">
                  <a:pos x="38" y="2"/>
                </a:cxn>
                <a:cxn ang="0">
                  <a:pos x="29" y="2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71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25" y="0"/>
                </a:cxn>
                <a:cxn ang="0">
                  <a:pos x="6" y="5"/>
                </a:cxn>
                <a:cxn ang="0">
                  <a:pos x="14" y="11"/>
                </a:cxn>
                <a:cxn ang="0">
                  <a:pos x="31" y="9"/>
                </a:cxn>
                <a:cxn ang="0">
                  <a:pos x="39" y="6"/>
                </a:cxn>
                <a:cxn ang="0">
                  <a:pos x="25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72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38" y="4"/>
                </a:cxn>
                <a:cxn ang="0">
                  <a:pos x="18" y="1"/>
                </a:cxn>
                <a:cxn ang="0">
                  <a:pos x="0" y="6"/>
                </a:cxn>
                <a:cxn ang="0">
                  <a:pos x="26" y="11"/>
                </a:cxn>
                <a:cxn ang="0">
                  <a:pos x="43" y="14"/>
                </a:cxn>
                <a:cxn ang="0">
                  <a:pos x="56" y="6"/>
                </a:cxn>
                <a:cxn ang="0">
                  <a:pos x="54" y="2"/>
                </a:cxn>
                <a:cxn ang="0">
                  <a:pos x="43" y="0"/>
                </a:cxn>
                <a:cxn ang="0">
                  <a:pos x="38" y="4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73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1" y="1"/>
                </a:cxn>
                <a:cxn ang="0">
                  <a:pos x="0" y="6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35" y="4"/>
                </a:cxn>
                <a:cxn ang="0">
                  <a:pos x="30" y="0"/>
                </a:cxn>
                <a:cxn ang="0">
                  <a:pos x="11" y="1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74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24" y="0"/>
                </a:cxn>
                <a:cxn ang="0">
                  <a:pos x="9" y="2"/>
                </a:cxn>
                <a:cxn ang="0">
                  <a:pos x="3" y="13"/>
                </a:cxn>
                <a:cxn ang="0">
                  <a:pos x="8" y="20"/>
                </a:cxn>
                <a:cxn ang="0">
                  <a:pos x="0" y="25"/>
                </a:cxn>
                <a:cxn ang="0">
                  <a:pos x="35" y="30"/>
                </a:cxn>
                <a:cxn ang="0">
                  <a:pos x="53" y="32"/>
                </a:cxn>
                <a:cxn ang="0">
                  <a:pos x="97" y="30"/>
                </a:cxn>
                <a:cxn ang="0">
                  <a:pos x="49" y="25"/>
                </a:cxn>
                <a:cxn ang="0">
                  <a:pos x="35" y="22"/>
                </a:cxn>
                <a:cxn ang="0">
                  <a:pos x="28" y="18"/>
                </a:cxn>
                <a:cxn ang="0">
                  <a:pos x="32" y="12"/>
                </a:cxn>
                <a:cxn ang="0">
                  <a:pos x="24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75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21" y="0"/>
                </a:cxn>
                <a:cxn ang="0">
                  <a:pos x="15" y="7"/>
                </a:cxn>
                <a:cxn ang="0">
                  <a:pos x="3" y="6"/>
                </a:cxn>
                <a:cxn ang="0">
                  <a:pos x="3" y="2"/>
                </a:cxn>
                <a:cxn ang="0">
                  <a:pos x="21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76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8" y="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77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0" y="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78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2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79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7" y="9"/>
                </a:cxn>
                <a:cxn ang="0">
                  <a:pos x="21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80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7" y="9"/>
                </a:cxn>
                <a:cxn ang="0">
                  <a:pos x="21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81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9" y="0"/>
                </a:cxn>
                <a:cxn ang="0">
                  <a:pos x="4" y="6"/>
                </a:cxn>
                <a:cxn ang="0">
                  <a:pos x="19" y="9"/>
                </a:cxn>
                <a:cxn ang="0">
                  <a:pos x="23" y="1"/>
                </a:cxn>
                <a:cxn ang="0">
                  <a:pos x="9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82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6" y="9"/>
                </a:cxn>
                <a:cxn ang="0">
                  <a:pos x="20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83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18" y="19"/>
                </a:cxn>
                <a:cxn ang="0">
                  <a:pos x="3" y="31"/>
                </a:cxn>
                <a:cxn ang="0">
                  <a:pos x="23" y="34"/>
                </a:cxn>
                <a:cxn ang="0">
                  <a:pos x="10" y="40"/>
                </a:cxn>
                <a:cxn ang="0">
                  <a:pos x="67" y="46"/>
                </a:cxn>
                <a:cxn ang="0">
                  <a:pos x="91" y="45"/>
                </a:cxn>
                <a:cxn ang="0">
                  <a:pos x="160" y="27"/>
                </a:cxn>
                <a:cxn ang="0">
                  <a:pos x="192" y="22"/>
                </a:cxn>
                <a:cxn ang="0">
                  <a:pos x="208" y="27"/>
                </a:cxn>
                <a:cxn ang="0">
                  <a:pos x="175" y="30"/>
                </a:cxn>
                <a:cxn ang="0">
                  <a:pos x="155" y="38"/>
                </a:cxn>
                <a:cxn ang="0">
                  <a:pos x="163" y="41"/>
                </a:cxn>
                <a:cxn ang="0">
                  <a:pos x="166" y="54"/>
                </a:cxn>
                <a:cxn ang="0">
                  <a:pos x="224" y="66"/>
                </a:cxn>
                <a:cxn ang="0">
                  <a:pos x="216" y="72"/>
                </a:cxn>
                <a:cxn ang="0">
                  <a:pos x="235" y="84"/>
                </a:cxn>
                <a:cxn ang="0">
                  <a:pos x="223" y="91"/>
                </a:cxn>
                <a:cxn ang="0">
                  <a:pos x="208" y="101"/>
                </a:cxn>
                <a:cxn ang="0">
                  <a:pos x="188" y="111"/>
                </a:cxn>
                <a:cxn ang="0">
                  <a:pos x="187" y="144"/>
                </a:cxn>
                <a:cxn ang="0">
                  <a:pos x="213" y="152"/>
                </a:cxn>
                <a:cxn ang="0">
                  <a:pos x="249" y="153"/>
                </a:cxn>
                <a:cxn ang="0">
                  <a:pos x="264" y="144"/>
                </a:cxn>
                <a:cxn ang="0">
                  <a:pos x="324" y="122"/>
                </a:cxn>
                <a:cxn ang="0">
                  <a:pos x="366" y="115"/>
                </a:cxn>
                <a:cxn ang="0">
                  <a:pos x="414" y="105"/>
                </a:cxn>
                <a:cxn ang="0">
                  <a:pos x="461" y="99"/>
                </a:cxn>
                <a:cxn ang="0">
                  <a:pos x="488" y="89"/>
                </a:cxn>
                <a:cxn ang="0">
                  <a:pos x="513" y="69"/>
                </a:cxn>
                <a:cxn ang="0">
                  <a:pos x="514" y="53"/>
                </a:cxn>
                <a:cxn ang="0">
                  <a:pos x="514" y="43"/>
                </a:cxn>
                <a:cxn ang="0">
                  <a:pos x="533" y="31"/>
                </a:cxn>
                <a:cxn ang="0">
                  <a:pos x="561" y="32"/>
                </a:cxn>
                <a:cxn ang="0">
                  <a:pos x="591" y="17"/>
                </a:cxn>
                <a:cxn ang="0">
                  <a:pos x="569" y="19"/>
                </a:cxn>
                <a:cxn ang="0">
                  <a:pos x="543" y="15"/>
                </a:cxn>
                <a:cxn ang="0">
                  <a:pos x="510" y="7"/>
                </a:cxn>
                <a:cxn ang="0">
                  <a:pos x="412" y="9"/>
                </a:cxn>
                <a:cxn ang="0">
                  <a:pos x="375" y="13"/>
                </a:cxn>
                <a:cxn ang="0">
                  <a:pos x="356" y="13"/>
                </a:cxn>
                <a:cxn ang="0">
                  <a:pos x="331" y="19"/>
                </a:cxn>
                <a:cxn ang="0">
                  <a:pos x="306" y="10"/>
                </a:cxn>
                <a:cxn ang="0">
                  <a:pos x="277" y="14"/>
                </a:cxn>
                <a:cxn ang="0">
                  <a:pos x="235" y="17"/>
                </a:cxn>
                <a:cxn ang="0">
                  <a:pos x="263" y="13"/>
                </a:cxn>
                <a:cxn ang="0">
                  <a:pos x="226" y="3"/>
                </a:cxn>
                <a:cxn ang="0">
                  <a:pos x="214" y="1"/>
                </a:cxn>
                <a:cxn ang="0">
                  <a:pos x="202" y="3"/>
                </a:cxn>
                <a:cxn ang="0">
                  <a:pos x="153" y="6"/>
                </a:cxn>
                <a:cxn ang="0">
                  <a:pos x="103" y="10"/>
                </a:cxn>
                <a:cxn ang="0">
                  <a:pos x="69" y="9"/>
                </a:cxn>
                <a:cxn ang="0">
                  <a:pos x="72" y="24"/>
                </a:cxn>
                <a:cxn ang="0">
                  <a:pos x="67" y="17"/>
                </a:cxn>
                <a:cxn ang="0">
                  <a:pos x="39" y="14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84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22" y="0"/>
                </a:cxn>
                <a:cxn ang="0">
                  <a:pos x="5" y="7"/>
                </a:cxn>
                <a:cxn ang="0">
                  <a:pos x="16" y="10"/>
                </a:cxn>
                <a:cxn ang="0">
                  <a:pos x="27" y="10"/>
                </a:cxn>
                <a:cxn ang="0">
                  <a:pos x="22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85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63" y="3"/>
                </a:cxn>
                <a:cxn ang="0">
                  <a:pos x="41" y="1"/>
                </a:cxn>
                <a:cxn ang="0">
                  <a:pos x="33" y="0"/>
                </a:cxn>
                <a:cxn ang="0">
                  <a:pos x="0" y="9"/>
                </a:cxn>
                <a:cxn ang="0">
                  <a:pos x="18" y="13"/>
                </a:cxn>
                <a:cxn ang="0">
                  <a:pos x="26" y="20"/>
                </a:cxn>
                <a:cxn ang="0">
                  <a:pos x="41" y="23"/>
                </a:cxn>
                <a:cxn ang="0">
                  <a:pos x="49" y="24"/>
                </a:cxn>
                <a:cxn ang="0">
                  <a:pos x="81" y="20"/>
                </a:cxn>
                <a:cxn ang="0">
                  <a:pos x="108" y="15"/>
                </a:cxn>
                <a:cxn ang="0">
                  <a:pos x="92" y="6"/>
                </a:cxn>
                <a:cxn ang="0">
                  <a:pos x="85" y="1"/>
                </a:cxn>
                <a:cxn ang="0">
                  <a:pos x="63" y="3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86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22" y="0"/>
                </a:cxn>
                <a:cxn ang="0">
                  <a:pos x="5" y="7"/>
                </a:cxn>
                <a:cxn ang="0">
                  <a:pos x="16" y="12"/>
                </a:cxn>
                <a:cxn ang="0">
                  <a:pos x="27" y="12"/>
                </a:cxn>
                <a:cxn ang="0">
                  <a:pos x="22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87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24" y="2"/>
                </a:cxn>
                <a:cxn ang="0">
                  <a:pos x="67" y="3"/>
                </a:cxn>
                <a:cxn ang="0">
                  <a:pos x="70" y="8"/>
                </a:cxn>
                <a:cxn ang="0">
                  <a:pos x="68" y="11"/>
                </a:cxn>
                <a:cxn ang="0">
                  <a:pos x="58" y="9"/>
                </a:cxn>
                <a:cxn ang="0">
                  <a:pos x="50" y="6"/>
                </a:cxn>
                <a:cxn ang="0">
                  <a:pos x="15" y="9"/>
                </a:cxn>
                <a:cxn ang="0">
                  <a:pos x="20" y="17"/>
                </a:cxn>
                <a:cxn ang="0">
                  <a:pos x="35" y="18"/>
                </a:cxn>
                <a:cxn ang="0">
                  <a:pos x="48" y="24"/>
                </a:cxn>
                <a:cxn ang="0">
                  <a:pos x="58" y="28"/>
                </a:cxn>
                <a:cxn ang="0">
                  <a:pos x="70" y="23"/>
                </a:cxn>
                <a:cxn ang="0">
                  <a:pos x="79" y="19"/>
                </a:cxn>
                <a:cxn ang="0">
                  <a:pos x="82" y="16"/>
                </a:cxn>
                <a:cxn ang="0">
                  <a:pos x="107" y="12"/>
                </a:cxn>
                <a:cxn ang="0">
                  <a:pos x="121" y="10"/>
                </a:cxn>
                <a:cxn ang="0">
                  <a:pos x="129" y="9"/>
                </a:cxn>
                <a:cxn ang="0">
                  <a:pos x="124" y="2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88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23" y="2"/>
                </a:cxn>
                <a:cxn ang="0">
                  <a:pos x="5" y="1"/>
                </a:cxn>
                <a:cxn ang="0">
                  <a:pos x="15" y="10"/>
                </a:cxn>
                <a:cxn ang="0">
                  <a:pos x="34" y="5"/>
                </a:cxn>
                <a:cxn ang="0">
                  <a:pos x="23" y="2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89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15" y="6"/>
                </a:cxn>
                <a:cxn ang="0">
                  <a:pos x="0" y="8"/>
                </a:cxn>
                <a:cxn ang="0">
                  <a:pos x="9" y="15"/>
                </a:cxn>
                <a:cxn ang="0">
                  <a:pos x="21" y="30"/>
                </a:cxn>
                <a:cxn ang="0">
                  <a:pos x="33" y="31"/>
                </a:cxn>
                <a:cxn ang="0">
                  <a:pos x="32" y="36"/>
                </a:cxn>
                <a:cxn ang="0">
                  <a:pos x="18" y="38"/>
                </a:cxn>
                <a:cxn ang="0">
                  <a:pos x="10" y="45"/>
                </a:cxn>
                <a:cxn ang="0">
                  <a:pos x="11" y="47"/>
                </a:cxn>
                <a:cxn ang="0">
                  <a:pos x="19" y="48"/>
                </a:cxn>
                <a:cxn ang="0">
                  <a:pos x="11" y="57"/>
                </a:cxn>
                <a:cxn ang="0">
                  <a:pos x="13" y="59"/>
                </a:cxn>
                <a:cxn ang="0">
                  <a:pos x="21" y="59"/>
                </a:cxn>
                <a:cxn ang="0">
                  <a:pos x="37" y="57"/>
                </a:cxn>
                <a:cxn ang="0">
                  <a:pos x="58" y="59"/>
                </a:cxn>
                <a:cxn ang="0">
                  <a:pos x="68" y="57"/>
                </a:cxn>
                <a:cxn ang="0">
                  <a:pos x="76" y="56"/>
                </a:cxn>
                <a:cxn ang="0">
                  <a:pos x="80" y="48"/>
                </a:cxn>
                <a:cxn ang="0">
                  <a:pos x="92" y="45"/>
                </a:cxn>
                <a:cxn ang="0">
                  <a:pos x="68" y="37"/>
                </a:cxn>
                <a:cxn ang="0">
                  <a:pos x="55" y="29"/>
                </a:cxn>
                <a:cxn ang="0">
                  <a:pos x="51" y="24"/>
                </a:cxn>
                <a:cxn ang="0">
                  <a:pos x="40" y="21"/>
                </a:cxn>
                <a:cxn ang="0">
                  <a:pos x="54" y="15"/>
                </a:cxn>
                <a:cxn ang="0">
                  <a:pos x="40" y="10"/>
                </a:cxn>
                <a:cxn ang="0">
                  <a:pos x="44" y="4"/>
                </a:cxn>
                <a:cxn ang="0">
                  <a:pos x="28" y="1"/>
                </a:cxn>
                <a:cxn ang="0">
                  <a:pos x="19" y="3"/>
                </a:cxn>
                <a:cxn ang="0">
                  <a:pos x="15" y="6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90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37" y="2"/>
                </a:cxn>
                <a:cxn ang="0">
                  <a:pos x="52" y="3"/>
                </a:cxn>
                <a:cxn ang="0">
                  <a:pos x="58" y="9"/>
                </a:cxn>
                <a:cxn ang="0">
                  <a:pos x="50" y="16"/>
                </a:cxn>
                <a:cxn ang="0">
                  <a:pos x="29" y="26"/>
                </a:cxn>
                <a:cxn ang="0">
                  <a:pos x="11" y="31"/>
                </a:cxn>
                <a:cxn ang="0">
                  <a:pos x="5" y="24"/>
                </a:cxn>
                <a:cxn ang="0">
                  <a:pos x="13" y="22"/>
                </a:cxn>
                <a:cxn ang="0">
                  <a:pos x="9" y="15"/>
                </a:cxn>
                <a:cxn ang="0">
                  <a:pos x="25" y="9"/>
                </a:cxn>
                <a:cxn ang="0">
                  <a:pos x="37" y="2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91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136" y="4"/>
                </a:cxn>
                <a:cxn ang="0">
                  <a:pos x="113" y="6"/>
                </a:cxn>
                <a:cxn ang="0">
                  <a:pos x="92" y="18"/>
                </a:cxn>
                <a:cxn ang="0">
                  <a:pos x="66" y="20"/>
                </a:cxn>
                <a:cxn ang="0">
                  <a:pos x="53" y="26"/>
                </a:cxn>
                <a:cxn ang="0">
                  <a:pos x="44" y="40"/>
                </a:cxn>
                <a:cxn ang="0">
                  <a:pos x="23" y="58"/>
                </a:cxn>
                <a:cxn ang="0">
                  <a:pos x="0" y="62"/>
                </a:cxn>
                <a:cxn ang="0">
                  <a:pos x="46" y="112"/>
                </a:cxn>
                <a:cxn ang="0">
                  <a:pos x="77" y="147"/>
                </a:cxn>
                <a:cxn ang="0">
                  <a:pos x="92" y="153"/>
                </a:cxn>
                <a:cxn ang="0">
                  <a:pos x="108" y="156"/>
                </a:cxn>
                <a:cxn ang="0">
                  <a:pos x="146" y="149"/>
                </a:cxn>
                <a:cxn ang="0">
                  <a:pos x="161" y="146"/>
                </a:cxn>
                <a:cxn ang="0">
                  <a:pos x="191" y="156"/>
                </a:cxn>
                <a:cxn ang="0">
                  <a:pos x="207" y="182"/>
                </a:cxn>
                <a:cxn ang="0">
                  <a:pos x="214" y="180"/>
                </a:cxn>
                <a:cxn ang="0">
                  <a:pos x="220" y="176"/>
                </a:cxn>
                <a:cxn ang="0">
                  <a:pos x="235" y="189"/>
                </a:cxn>
                <a:cxn ang="0">
                  <a:pos x="258" y="197"/>
                </a:cxn>
                <a:cxn ang="0">
                  <a:pos x="278" y="208"/>
                </a:cxn>
                <a:cxn ang="0">
                  <a:pos x="283" y="212"/>
                </a:cxn>
                <a:cxn ang="0">
                  <a:pos x="291" y="215"/>
                </a:cxn>
                <a:cxn ang="0">
                  <a:pos x="309" y="226"/>
                </a:cxn>
                <a:cxn ang="0">
                  <a:pos x="314" y="218"/>
                </a:cxn>
                <a:cxn ang="0">
                  <a:pos x="344" y="227"/>
                </a:cxn>
                <a:cxn ang="0">
                  <a:pos x="375" y="226"/>
                </a:cxn>
                <a:cxn ang="0">
                  <a:pos x="393" y="184"/>
                </a:cxn>
                <a:cxn ang="0">
                  <a:pos x="403" y="160"/>
                </a:cxn>
                <a:cxn ang="0">
                  <a:pos x="396" y="126"/>
                </a:cxn>
                <a:cxn ang="0">
                  <a:pos x="342" y="93"/>
                </a:cxn>
                <a:cxn ang="0">
                  <a:pos x="338" y="81"/>
                </a:cxn>
                <a:cxn ang="0">
                  <a:pos x="294" y="62"/>
                </a:cxn>
                <a:cxn ang="0">
                  <a:pos x="301" y="53"/>
                </a:cxn>
                <a:cxn ang="0">
                  <a:pos x="291" y="46"/>
                </a:cxn>
                <a:cxn ang="0">
                  <a:pos x="265" y="27"/>
                </a:cxn>
                <a:cxn ang="0">
                  <a:pos x="251" y="11"/>
                </a:cxn>
                <a:cxn ang="0">
                  <a:pos x="248" y="6"/>
                </a:cxn>
                <a:cxn ang="0">
                  <a:pos x="232" y="52"/>
                </a:cxn>
                <a:cxn ang="0">
                  <a:pos x="207" y="40"/>
                </a:cxn>
                <a:cxn ang="0">
                  <a:pos x="186" y="39"/>
                </a:cxn>
                <a:cxn ang="0">
                  <a:pos x="173" y="30"/>
                </a:cxn>
                <a:cxn ang="0">
                  <a:pos x="168" y="22"/>
                </a:cxn>
                <a:cxn ang="0">
                  <a:pos x="177" y="19"/>
                </a:cxn>
                <a:cxn ang="0">
                  <a:pos x="153" y="6"/>
                </a:cxn>
                <a:cxn ang="0">
                  <a:pos x="138" y="4"/>
                </a:cxn>
                <a:cxn ang="0">
                  <a:pos x="131" y="3"/>
                </a:cxn>
                <a:cxn ang="0">
                  <a:pos x="136" y="4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92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53" y="20"/>
                </a:cxn>
                <a:cxn ang="0">
                  <a:pos x="44" y="13"/>
                </a:cxn>
                <a:cxn ang="0">
                  <a:pos x="40" y="6"/>
                </a:cxn>
                <a:cxn ang="0">
                  <a:pos x="34" y="4"/>
                </a:cxn>
                <a:cxn ang="0">
                  <a:pos x="10" y="6"/>
                </a:cxn>
                <a:cxn ang="0">
                  <a:pos x="28" y="14"/>
                </a:cxn>
                <a:cxn ang="0">
                  <a:pos x="30" y="18"/>
                </a:cxn>
                <a:cxn ang="0">
                  <a:pos x="16" y="24"/>
                </a:cxn>
                <a:cxn ang="0">
                  <a:pos x="56" y="31"/>
                </a:cxn>
                <a:cxn ang="0">
                  <a:pos x="79" y="39"/>
                </a:cxn>
                <a:cxn ang="0">
                  <a:pos x="82" y="43"/>
                </a:cxn>
                <a:cxn ang="0">
                  <a:pos x="90" y="45"/>
                </a:cxn>
                <a:cxn ang="0">
                  <a:pos x="95" y="53"/>
                </a:cxn>
                <a:cxn ang="0">
                  <a:pos x="84" y="67"/>
                </a:cxn>
                <a:cxn ang="0">
                  <a:pos x="115" y="64"/>
                </a:cxn>
                <a:cxn ang="0">
                  <a:pos x="122" y="74"/>
                </a:cxn>
                <a:cxn ang="0">
                  <a:pos x="138" y="77"/>
                </a:cxn>
                <a:cxn ang="0">
                  <a:pos x="146" y="78"/>
                </a:cxn>
                <a:cxn ang="0">
                  <a:pos x="161" y="77"/>
                </a:cxn>
                <a:cxn ang="0">
                  <a:pos x="177" y="67"/>
                </a:cxn>
                <a:cxn ang="0">
                  <a:pos x="215" y="86"/>
                </a:cxn>
                <a:cxn ang="0">
                  <a:pos x="233" y="96"/>
                </a:cxn>
                <a:cxn ang="0">
                  <a:pos x="230" y="77"/>
                </a:cxn>
                <a:cxn ang="0">
                  <a:pos x="215" y="69"/>
                </a:cxn>
                <a:cxn ang="0">
                  <a:pos x="238" y="58"/>
                </a:cxn>
                <a:cxn ang="0">
                  <a:pos x="260" y="53"/>
                </a:cxn>
                <a:cxn ang="0">
                  <a:pos x="269" y="52"/>
                </a:cxn>
                <a:cxn ang="0">
                  <a:pos x="271" y="48"/>
                </a:cxn>
                <a:cxn ang="0">
                  <a:pos x="227" y="51"/>
                </a:cxn>
                <a:cxn ang="0">
                  <a:pos x="195" y="48"/>
                </a:cxn>
                <a:cxn ang="0">
                  <a:pos x="191" y="44"/>
                </a:cxn>
                <a:cxn ang="0">
                  <a:pos x="187" y="40"/>
                </a:cxn>
                <a:cxn ang="0">
                  <a:pos x="141" y="27"/>
                </a:cxn>
                <a:cxn ang="0">
                  <a:pos x="103" y="20"/>
                </a:cxn>
                <a:cxn ang="0">
                  <a:pos x="87" y="18"/>
                </a:cxn>
                <a:cxn ang="0">
                  <a:pos x="51" y="18"/>
                </a:cxn>
                <a:cxn ang="0">
                  <a:pos x="44" y="11"/>
                </a:cxn>
                <a:cxn ang="0">
                  <a:pos x="44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93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21" y="6"/>
                </a:cxn>
                <a:cxn ang="0">
                  <a:pos x="0" y="6"/>
                </a:cxn>
                <a:cxn ang="0">
                  <a:pos x="13" y="14"/>
                </a:cxn>
                <a:cxn ang="0">
                  <a:pos x="18" y="22"/>
                </a:cxn>
                <a:cxn ang="0">
                  <a:pos x="21" y="26"/>
                </a:cxn>
                <a:cxn ang="0">
                  <a:pos x="39" y="17"/>
                </a:cxn>
                <a:cxn ang="0">
                  <a:pos x="21" y="6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94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30" y="25"/>
                </a:cxn>
                <a:cxn ang="0">
                  <a:pos x="25" y="21"/>
                </a:cxn>
                <a:cxn ang="0">
                  <a:pos x="9" y="24"/>
                </a:cxn>
                <a:cxn ang="0">
                  <a:pos x="25" y="38"/>
                </a:cxn>
                <a:cxn ang="0">
                  <a:pos x="79" y="30"/>
                </a:cxn>
                <a:cxn ang="0">
                  <a:pos x="95" y="25"/>
                </a:cxn>
                <a:cxn ang="0">
                  <a:pos x="110" y="22"/>
                </a:cxn>
                <a:cxn ang="0">
                  <a:pos x="141" y="6"/>
                </a:cxn>
                <a:cxn ang="0">
                  <a:pos x="135" y="0"/>
                </a:cxn>
                <a:cxn ang="0">
                  <a:pos x="115" y="6"/>
                </a:cxn>
                <a:cxn ang="0">
                  <a:pos x="68" y="14"/>
                </a:cxn>
                <a:cxn ang="0">
                  <a:pos x="54" y="15"/>
                </a:cxn>
                <a:cxn ang="0">
                  <a:pos x="38" y="18"/>
                </a:cxn>
                <a:cxn ang="0">
                  <a:pos x="30" y="25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95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8" y="21"/>
                </a:cxn>
                <a:cxn ang="0">
                  <a:pos x="5" y="30"/>
                </a:cxn>
                <a:cxn ang="0">
                  <a:pos x="0" y="38"/>
                </a:cxn>
                <a:cxn ang="0">
                  <a:pos x="23" y="41"/>
                </a:cxn>
                <a:cxn ang="0">
                  <a:pos x="33" y="34"/>
                </a:cxn>
                <a:cxn ang="0">
                  <a:pos x="78" y="24"/>
                </a:cxn>
                <a:cxn ang="0">
                  <a:pos x="85" y="16"/>
                </a:cxn>
                <a:cxn ang="0">
                  <a:pos x="70" y="10"/>
                </a:cxn>
                <a:cxn ang="0">
                  <a:pos x="63" y="7"/>
                </a:cxn>
                <a:cxn ang="0">
                  <a:pos x="40" y="4"/>
                </a:cxn>
                <a:cxn ang="0">
                  <a:pos x="33" y="13"/>
                </a:cxn>
                <a:cxn ang="0">
                  <a:pos x="8" y="21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96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19" y="0"/>
                </a:cxn>
                <a:cxn ang="0">
                  <a:pos x="5" y="3"/>
                </a:cxn>
                <a:cxn ang="0">
                  <a:pos x="16" y="11"/>
                </a:cxn>
                <a:cxn ang="0">
                  <a:pos x="26" y="8"/>
                </a:cxn>
                <a:cxn ang="0">
                  <a:pos x="1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97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83" y="0"/>
                </a:cxn>
                <a:cxn ang="0">
                  <a:pos x="68" y="10"/>
                </a:cxn>
                <a:cxn ang="0">
                  <a:pos x="57" y="22"/>
                </a:cxn>
                <a:cxn ang="0">
                  <a:pos x="23" y="29"/>
                </a:cxn>
                <a:cxn ang="0">
                  <a:pos x="18" y="33"/>
                </a:cxn>
                <a:cxn ang="0">
                  <a:pos x="10" y="34"/>
                </a:cxn>
                <a:cxn ang="0">
                  <a:pos x="13" y="46"/>
                </a:cxn>
                <a:cxn ang="0">
                  <a:pos x="18" y="53"/>
                </a:cxn>
                <a:cxn ang="0">
                  <a:pos x="0" y="69"/>
                </a:cxn>
                <a:cxn ang="0">
                  <a:pos x="18" y="90"/>
                </a:cxn>
                <a:cxn ang="0">
                  <a:pos x="34" y="93"/>
                </a:cxn>
                <a:cxn ang="0">
                  <a:pos x="57" y="75"/>
                </a:cxn>
                <a:cxn ang="0">
                  <a:pos x="68" y="67"/>
                </a:cxn>
                <a:cxn ang="0">
                  <a:pos x="83" y="40"/>
                </a:cxn>
                <a:cxn ang="0">
                  <a:pos x="91" y="26"/>
                </a:cxn>
                <a:cxn ang="0">
                  <a:pos x="107" y="25"/>
                </a:cxn>
                <a:cxn ang="0">
                  <a:pos x="83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98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19" y="0"/>
                </a:cxn>
                <a:cxn ang="0">
                  <a:pos x="16" y="21"/>
                </a:cxn>
                <a:cxn ang="0">
                  <a:pos x="19" y="26"/>
                </a:cxn>
                <a:cxn ang="0">
                  <a:pos x="26" y="27"/>
                </a:cxn>
                <a:cxn ang="0">
                  <a:pos x="36" y="26"/>
                </a:cxn>
                <a:cxn ang="0">
                  <a:pos x="1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99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62" y="0"/>
                </a:cxn>
                <a:cxn ang="0">
                  <a:pos x="39" y="29"/>
                </a:cxn>
                <a:cxn ang="0">
                  <a:pos x="23" y="32"/>
                </a:cxn>
                <a:cxn ang="0">
                  <a:pos x="8" y="37"/>
                </a:cxn>
                <a:cxn ang="0">
                  <a:pos x="26" y="65"/>
                </a:cxn>
                <a:cxn ang="0">
                  <a:pos x="34" y="77"/>
                </a:cxn>
                <a:cxn ang="0">
                  <a:pos x="39" y="81"/>
                </a:cxn>
                <a:cxn ang="0">
                  <a:pos x="54" y="84"/>
                </a:cxn>
                <a:cxn ang="0">
                  <a:pos x="62" y="67"/>
                </a:cxn>
                <a:cxn ang="0">
                  <a:pos x="80" y="58"/>
                </a:cxn>
                <a:cxn ang="0">
                  <a:pos x="73" y="24"/>
                </a:cxn>
                <a:cxn ang="0">
                  <a:pos x="91" y="17"/>
                </a:cxn>
                <a:cxn ang="0">
                  <a:pos x="73" y="7"/>
                </a:cxn>
                <a:cxn ang="0">
                  <a:pos x="62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00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31" y="1"/>
                </a:cxn>
                <a:cxn ang="0">
                  <a:pos x="33" y="12"/>
                </a:cxn>
                <a:cxn ang="0">
                  <a:pos x="39" y="21"/>
                </a:cxn>
                <a:cxn ang="0">
                  <a:pos x="41" y="31"/>
                </a:cxn>
                <a:cxn ang="0">
                  <a:pos x="44" y="36"/>
                </a:cxn>
                <a:cxn ang="0">
                  <a:pos x="46" y="43"/>
                </a:cxn>
                <a:cxn ang="0">
                  <a:pos x="36" y="31"/>
                </a:cxn>
                <a:cxn ang="0">
                  <a:pos x="22" y="27"/>
                </a:cxn>
                <a:cxn ang="0">
                  <a:pos x="3" y="29"/>
                </a:cxn>
                <a:cxn ang="0">
                  <a:pos x="5" y="35"/>
                </a:cxn>
                <a:cxn ang="0">
                  <a:pos x="26" y="39"/>
                </a:cxn>
                <a:cxn ang="0">
                  <a:pos x="36" y="46"/>
                </a:cxn>
                <a:cxn ang="0">
                  <a:pos x="46" y="46"/>
                </a:cxn>
                <a:cxn ang="0">
                  <a:pos x="50" y="51"/>
                </a:cxn>
                <a:cxn ang="0">
                  <a:pos x="62" y="61"/>
                </a:cxn>
                <a:cxn ang="0">
                  <a:pos x="53" y="43"/>
                </a:cxn>
                <a:cxn ang="0">
                  <a:pos x="52" y="31"/>
                </a:cxn>
                <a:cxn ang="0">
                  <a:pos x="46" y="22"/>
                </a:cxn>
                <a:cxn ang="0">
                  <a:pos x="41" y="14"/>
                </a:cxn>
                <a:cxn ang="0">
                  <a:pos x="36" y="7"/>
                </a:cxn>
                <a:cxn ang="0">
                  <a:pos x="31" y="1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01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3" y="0"/>
                </a:cxn>
                <a:cxn ang="0">
                  <a:pos x="0" y="8"/>
                </a:cxn>
                <a:cxn ang="0">
                  <a:pos x="6" y="18"/>
                </a:cxn>
                <a:cxn ang="0">
                  <a:pos x="11" y="32"/>
                </a:cxn>
                <a:cxn ang="0">
                  <a:pos x="21" y="44"/>
                </a:cxn>
                <a:cxn ang="0">
                  <a:pos x="33" y="59"/>
                </a:cxn>
                <a:cxn ang="0">
                  <a:pos x="25" y="39"/>
                </a:cxn>
                <a:cxn ang="0">
                  <a:pos x="21" y="31"/>
                </a:cxn>
                <a:cxn ang="0">
                  <a:pos x="17" y="21"/>
                </a:cxn>
                <a:cxn ang="0">
                  <a:pos x="15" y="15"/>
                </a:cxn>
                <a:cxn ang="0">
                  <a:pos x="10" y="13"/>
                </a:cxn>
                <a:cxn ang="0">
                  <a:pos x="3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02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5" y="11"/>
                </a:cxn>
                <a:cxn ang="0">
                  <a:pos x="15" y="14"/>
                </a:cxn>
                <a:cxn ang="0">
                  <a:pos x="32" y="16"/>
                </a:cxn>
                <a:cxn ang="0">
                  <a:pos x="41" y="18"/>
                </a:cxn>
                <a:cxn ang="0">
                  <a:pos x="50" y="21"/>
                </a:cxn>
                <a:cxn ang="0">
                  <a:pos x="57" y="22"/>
                </a:cxn>
                <a:cxn ang="0">
                  <a:pos x="48" y="12"/>
                </a:cxn>
                <a:cxn ang="0">
                  <a:pos x="42" y="7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3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03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62" y="0"/>
                </a:cxn>
                <a:cxn ang="0">
                  <a:pos x="47" y="3"/>
                </a:cxn>
                <a:cxn ang="0">
                  <a:pos x="15" y="5"/>
                </a:cxn>
                <a:cxn ang="0">
                  <a:pos x="9" y="11"/>
                </a:cxn>
                <a:cxn ang="0">
                  <a:pos x="7" y="21"/>
                </a:cxn>
                <a:cxn ang="0">
                  <a:pos x="9" y="25"/>
                </a:cxn>
                <a:cxn ang="0">
                  <a:pos x="3" y="30"/>
                </a:cxn>
                <a:cxn ang="0">
                  <a:pos x="9" y="37"/>
                </a:cxn>
                <a:cxn ang="0">
                  <a:pos x="15" y="43"/>
                </a:cxn>
                <a:cxn ang="0">
                  <a:pos x="9" y="50"/>
                </a:cxn>
                <a:cxn ang="0">
                  <a:pos x="15" y="53"/>
                </a:cxn>
                <a:cxn ang="0">
                  <a:pos x="27" y="50"/>
                </a:cxn>
                <a:cxn ang="0">
                  <a:pos x="32" y="31"/>
                </a:cxn>
                <a:cxn ang="0">
                  <a:pos x="35" y="43"/>
                </a:cxn>
                <a:cxn ang="0">
                  <a:pos x="41" y="50"/>
                </a:cxn>
                <a:cxn ang="0">
                  <a:pos x="39" y="38"/>
                </a:cxn>
                <a:cxn ang="0">
                  <a:pos x="45" y="25"/>
                </a:cxn>
                <a:cxn ang="0">
                  <a:pos x="43" y="17"/>
                </a:cxn>
                <a:cxn ang="0">
                  <a:pos x="33" y="20"/>
                </a:cxn>
                <a:cxn ang="0">
                  <a:pos x="22" y="19"/>
                </a:cxn>
                <a:cxn ang="0">
                  <a:pos x="26" y="12"/>
                </a:cxn>
                <a:cxn ang="0">
                  <a:pos x="39" y="12"/>
                </a:cxn>
                <a:cxn ang="0">
                  <a:pos x="49" y="13"/>
                </a:cxn>
                <a:cxn ang="0">
                  <a:pos x="62" y="10"/>
                </a:cxn>
                <a:cxn ang="0">
                  <a:pos x="69" y="4"/>
                </a:cxn>
                <a:cxn ang="0">
                  <a:pos x="62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04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3" y="14"/>
                </a:cxn>
                <a:cxn ang="0">
                  <a:pos x="1" y="22"/>
                </a:cxn>
                <a:cxn ang="0">
                  <a:pos x="9" y="34"/>
                </a:cxn>
                <a:cxn ang="0">
                  <a:pos x="18" y="29"/>
                </a:cxn>
                <a:cxn ang="0">
                  <a:pos x="13" y="22"/>
                </a:cxn>
                <a:cxn ang="0">
                  <a:pos x="7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05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8" y="1"/>
                </a:cxn>
                <a:cxn ang="0">
                  <a:pos x="0" y="7"/>
                </a:cxn>
                <a:cxn ang="0">
                  <a:pos x="5" y="17"/>
                </a:cxn>
                <a:cxn ang="0">
                  <a:pos x="3" y="37"/>
                </a:cxn>
                <a:cxn ang="0">
                  <a:pos x="11" y="36"/>
                </a:cxn>
                <a:cxn ang="0">
                  <a:pos x="13" y="40"/>
                </a:cxn>
                <a:cxn ang="0">
                  <a:pos x="19" y="42"/>
                </a:cxn>
                <a:cxn ang="0">
                  <a:pos x="25" y="48"/>
                </a:cxn>
                <a:cxn ang="0">
                  <a:pos x="30" y="44"/>
                </a:cxn>
                <a:cxn ang="0">
                  <a:pos x="41" y="46"/>
                </a:cxn>
                <a:cxn ang="0">
                  <a:pos x="41" y="38"/>
                </a:cxn>
                <a:cxn ang="0">
                  <a:pos x="30" y="36"/>
                </a:cxn>
                <a:cxn ang="0">
                  <a:pos x="25" y="32"/>
                </a:cxn>
                <a:cxn ang="0">
                  <a:pos x="22" y="25"/>
                </a:cxn>
                <a:cxn ang="0">
                  <a:pos x="26" y="18"/>
                </a:cxn>
                <a:cxn ang="0">
                  <a:pos x="22" y="13"/>
                </a:cxn>
                <a:cxn ang="0">
                  <a:pos x="27" y="7"/>
                </a:cxn>
                <a:cxn ang="0">
                  <a:pos x="19" y="1"/>
                </a:cxn>
                <a:cxn ang="0">
                  <a:pos x="12" y="3"/>
                </a:cxn>
                <a:cxn ang="0">
                  <a:pos x="8" y="1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06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34" y="0"/>
                </a:cxn>
                <a:cxn ang="0">
                  <a:pos x="29" y="6"/>
                </a:cxn>
                <a:cxn ang="0">
                  <a:pos x="21" y="11"/>
                </a:cxn>
                <a:cxn ang="0">
                  <a:pos x="10" y="13"/>
                </a:cxn>
                <a:cxn ang="0">
                  <a:pos x="5" y="17"/>
                </a:cxn>
                <a:cxn ang="0">
                  <a:pos x="3" y="26"/>
                </a:cxn>
                <a:cxn ang="0">
                  <a:pos x="9" y="25"/>
                </a:cxn>
                <a:cxn ang="0">
                  <a:pos x="17" y="22"/>
                </a:cxn>
                <a:cxn ang="0">
                  <a:pos x="23" y="25"/>
                </a:cxn>
                <a:cxn ang="0">
                  <a:pos x="38" y="35"/>
                </a:cxn>
                <a:cxn ang="0">
                  <a:pos x="47" y="25"/>
                </a:cxn>
                <a:cxn ang="0">
                  <a:pos x="56" y="24"/>
                </a:cxn>
                <a:cxn ang="0">
                  <a:pos x="49" y="13"/>
                </a:cxn>
                <a:cxn ang="0">
                  <a:pos x="34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07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3" y="9"/>
                </a:cxn>
                <a:cxn ang="0">
                  <a:pos x="17" y="22"/>
                </a:cxn>
                <a:cxn ang="0">
                  <a:pos x="20" y="17"/>
                </a:cxn>
                <a:cxn ang="0">
                  <a:pos x="25" y="14"/>
                </a:cxn>
                <a:cxn ang="0">
                  <a:pos x="20" y="8"/>
                </a:cxn>
                <a:cxn ang="0">
                  <a:pos x="13" y="4"/>
                </a:cxn>
                <a:cxn ang="0">
                  <a:pos x="8" y="1"/>
                </a:cxn>
                <a:cxn ang="0">
                  <a:pos x="2" y="4"/>
                </a:cxn>
                <a:cxn ang="0">
                  <a:pos x="3" y="9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08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16" y="4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09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18" y="12"/>
                </a:cxn>
                <a:cxn ang="0">
                  <a:pos x="27" y="17"/>
                </a:cxn>
                <a:cxn ang="0">
                  <a:pos x="39" y="15"/>
                </a:cxn>
                <a:cxn ang="0">
                  <a:pos x="31" y="9"/>
                </a:cxn>
                <a:cxn ang="0">
                  <a:pos x="18" y="1"/>
                </a:cxn>
                <a:cxn ang="0">
                  <a:pos x="12" y="6"/>
                </a:cxn>
                <a:cxn ang="0">
                  <a:pos x="6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10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17" y="0"/>
                </a:cxn>
                <a:cxn ang="0">
                  <a:pos x="6" y="4"/>
                </a:cxn>
                <a:cxn ang="0">
                  <a:pos x="7" y="11"/>
                </a:cxn>
                <a:cxn ang="0">
                  <a:pos x="14" y="13"/>
                </a:cxn>
                <a:cxn ang="0">
                  <a:pos x="17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11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16" y="12"/>
                </a:cxn>
                <a:cxn ang="0">
                  <a:pos x="23" y="19"/>
                </a:cxn>
                <a:cxn ang="0">
                  <a:pos x="30" y="22"/>
                </a:cxn>
                <a:cxn ang="0">
                  <a:pos x="40" y="19"/>
                </a:cxn>
                <a:cxn ang="0">
                  <a:pos x="22" y="6"/>
                </a:cxn>
                <a:cxn ang="0">
                  <a:pos x="4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12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18" y="3"/>
                </a:cxn>
                <a:cxn ang="0">
                  <a:pos x="20" y="12"/>
                </a:cxn>
                <a:cxn ang="0">
                  <a:pos x="10" y="15"/>
                </a:cxn>
                <a:cxn ang="0">
                  <a:pos x="15" y="23"/>
                </a:cxn>
                <a:cxn ang="0">
                  <a:pos x="31" y="20"/>
                </a:cxn>
                <a:cxn ang="0">
                  <a:pos x="39" y="16"/>
                </a:cxn>
                <a:cxn ang="0">
                  <a:pos x="33" y="10"/>
                </a:cxn>
                <a:cxn ang="0">
                  <a:pos x="37" y="5"/>
                </a:cxn>
                <a:cxn ang="0">
                  <a:pos x="36" y="1"/>
                </a:cxn>
                <a:cxn ang="0">
                  <a:pos x="30" y="1"/>
                </a:cxn>
                <a:cxn ang="0">
                  <a:pos x="33" y="2"/>
                </a:cxn>
                <a:cxn ang="0">
                  <a:pos x="32" y="6"/>
                </a:cxn>
                <a:cxn ang="0">
                  <a:pos x="28" y="8"/>
                </a:cxn>
                <a:cxn ang="0">
                  <a:pos x="18" y="3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13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13" y="1"/>
                </a:cxn>
                <a:cxn ang="0">
                  <a:pos x="3" y="2"/>
                </a:cxn>
                <a:cxn ang="0">
                  <a:pos x="21" y="12"/>
                </a:cxn>
                <a:cxn ang="0">
                  <a:pos x="27" y="10"/>
                </a:cxn>
                <a:cxn ang="0">
                  <a:pos x="13" y="1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14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13" y="0"/>
                </a:cxn>
                <a:cxn ang="0">
                  <a:pos x="0" y="9"/>
                </a:cxn>
                <a:cxn ang="0">
                  <a:pos x="10" y="8"/>
                </a:cxn>
                <a:cxn ang="0">
                  <a:pos x="12" y="11"/>
                </a:cxn>
                <a:cxn ang="0">
                  <a:pos x="10" y="13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3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15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14" y="0"/>
                </a:cxn>
                <a:cxn ang="0">
                  <a:pos x="0" y="2"/>
                </a:cxn>
                <a:cxn ang="0">
                  <a:pos x="17" y="10"/>
                </a:cxn>
                <a:cxn ang="0">
                  <a:pos x="29" y="8"/>
                </a:cxn>
                <a:cxn ang="0">
                  <a:pos x="14" y="3"/>
                </a:cxn>
                <a:cxn ang="0">
                  <a:pos x="14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16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21" y="0"/>
                </a:cxn>
                <a:cxn ang="0">
                  <a:pos x="15" y="6"/>
                </a:cxn>
                <a:cxn ang="0">
                  <a:pos x="6" y="13"/>
                </a:cxn>
                <a:cxn ang="0">
                  <a:pos x="0" y="20"/>
                </a:cxn>
                <a:cxn ang="0">
                  <a:pos x="5" y="26"/>
                </a:cxn>
                <a:cxn ang="0">
                  <a:pos x="14" y="20"/>
                </a:cxn>
                <a:cxn ang="0">
                  <a:pos x="24" y="11"/>
                </a:cxn>
                <a:cxn ang="0">
                  <a:pos x="21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17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9" y="2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10" y="14"/>
                </a:cxn>
                <a:cxn ang="0">
                  <a:pos x="17" y="19"/>
                </a:cxn>
                <a:cxn ang="0">
                  <a:pos x="11" y="7"/>
                </a:cxn>
                <a:cxn ang="0">
                  <a:pos x="9" y="2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18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7" y="0"/>
                </a:cxn>
                <a:cxn ang="0">
                  <a:pos x="1" y="3"/>
                </a:cxn>
                <a:cxn ang="0">
                  <a:pos x="7" y="8"/>
                </a:cxn>
                <a:cxn ang="0">
                  <a:pos x="7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19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3" y="0"/>
                </a:cxn>
                <a:cxn ang="0">
                  <a:pos x="7" y="5"/>
                </a:cxn>
                <a:cxn ang="0">
                  <a:pos x="13" y="8"/>
                </a:cxn>
                <a:cxn ang="0">
                  <a:pos x="5" y="13"/>
                </a:cxn>
                <a:cxn ang="0">
                  <a:pos x="0" y="19"/>
                </a:cxn>
                <a:cxn ang="0">
                  <a:pos x="7" y="20"/>
                </a:cxn>
                <a:cxn ang="0">
                  <a:pos x="16" y="9"/>
                </a:cxn>
                <a:cxn ang="0">
                  <a:pos x="3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20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0" y="1"/>
                </a:cxn>
                <a:cxn ang="0">
                  <a:pos x="0" y="2"/>
                </a:cxn>
                <a:cxn ang="0">
                  <a:pos x="5" y="7"/>
                </a:cxn>
                <a:cxn ang="0">
                  <a:pos x="10" y="1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21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6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6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22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7" y="2"/>
                </a:cxn>
                <a:cxn ang="0">
                  <a:pos x="0" y="4"/>
                </a:cxn>
                <a:cxn ang="0">
                  <a:pos x="9" y="7"/>
                </a:cxn>
                <a:cxn ang="0">
                  <a:pos x="7" y="2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23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9" y="9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24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7" y="0"/>
                </a:cxn>
                <a:cxn ang="0">
                  <a:pos x="11" y="7"/>
                </a:cxn>
                <a:cxn ang="0">
                  <a:pos x="7" y="2"/>
                </a:cxn>
                <a:cxn ang="0">
                  <a:pos x="7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25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7" y="2"/>
                </a:cxn>
                <a:cxn ang="0">
                  <a:pos x="3" y="6"/>
                </a:cxn>
                <a:cxn ang="0">
                  <a:pos x="10" y="13"/>
                </a:cxn>
                <a:cxn ang="0">
                  <a:pos x="17" y="18"/>
                </a:cxn>
                <a:cxn ang="0">
                  <a:pos x="26" y="21"/>
                </a:cxn>
                <a:cxn ang="0">
                  <a:pos x="33" y="27"/>
                </a:cxn>
                <a:cxn ang="0">
                  <a:pos x="34" y="19"/>
                </a:cxn>
                <a:cxn ang="0">
                  <a:pos x="28" y="12"/>
                </a:cxn>
                <a:cxn ang="0">
                  <a:pos x="16" y="6"/>
                </a:cxn>
                <a:cxn ang="0">
                  <a:pos x="7" y="2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26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18" y="8"/>
                </a:cxn>
                <a:cxn ang="0">
                  <a:pos x="8" y="11"/>
                </a:cxn>
                <a:cxn ang="0">
                  <a:pos x="1" y="16"/>
                </a:cxn>
                <a:cxn ang="0">
                  <a:pos x="8" y="21"/>
                </a:cxn>
                <a:cxn ang="0">
                  <a:pos x="18" y="16"/>
                </a:cxn>
                <a:cxn ang="0">
                  <a:pos x="25" y="8"/>
                </a:cxn>
                <a:cxn ang="0">
                  <a:pos x="34" y="0"/>
                </a:cxn>
                <a:cxn ang="0">
                  <a:pos x="45" y="4"/>
                </a:cxn>
                <a:cxn ang="0">
                  <a:pos x="22" y="8"/>
                </a:cxn>
                <a:cxn ang="0">
                  <a:pos x="18" y="8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27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6" y="0"/>
                </a:cxn>
                <a:cxn ang="0">
                  <a:pos x="0" y="5"/>
                </a:cxn>
                <a:cxn ang="0">
                  <a:pos x="8" y="11"/>
                </a:cxn>
                <a:cxn ang="0">
                  <a:pos x="6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28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3" y="0"/>
                </a:cxn>
                <a:cxn ang="0">
                  <a:pos x="0" y="5"/>
                </a:cxn>
                <a:cxn ang="0">
                  <a:pos x="15" y="7"/>
                </a:cxn>
                <a:cxn ang="0">
                  <a:pos x="13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29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17" y="0"/>
                </a:cxn>
                <a:cxn ang="0">
                  <a:pos x="6" y="4"/>
                </a:cxn>
                <a:cxn ang="0">
                  <a:pos x="7" y="11"/>
                </a:cxn>
                <a:cxn ang="0">
                  <a:pos x="14" y="13"/>
                </a:cxn>
                <a:cxn ang="0">
                  <a:pos x="17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30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20" y="0"/>
                </a:cxn>
                <a:cxn ang="0">
                  <a:pos x="7" y="3"/>
                </a:cxn>
                <a:cxn ang="0">
                  <a:pos x="10" y="11"/>
                </a:cxn>
                <a:cxn ang="0">
                  <a:pos x="18" y="13"/>
                </a:cxn>
                <a:cxn ang="0">
                  <a:pos x="2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31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20" y="1"/>
                </a:cxn>
                <a:cxn ang="0">
                  <a:pos x="6" y="1"/>
                </a:cxn>
                <a:cxn ang="0">
                  <a:pos x="8" y="9"/>
                </a:cxn>
                <a:cxn ang="0">
                  <a:pos x="16" y="10"/>
                </a:cxn>
                <a:cxn ang="0">
                  <a:pos x="20" y="1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32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20" y="1"/>
                </a:cxn>
                <a:cxn ang="0">
                  <a:pos x="6" y="1"/>
                </a:cxn>
                <a:cxn ang="0">
                  <a:pos x="9" y="9"/>
                </a:cxn>
                <a:cxn ang="0">
                  <a:pos x="16" y="9"/>
                </a:cxn>
                <a:cxn ang="0">
                  <a:pos x="20" y="1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33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20" y="1"/>
                </a:cxn>
                <a:cxn ang="0">
                  <a:pos x="7" y="1"/>
                </a:cxn>
                <a:cxn ang="0">
                  <a:pos x="8" y="6"/>
                </a:cxn>
                <a:cxn ang="0">
                  <a:pos x="15" y="6"/>
                </a:cxn>
                <a:cxn ang="0">
                  <a:pos x="20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34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18" y="6"/>
                </a:cxn>
                <a:cxn ang="0">
                  <a:pos x="12" y="1"/>
                </a:cxn>
                <a:cxn ang="0">
                  <a:pos x="7" y="9"/>
                </a:cxn>
                <a:cxn ang="0">
                  <a:pos x="12" y="13"/>
                </a:cxn>
                <a:cxn ang="0">
                  <a:pos x="17" y="10"/>
                </a:cxn>
                <a:cxn ang="0">
                  <a:pos x="18" y="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35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14" y="3"/>
                </a:cxn>
                <a:cxn ang="0">
                  <a:pos x="6" y="1"/>
                </a:cxn>
                <a:cxn ang="0">
                  <a:pos x="7" y="8"/>
                </a:cxn>
                <a:cxn ang="0">
                  <a:pos x="14" y="9"/>
                </a:cxn>
                <a:cxn ang="0">
                  <a:pos x="14" y="3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36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14" y="3"/>
                </a:cxn>
                <a:cxn ang="0">
                  <a:pos x="6" y="1"/>
                </a:cxn>
                <a:cxn ang="0">
                  <a:pos x="7" y="8"/>
                </a:cxn>
                <a:cxn ang="0">
                  <a:pos x="14" y="9"/>
                </a:cxn>
                <a:cxn ang="0">
                  <a:pos x="14" y="3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37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08" y="1"/>
                </a:cxn>
                <a:cxn ang="0">
                  <a:pos x="117" y="1"/>
                </a:cxn>
                <a:cxn ang="0">
                  <a:pos x="119" y="6"/>
                </a:cxn>
                <a:cxn ang="0">
                  <a:pos x="117" y="8"/>
                </a:cxn>
                <a:cxn ang="0">
                  <a:pos x="82" y="15"/>
                </a:cxn>
                <a:cxn ang="0">
                  <a:pos x="69" y="20"/>
                </a:cxn>
                <a:cxn ang="0">
                  <a:pos x="61" y="21"/>
                </a:cxn>
                <a:cxn ang="0">
                  <a:pos x="45" y="29"/>
                </a:cxn>
                <a:cxn ang="0">
                  <a:pos x="47" y="32"/>
                </a:cxn>
                <a:cxn ang="0">
                  <a:pos x="52" y="40"/>
                </a:cxn>
                <a:cxn ang="0">
                  <a:pos x="68" y="43"/>
                </a:cxn>
                <a:cxn ang="0">
                  <a:pos x="59" y="48"/>
                </a:cxn>
                <a:cxn ang="0">
                  <a:pos x="52" y="45"/>
                </a:cxn>
                <a:cxn ang="0">
                  <a:pos x="45" y="46"/>
                </a:cxn>
                <a:cxn ang="0">
                  <a:pos x="13" y="42"/>
                </a:cxn>
                <a:cxn ang="0">
                  <a:pos x="12" y="36"/>
                </a:cxn>
                <a:cxn ang="0">
                  <a:pos x="29" y="31"/>
                </a:cxn>
                <a:cxn ang="0">
                  <a:pos x="33" y="26"/>
                </a:cxn>
                <a:cxn ang="0">
                  <a:pos x="29" y="22"/>
                </a:cxn>
                <a:cxn ang="0">
                  <a:pos x="46" y="15"/>
                </a:cxn>
                <a:cxn ang="0">
                  <a:pos x="61" y="13"/>
                </a:cxn>
                <a:cxn ang="0">
                  <a:pos x="71" y="8"/>
                </a:cxn>
                <a:cxn ang="0">
                  <a:pos x="108" y="1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38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16" y="0"/>
                </a:cxn>
                <a:cxn ang="0">
                  <a:pos x="8" y="1"/>
                </a:cxn>
                <a:cxn ang="0">
                  <a:pos x="21" y="4"/>
                </a:cxn>
                <a:cxn ang="0">
                  <a:pos x="29" y="4"/>
                </a:cxn>
                <a:cxn ang="0">
                  <a:pos x="16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39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36" y="1"/>
                </a:cxn>
                <a:cxn ang="0">
                  <a:pos x="15" y="8"/>
                </a:cxn>
                <a:cxn ang="0">
                  <a:pos x="7" y="12"/>
                </a:cxn>
                <a:cxn ang="0">
                  <a:pos x="6" y="1"/>
                </a:cxn>
                <a:cxn ang="0">
                  <a:pos x="13" y="0"/>
                </a:cxn>
                <a:cxn ang="0">
                  <a:pos x="36" y="1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40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18" y="0"/>
                </a:cxn>
                <a:cxn ang="0">
                  <a:pos x="7" y="2"/>
                </a:cxn>
                <a:cxn ang="0">
                  <a:pos x="36" y="10"/>
                </a:cxn>
                <a:cxn ang="0">
                  <a:pos x="39" y="10"/>
                </a:cxn>
                <a:cxn ang="0">
                  <a:pos x="18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41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34" y="3"/>
                </a:cxn>
                <a:cxn ang="0">
                  <a:pos x="18" y="3"/>
                </a:cxn>
                <a:cxn ang="0">
                  <a:pos x="7" y="3"/>
                </a:cxn>
                <a:cxn ang="0">
                  <a:pos x="5" y="12"/>
                </a:cxn>
                <a:cxn ang="0">
                  <a:pos x="22" y="15"/>
                </a:cxn>
                <a:cxn ang="0">
                  <a:pos x="41" y="9"/>
                </a:cxn>
                <a:cxn ang="0">
                  <a:pos x="34" y="3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42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9" y="0"/>
                </a:cxn>
                <a:cxn ang="0">
                  <a:pos x="5" y="6"/>
                </a:cxn>
                <a:cxn ang="0">
                  <a:pos x="32" y="11"/>
                </a:cxn>
                <a:cxn ang="0">
                  <a:pos x="49" y="13"/>
                </a:cxn>
                <a:cxn ang="0">
                  <a:pos x="73" y="8"/>
                </a:cxn>
                <a:cxn ang="0">
                  <a:pos x="50" y="1"/>
                </a:cxn>
                <a:cxn ang="0">
                  <a:pos x="9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43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20" y="1"/>
                </a:cxn>
                <a:cxn ang="0">
                  <a:pos x="38" y="4"/>
                </a:cxn>
                <a:cxn ang="0">
                  <a:pos x="19" y="12"/>
                </a:cxn>
                <a:cxn ang="0">
                  <a:pos x="3" y="9"/>
                </a:cxn>
                <a:cxn ang="0">
                  <a:pos x="20" y="1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44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13" y="1"/>
                </a:cxn>
                <a:cxn ang="0">
                  <a:pos x="3" y="1"/>
                </a:cxn>
                <a:cxn ang="0">
                  <a:pos x="24" y="8"/>
                </a:cxn>
                <a:cxn ang="0">
                  <a:pos x="13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45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9" y="14"/>
                </a:cxn>
                <a:cxn ang="0">
                  <a:pos x="20" y="24"/>
                </a:cxn>
                <a:cxn ang="0">
                  <a:pos x="22" y="36"/>
                </a:cxn>
                <a:cxn ang="0">
                  <a:pos x="49" y="52"/>
                </a:cxn>
                <a:cxn ang="0">
                  <a:pos x="53" y="42"/>
                </a:cxn>
                <a:cxn ang="0">
                  <a:pos x="46" y="35"/>
                </a:cxn>
                <a:cxn ang="0">
                  <a:pos x="38" y="31"/>
                </a:cxn>
                <a:cxn ang="0">
                  <a:pos x="32" y="25"/>
                </a:cxn>
                <a:cxn ang="0">
                  <a:pos x="26" y="15"/>
                </a:cxn>
                <a:cxn ang="0">
                  <a:pos x="3" y="4"/>
                </a:cxn>
                <a:cxn ang="0">
                  <a:pos x="3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46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39" y="8"/>
                </a:cxn>
                <a:cxn ang="0">
                  <a:pos x="46" y="14"/>
                </a:cxn>
                <a:cxn ang="0">
                  <a:pos x="19" y="30"/>
                </a:cxn>
                <a:cxn ang="0">
                  <a:pos x="20" y="35"/>
                </a:cxn>
                <a:cxn ang="0">
                  <a:pos x="12" y="33"/>
                </a:cxn>
                <a:cxn ang="0">
                  <a:pos x="3" y="30"/>
                </a:cxn>
                <a:cxn ang="0">
                  <a:pos x="0" y="29"/>
                </a:cxn>
                <a:cxn ang="0">
                  <a:pos x="7" y="21"/>
                </a:cxn>
                <a:cxn ang="0">
                  <a:pos x="8" y="18"/>
                </a:cxn>
                <a:cxn ang="0">
                  <a:pos x="2" y="9"/>
                </a:cxn>
                <a:cxn ang="0">
                  <a:pos x="3" y="5"/>
                </a:cxn>
                <a:cxn ang="0">
                  <a:pos x="16" y="8"/>
                </a:cxn>
                <a:cxn ang="0">
                  <a:pos x="22" y="13"/>
                </a:cxn>
                <a:cxn ang="0">
                  <a:pos x="39" y="8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47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53" y="34"/>
                </a:cxn>
                <a:cxn ang="0">
                  <a:pos x="42" y="36"/>
                </a:cxn>
                <a:cxn ang="0">
                  <a:pos x="41" y="45"/>
                </a:cxn>
                <a:cxn ang="0">
                  <a:pos x="14" y="50"/>
                </a:cxn>
                <a:cxn ang="0">
                  <a:pos x="5" y="57"/>
                </a:cxn>
                <a:cxn ang="0">
                  <a:pos x="13" y="62"/>
                </a:cxn>
                <a:cxn ang="0">
                  <a:pos x="5" y="67"/>
                </a:cxn>
                <a:cxn ang="0">
                  <a:pos x="16" y="86"/>
                </a:cxn>
                <a:cxn ang="0">
                  <a:pos x="18" y="73"/>
                </a:cxn>
                <a:cxn ang="0">
                  <a:pos x="14" y="66"/>
                </a:cxn>
                <a:cxn ang="0">
                  <a:pos x="27" y="60"/>
                </a:cxn>
                <a:cxn ang="0">
                  <a:pos x="34" y="54"/>
                </a:cxn>
                <a:cxn ang="0">
                  <a:pos x="42" y="59"/>
                </a:cxn>
                <a:cxn ang="0">
                  <a:pos x="28" y="65"/>
                </a:cxn>
                <a:cxn ang="0">
                  <a:pos x="35" y="68"/>
                </a:cxn>
                <a:cxn ang="0">
                  <a:pos x="44" y="61"/>
                </a:cxn>
                <a:cxn ang="0">
                  <a:pos x="54" y="63"/>
                </a:cxn>
                <a:cxn ang="0">
                  <a:pos x="67" y="50"/>
                </a:cxn>
                <a:cxn ang="0">
                  <a:pos x="73" y="53"/>
                </a:cxn>
                <a:cxn ang="0">
                  <a:pos x="87" y="50"/>
                </a:cxn>
                <a:cxn ang="0">
                  <a:pos x="94" y="45"/>
                </a:cxn>
                <a:cxn ang="0">
                  <a:pos x="91" y="38"/>
                </a:cxn>
                <a:cxn ang="0">
                  <a:pos x="86" y="33"/>
                </a:cxn>
                <a:cxn ang="0">
                  <a:pos x="79" y="14"/>
                </a:cxn>
                <a:cxn ang="0">
                  <a:pos x="60" y="0"/>
                </a:cxn>
                <a:cxn ang="0">
                  <a:pos x="50" y="4"/>
                </a:cxn>
                <a:cxn ang="0">
                  <a:pos x="62" y="12"/>
                </a:cxn>
                <a:cxn ang="0">
                  <a:pos x="62" y="22"/>
                </a:cxn>
                <a:cxn ang="0">
                  <a:pos x="53" y="34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48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38" y="0"/>
                </a:cxn>
                <a:cxn ang="0">
                  <a:pos x="41" y="7"/>
                </a:cxn>
                <a:cxn ang="0">
                  <a:pos x="26" y="8"/>
                </a:cxn>
                <a:cxn ang="0">
                  <a:pos x="20" y="14"/>
                </a:cxn>
                <a:cxn ang="0">
                  <a:pos x="4" y="13"/>
                </a:cxn>
                <a:cxn ang="0">
                  <a:pos x="1" y="13"/>
                </a:cxn>
                <a:cxn ang="0">
                  <a:pos x="21" y="7"/>
                </a:cxn>
                <a:cxn ang="0">
                  <a:pos x="38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49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1" y="0"/>
                </a:cxn>
                <a:cxn ang="0">
                  <a:pos x="0" y="7"/>
                </a:cxn>
                <a:cxn ang="0">
                  <a:pos x="11" y="10"/>
                </a:cxn>
                <a:cxn ang="0">
                  <a:pos x="11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50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9" y="2"/>
                </a:cxn>
                <a:cxn ang="0">
                  <a:pos x="0" y="6"/>
                </a:cxn>
                <a:cxn ang="0">
                  <a:pos x="3" y="10"/>
                </a:cxn>
                <a:cxn ang="0">
                  <a:pos x="11" y="12"/>
                </a:cxn>
                <a:cxn ang="0">
                  <a:pos x="25" y="9"/>
                </a:cxn>
                <a:cxn ang="0">
                  <a:pos x="9" y="2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51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7" y="0"/>
                </a:cxn>
                <a:cxn ang="0">
                  <a:pos x="3" y="3"/>
                </a:cxn>
                <a:cxn ang="0">
                  <a:pos x="12" y="7"/>
                </a:cxn>
                <a:cxn ang="0">
                  <a:pos x="7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52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7" y="0"/>
                </a:cxn>
                <a:cxn ang="0">
                  <a:pos x="6" y="7"/>
                </a:cxn>
                <a:cxn ang="0">
                  <a:pos x="7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53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16" y="0"/>
                </a:cxn>
                <a:cxn ang="0">
                  <a:pos x="5" y="6"/>
                </a:cxn>
                <a:cxn ang="0">
                  <a:pos x="0" y="12"/>
                </a:cxn>
                <a:cxn ang="0">
                  <a:pos x="11" y="14"/>
                </a:cxn>
                <a:cxn ang="0">
                  <a:pos x="16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54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19" y="0"/>
                </a:cxn>
                <a:cxn ang="0">
                  <a:pos x="16" y="9"/>
                </a:cxn>
                <a:cxn ang="0">
                  <a:pos x="19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55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6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6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56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5" y="2"/>
                </a:cxn>
                <a:cxn ang="0">
                  <a:pos x="1" y="4"/>
                </a:cxn>
                <a:cxn ang="0">
                  <a:pos x="4" y="7"/>
                </a:cxn>
                <a:cxn ang="0">
                  <a:pos x="5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57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8" y="9"/>
                </a:cxn>
                <a:cxn ang="0">
                  <a:pos x="3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58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9" y="9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59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60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5" y="2"/>
                </a:cxn>
                <a:cxn ang="0">
                  <a:pos x="1" y="4"/>
                </a:cxn>
                <a:cxn ang="0">
                  <a:pos x="4" y="7"/>
                </a:cxn>
                <a:cxn ang="0">
                  <a:pos x="5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61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62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63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64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688" y="533"/>
                </a:cxn>
                <a:cxn ang="0">
                  <a:pos x="507" y="486"/>
                </a:cxn>
                <a:cxn ang="0">
                  <a:pos x="240" y="527"/>
                </a:cxn>
                <a:cxn ang="0">
                  <a:pos x="70" y="621"/>
                </a:cxn>
                <a:cxn ang="0">
                  <a:pos x="18" y="769"/>
                </a:cxn>
                <a:cxn ang="0">
                  <a:pos x="222" y="866"/>
                </a:cxn>
                <a:cxn ang="0">
                  <a:pos x="468" y="851"/>
                </a:cxn>
                <a:cxn ang="0">
                  <a:pos x="604" y="930"/>
                </a:cxn>
                <a:cxn ang="0">
                  <a:pos x="688" y="1183"/>
                </a:cxn>
                <a:cxn ang="0">
                  <a:pos x="757" y="1330"/>
                </a:cxn>
                <a:cxn ang="0">
                  <a:pos x="1072" y="1286"/>
                </a:cxn>
                <a:cxn ang="0">
                  <a:pos x="1244" y="1128"/>
                </a:cxn>
                <a:cxn ang="0">
                  <a:pos x="1347" y="942"/>
                </a:cxn>
                <a:cxn ang="0">
                  <a:pos x="1520" y="816"/>
                </a:cxn>
                <a:cxn ang="0">
                  <a:pos x="1213" y="699"/>
                </a:cxn>
                <a:cxn ang="0">
                  <a:pos x="1244" y="669"/>
                </a:cxn>
                <a:cxn ang="0">
                  <a:pos x="1528" y="748"/>
                </a:cxn>
                <a:cxn ang="0">
                  <a:pos x="1672" y="647"/>
                </a:cxn>
                <a:cxn ang="0">
                  <a:pos x="1592" y="624"/>
                </a:cxn>
                <a:cxn ang="0">
                  <a:pos x="1415" y="584"/>
                </a:cxn>
                <a:cxn ang="0">
                  <a:pos x="1738" y="622"/>
                </a:cxn>
                <a:cxn ang="0">
                  <a:pos x="1973" y="697"/>
                </a:cxn>
                <a:cxn ang="0">
                  <a:pos x="2092" y="844"/>
                </a:cxn>
                <a:cxn ang="0">
                  <a:pos x="2448" y="692"/>
                </a:cxn>
                <a:cxn ang="0">
                  <a:pos x="2594" y="841"/>
                </a:cxn>
                <a:cxn ang="0">
                  <a:pos x="2600" y="714"/>
                </a:cxn>
                <a:cxn ang="0">
                  <a:pos x="2679" y="654"/>
                </a:cxn>
                <a:cxn ang="0">
                  <a:pos x="2715" y="445"/>
                </a:cxn>
                <a:cxn ang="0">
                  <a:pos x="2777" y="432"/>
                </a:cxn>
                <a:cxn ang="0">
                  <a:pos x="2807" y="349"/>
                </a:cxn>
                <a:cxn ang="0">
                  <a:pos x="2750" y="184"/>
                </a:cxn>
                <a:cxn ang="0">
                  <a:pos x="2892" y="88"/>
                </a:cxn>
                <a:cxn ang="0">
                  <a:pos x="2965" y="170"/>
                </a:cxn>
                <a:cxn ang="0">
                  <a:pos x="2958" y="101"/>
                </a:cxn>
                <a:cxn ang="0">
                  <a:pos x="3007" y="42"/>
                </a:cxn>
                <a:cxn ang="0">
                  <a:pos x="3104" y="0"/>
                </a:cxn>
                <a:cxn ang="0">
                  <a:pos x="2772" y="51"/>
                </a:cxn>
                <a:cxn ang="0">
                  <a:pos x="2410" y="68"/>
                </a:cxn>
                <a:cxn ang="0">
                  <a:pos x="2055" y="24"/>
                </a:cxn>
                <a:cxn ang="0">
                  <a:pos x="1723" y="53"/>
                </a:cxn>
                <a:cxn ang="0">
                  <a:pos x="1584" y="139"/>
                </a:cxn>
                <a:cxn ang="0">
                  <a:pos x="1409" y="112"/>
                </a:cxn>
                <a:cxn ang="0">
                  <a:pos x="1154" y="150"/>
                </a:cxn>
                <a:cxn ang="0">
                  <a:pos x="1015" y="114"/>
                </a:cxn>
                <a:cxn ang="0">
                  <a:pos x="555" y="203"/>
                </a:cxn>
                <a:cxn ang="0">
                  <a:pos x="816" y="174"/>
                </a:cxn>
                <a:cxn ang="0">
                  <a:pos x="971" y="225"/>
                </a:cxn>
                <a:cxn ang="0">
                  <a:pos x="675" y="292"/>
                </a:cxn>
                <a:cxn ang="0">
                  <a:pos x="419" y="340"/>
                </a:cxn>
                <a:cxn ang="0">
                  <a:pos x="254" y="438"/>
                </a:cxn>
                <a:cxn ang="0">
                  <a:pos x="431" y="451"/>
                </a:cxn>
                <a:cxn ang="0">
                  <a:pos x="580" y="468"/>
                </a:cxn>
                <a:cxn ang="0">
                  <a:pos x="750" y="482"/>
                </a:cxn>
                <a:cxn ang="0">
                  <a:pos x="741" y="419"/>
                </a:cxn>
                <a:cxn ang="0">
                  <a:pos x="901" y="448"/>
                </a:cxn>
                <a:cxn ang="0">
                  <a:pos x="1045" y="383"/>
                </a:cxn>
                <a:cxn ang="0">
                  <a:pos x="1176" y="393"/>
                </a:cxn>
                <a:cxn ang="0">
                  <a:pos x="973" y="489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13428" name="图表 6"/>
          <p:cNvPicPr/>
          <p:nvPr/>
        </p:nvPicPr>
        <p:blipFill>
          <a:blip r:embed="rId1"/>
          <a:stretch>
            <a:fillRect/>
          </a:stretch>
        </p:blipFill>
        <p:spPr>
          <a:xfrm>
            <a:off x="1979613" y="2276475"/>
            <a:ext cx="5400675" cy="2376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300" name="文本框 19"/>
          <p:cNvSpPr>
            <a:spLocks noChangeArrowheads="1"/>
          </p:cNvSpPr>
          <p:nvPr/>
        </p:nvSpPr>
        <p:spPr bwMode="auto">
          <a:xfrm>
            <a:off x="2124075" y="2792413"/>
            <a:ext cx="1111250" cy="923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45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%</a:t>
            </a:r>
            <a:endParaRPr kumimoji="0" lang="zh-CN" altLang="en-US" sz="2775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2301" name="文本框 20"/>
          <p:cNvSpPr>
            <a:spLocks noChangeArrowheads="1"/>
          </p:cNvSpPr>
          <p:nvPr/>
        </p:nvSpPr>
        <p:spPr bwMode="auto">
          <a:xfrm>
            <a:off x="6084888" y="3586163"/>
            <a:ext cx="1109663" cy="923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55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%</a:t>
            </a:r>
            <a:endParaRPr kumimoji="0" lang="zh-CN" altLang="en-US" sz="2775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grpSp>
        <p:nvGrpSpPr>
          <p:cNvPr id="13431" name="组合 354"/>
          <p:cNvGrpSpPr/>
          <p:nvPr/>
        </p:nvGrpSpPr>
        <p:grpSpPr>
          <a:xfrm>
            <a:off x="669925" y="2417763"/>
            <a:ext cx="1762125" cy="754062"/>
            <a:chOff x="0" y="0"/>
            <a:chExt cx="1761619" cy="675338"/>
          </a:xfrm>
        </p:grpSpPr>
        <p:sp>
          <p:nvSpPr>
            <p:cNvPr id="12308" name="文本框 355"/>
            <p:cNvSpPr>
              <a:spLocks noChangeArrowheads="1"/>
            </p:cNvSpPr>
            <p:nvPr/>
          </p:nvSpPr>
          <p:spPr bwMode="auto">
            <a:xfrm>
              <a:off x="110701" y="323452"/>
              <a:ext cx="1650918" cy="35188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 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2309" name="文本框 356"/>
            <p:cNvSpPr>
              <a:spLocks noChangeArrowheads="1"/>
            </p:cNvSpPr>
            <p:nvPr/>
          </p:nvSpPr>
          <p:spPr bwMode="auto">
            <a:xfrm>
              <a:off x="0" y="0"/>
              <a:ext cx="1650918" cy="26908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TEXT HERE</a:t>
              </a: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3434" name="组合 354"/>
          <p:cNvGrpSpPr/>
          <p:nvPr/>
        </p:nvGrpSpPr>
        <p:grpSpPr>
          <a:xfrm>
            <a:off x="7477125" y="2401888"/>
            <a:ext cx="1760538" cy="715962"/>
            <a:chOff x="0" y="0"/>
            <a:chExt cx="1761619" cy="715366"/>
          </a:xfrm>
        </p:grpSpPr>
        <p:sp>
          <p:nvSpPr>
            <p:cNvPr id="12306" name="文本框 355"/>
            <p:cNvSpPr>
              <a:spLocks noChangeArrowheads="1"/>
            </p:cNvSpPr>
            <p:nvPr/>
          </p:nvSpPr>
          <p:spPr bwMode="auto">
            <a:xfrm>
              <a:off x="110701" y="323452"/>
              <a:ext cx="1650918" cy="39191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 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2307" name="文本框 356"/>
            <p:cNvSpPr>
              <a:spLocks noChangeArrowheads="1"/>
            </p:cNvSpPr>
            <p:nvPr/>
          </p:nvSpPr>
          <p:spPr bwMode="auto">
            <a:xfrm>
              <a:off x="0" y="0"/>
              <a:ext cx="1650918" cy="2996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TEXT HERE</a:t>
              </a: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sp>
        <p:nvSpPr>
          <p:cNvPr id="13437" name="Rectangle 42"/>
          <p:cNvSpPr>
            <a:spLocks noChangeArrowheads="1"/>
          </p:cNvSpPr>
          <p:nvPr/>
        </p:nvSpPr>
        <p:spPr bwMode="auto">
          <a:xfrm>
            <a:off x="696913" y="5197475"/>
            <a:ext cx="7697788" cy="730250"/>
          </a:xfrm>
          <a:prstGeom prst="rect">
            <a:avLst/>
          </a:prstGeom>
          <a:noFill/>
          <a:ln>
            <a:noFill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This is a sample text. Insert your desired text here. Again, this is a dummy text, enter your own text here. This is a sample text. Insert your desired text here.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3" name="灯片编号占位符 4"/>
          <p:cNvSpPr>
            <a:spLocks noGrp="1"/>
          </p:cNvSpPr>
          <p:nvPr/>
        </p:nvSpPr>
        <p:spPr>
          <a:xfrm>
            <a:off x="6872288" y="5730875"/>
            <a:ext cx="2133600" cy="273050"/>
          </a:xfrm>
          <a:prstGeom prst="rect">
            <a:avLst/>
          </a:prstGeom>
          <a:noFill/>
          <a:ln w="9525">
            <a:noFill/>
          </a:ln>
        </p:spPr>
        <p:txBody>
          <a:bodyPr lIns="68573" tIns="34287" rIns="68573" bIns="34287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>
                                      <p:cBhvr>
                                        <p:cTn id="17" dur="2000"/>
                                        <p:tgtEl>
                                          <p:spTgt spid="1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0" dur="1000"/>
                                        <p:tgtEl>
                                          <p:spTgt spid="134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5" dur="1000"/>
                                        <p:tgtEl>
                                          <p:spTgt spid="13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1" dur="500"/>
                                        <p:tgtEl>
                                          <p:spTgt spid="1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  <p:bldP spid="3" grpId="0" bldLvl="0" animBg="1"/>
      <p:bldP spid="13437" grpId="0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页脚占位符 3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lIns="91440" tIns="45720" rIns="91440" bIns="45720" rtlCol="0" anchor="ctr"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5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5352838-2508-4080-B936-1E8F46D0A6D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4" name="任意多边形 11"/>
          <p:cNvSpPr/>
          <p:nvPr/>
        </p:nvSpPr>
        <p:spPr>
          <a:xfrm>
            <a:off x="3175" y="5732463"/>
            <a:ext cx="9144000" cy="268287"/>
          </a:xfrm>
          <a:custGeom>
            <a:avLst/>
            <a:gdLst>
              <a:gd name="txL" fmla="*/ 0 w 9144000"/>
              <a:gd name="txT" fmla="*/ 0 h 756293"/>
              <a:gd name="txR" fmla="*/ 9144000 w 9144000"/>
              <a:gd name="txB" fmla="*/ 756293 h 756293"/>
            </a:gdLst>
            <a:ahLst/>
            <a:cxnLst>
              <a:cxn ang="0">
                <a:pos x="0" y="0"/>
              </a:cxn>
              <a:cxn ang="0">
                <a:pos x="16256000" y="0"/>
              </a:cxn>
              <a:cxn ang="0">
                <a:pos x="16256000" y="59754"/>
              </a:cxn>
              <a:cxn ang="0">
                <a:pos x="14415852" y="59754"/>
              </a:cxn>
              <a:cxn ang="0">
                <a:pos x="14415852" y="59754"/>
              </a:cxn>
              <a:cxn ang="0">
                <a:pos x="0" y="59754"/>
              </a:cxn>
              <a:cxn ang="0">
                <a:pos x="0" y="0"/>
              </a:cxn>
            </a:cxnLst>
            <a:rect l="txL" t="txT" r="txR" b="tx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>
              <a:alpha val="100000"/>
            </a:srgbClr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5365" name="平行四边形 13"/>
          <p:cNvSpPr/>
          <p:nvPr/>
        </p:nvSpPr>
        <p:spPr>
          <a:xfrm>
            <a:off x="4213225" y="5732463"/>
            <a:ext cx="830263" cy="268287"/>
          </a:xfrm>
          <a:prstGeom prst="parallelogram">
            <a:avLst>
              <a:gd name="adj" fmla="val 24915"/>
            </a:avLst>
          </a:prstGeom>
          <a:solidFill>
            <a:srgbClr val="FFC000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6" name="平行四边形 12"/>
          <p:cNvSpPr/>
          <p:nvPr/>
        </p:nvSpPr>
        <p:spPr>
          <a:xfrm>
            <a:off x="8085138" y="1144588"/>
            <a:ext cx="830262" cy="123825"/>
          </a:xfrm>
          <a:prstGeom prst="parallelogram">
            <a:avLst>
              <a:gd name="adj" fmla="val 24862"/>
            </a:avLst>
          </a:prstGeom>
          <a:solidFill>
            <a:srgbClr val="FFC000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7" name="平行四边形 13"/>
          <p:cNvSpPr/>
          <p:nvPr/>
        </p:nvSpPr>
        <p:spPr>
          <a:xfrm>
            <a:off x="7237413" y="1144588"/>
            <a:ext cx="830262" cy="123825"/>
          </a:xfrm>
          <a:prstGeom prst="parallelogram">
            <a:avLst>
              <a:gd name="adj" fmla="val 24862"/>
            </a:avLst>
          </a:prstGeom>
          <a:solidFill>
            <a:srgbClr val="1B2153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28"/>
          <p:cNvSpPr/>
          <p:nvPr/>
        </p:nvSpPr>
        <p:spPr>
          <a:xfrm>
            <a:off x="1116013" y="1125538"/>
            <a:ext cx="8775700" cy="647700"/>
          </a:xfrm>
          <a:prstGeom prst="rect">
            <a:avLst/>
          </a:prstGeom>
          <a:noFill/>
          <a:ln w="9525">
            <a:noFill/>
          </a:ln>
        </p:spPr>
        <p:txBody>
          <a:bodyPr lIns="91431" tIns="45716" rIns="91431" bIns="45716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sz="3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Parallelogram 33"/>
          <p:cNvSpPr/>
          <p:nvPr/>
        </p:nvSpPr>
        <p:spPr>
          <a:xfrm>
            <a:off x="323850" y="857250"/>
            <a:ext cx="647700" cy="93662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15370" name="Group 3"/>
          <p:cNvGrpSpPr/>
          <p:nvPr/>
        </p:nvGrpSpPr>
        <p:grpSpPr>
          <a:xfrm>
            <a:off x="755650" y="1917700"/>
            <a:ext cx="7866063" cy="3146425"/>
            <a:chOff x="0" y="0"/>
            <a:chExt cx="4955" cy="1982"/>
          </a:xfrm>
        </p:grpSpPr>
        <p:sp>
          <p:nvSpPr>
            <p:cNvPr id="15391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74" y="89"/>
                </a:cxn>
                <a:cxn ang="0">
                  <a:pos x="205" y="72"/>
                </a:cxn>
                <a:cxn ang="0">
                  <a:pos x="277" y="83"/>
                </a:cxn>
                <a:cxn ang="0">
                  <a:pos x="265" y="153"/>
                </a:cxn>
                <a:cxn ang="0">
                  <a:pos x="174" y="200"/>
                </a:cxn>
                <a:cxn ang="0">
                  <a:pos x="140" y="245"/>
                </a:cxn>
                <a:cxn ang="0">
                  <a:pos x="182" y="331"/>
                </a:cxn>
                <a:cxn ang="0">
                  <a:pos x="202" y="331"/>
                </a:cxn>
                <a:cxn ang="0">
                  <a:pos x="209" y="312"/>
                </a:cxn>
                <a:cxn ang="0">
                  <a:pos x="306" y="397"/>
                </a:cxn>
                <a:cxn ang="0">
                  <a:pos x="415" y="413"/>
                </a:cxn>
                <a:cxn ang="0">
                  <a:pos x="507" y="465"/>
                </a:cxn>
                <a:cxn ang="0">
                  <a:pos x="545" y="489"/>
                </a:cxn>
                <a:cxn ang="0">
                  <a:pos x="492" y="554"/>
                </a:cxn>
                <a:cxn ang="0">
                  <a:pos x="585" y="613"/>
                </a:cxn>
                <a:cxn ang="0">
                  <a:pos x="660" y="696"/>
                </a:cxn>
                <a:cxn ang="0">
                  <a:pos x="698" y="795"/>
                </a:cxn>
                <a:cxn ang="0">
                  <a:pos x="762" y="874"/>
                </a:cxn>
                <a:cxn ang="0">
                  <a:pos x="817" y="867"/>
                </a:cxn>
                <a:cxn ang="0">
                  <a:pos x="794" y="823"/>
                </a:cxn>
                <a:cxn ang="0">
                  <a:pos x="822" y="793"/>
                </a:cxn>
                <a:cxn ang="0">
                  <a:pos x="873" y="767"/>
                </a:cxn>
                <a:cxn ang="0">
                  <a:pos x="925" y="715"/>
                </a:cxn>
                <a:cxn ang="0">
                  <a:pos x="1001" y="671"/>
                </a:cxn>
                <a:cxn ang="0">
                  <a:pos x="1036" y="600"/>
                </a:cxn>
                <a:cxn ang="0">
                  <a:pos x="990" y="529"/>
                </a:cxn>
                <a:cxn ang="0">
                  <a:pos x="878" y="485"/>
                </a:cxn>
                <a:cxn ang="0">
                  <a:pos x="705" y="441"/>
                </a:cxn>
                <a:cxn ang="0">
                  <a:pos x="622" y="434"/>
                </a:cxn>
                <a:cxn ang="0">
                  <a:pos x="577" y="436"/>
                </a:cxn>
                <a:cxn ang="0">
                  <a:pos x="507" y="451"/>
                </a:cxn>
                <a:cxn ang="0">
                  <a:pos x="484" y="404"/>
                </a:cxn>
                <a:cxn ang="0">
                  <a:pos x="470" y="365"/>
                </a:cxn>
                <a:cxn ang="0">
                  <a:pos x="403" y="380"/>
                </a:cxn>
                <a:cxn ang="0">
                  <a:pos x="363" y="327"/>
                </a:cxn>
                <a:cxn ang="0">
                  <a:pos x="473" y="314"/>
                </a:cxn>
                <a:cxn ang="0">
                  <a:pos x="537" y="312"/>
                </a:cxn>
                <a:cxn ang="0">
                  <a:pos x="573" y="310"/>
                </a:cxn>
                <a:cxn ang="0">
                  <a:pos x="675" y="259"/>
                </a:cxn>
                <a:cxn ang="0">
                  <a:pos x="756" y="233"/>
                </a:cxn>
                <a:cxn ang="0">
                  <a:pos x="816" y="219"/>
                </a:cxn>
                <a:cxn ang="0">
                  <a:pos x="856" y="185"/>
                </a:cxn>
                <a:cxn ang="0">
                  <a:pos x="822" y="177"/>
                </a:cxn>
                <a:cxn ang="0">
                  <a:pos x="975" y="157"/>
                </a:cxn>
                <a:cxn ang="0">
                  <a:pos x="898" y="118"/>
                </a:cxn>
                <a:cxn ang="0">
                  <a:pos x="848" y="91"/>
                </a:cxn>
                <a:cxn ang="0">
                  <a:pos x="780" y="125"/>
                </a:cxn>
                <a:cxn ang="0">
                  <a:pos x="709" y="153"/>
                </a:cxn>
                <a:cxn ang="0">
                  <a:pos x="653" y="104"/>
                </a:cxn>
                <a:cxn ang="0">
                  <a:pos x="774" y="83"/>
                </a:cxn>
                <a:cxn ang="0">
                  <a:pos x="809" y="68"/>
                </a:cxn>
                <a:cxn ang="0">
                  <a:pos x="848" y="60"/>
                </a:cxn>
                <a:cxn ang="0">
                  <a:pos x="821" y="50"/>
                </a:cxn>
                <a:cxn ang="0">
                  <a:pos x="806" y="41"/>
                </a:cxn>
                <a:cxn ang="0">
                  <a:pos x="767" y="35"/>
                </a:cxn>
                <a:cxn ang="0">
                  <a:pos x="706" y="47"/>
                </a:cxn>
                <a:cxn ang="0">
                  <a:pos x="606" y="41"/>
                </a:cxn>
                <a:cxn ang="0">
                  <a:pos x="351" y="0"/>
                </a:cxn>
                <a:cxn ang="0">
                  <a:pos x="220" y="11"/>
                </a:cxn>
                <a:cxn ang="0">
                  <a:pos x="185" y="35"/>
                </a:cxn>
                <a:cxn ang="0">
                  <a:pos x="82" y="60"/>
                </a:cxn>
                <a:cxn ang="0">
                  <a:pos x="82" y="74"/>
                </a:cxn>
                <a:cxn ang="0">
                  <a:pos x="2" y="87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92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0" y="1"/>
                </a:cxn>
                <a:cxn ang="0">
                  <a:pos x="0" y="7"/>
                </a:cxn>
                <a:cxn ang="0">
                  <a:pos x="14" y="12"/>
                </a:cxn>
                <a:cxn ang="0">
                  <a:pos x="28" y="8"/>
                </a:cxn>
                <a:cxn ang="0">
                  <a:pos x="18" y="0"/>
                </a:cxn>
                <a:cxn ang="0">
                  <a:pos x="10" y="1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93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8" y="0"/>
                </a:cxn>
                <a:cxn ang="0">
                  <a:pos x="17" y="14"/>
                </a:cxn>
                <a:cxn ang="0">
                  <a:pos x="27" y="14"/>
                </a:cxn>
                <a:cxn ang="0">
                  <a:pos x="25" y="5"/>
                </a:cxn>
                <a:cxn ang="0">
                  <a:pos x="17" y="1"/>
                </a:cxn>
                <a:cxn ang="0">
                  <a:pos x="8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94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62" y="0"/>
                </a:cxn>
                <a:cxn ang="0">
                  <a:pos x="51" y="3"/>
                </a:cxn>
                <a:cxn ang="0">
                  <a:pos x="35" y="8"/>
                </a:cxn>
                <a:cxn ang="0">
                  <a:pos x="25" y="14"/>
                </a:cxn>
                <a:cxn ang="0">
                  <a:pos x="14" y="18"/>
                </a:cxn>
                <a:cxn ang="0">
                  <a:pos x="41" y="29"/>
                </a:cxn>
                <a:cxn ang="0">
                  <a:pos x="51" y="32"/>
                </a:cxn>
                <a:cxn ang="0">
                  <a:pos x="54" y="32"/>
                </a:cxn>
                <a:cxn ang="0">
                  <a:pos x="57" y="30"/>
                </a:cxn>
                <a:cxn ang="0">
                  <a:pos x="62" y="35"/>
                </a:cxn>
                <a:cxn ang="0">
                  <a:pos x="78" y="30"/>
                </a:cxn>
                <a:cxn ang="0">
                  <a:pos x="83" y="26"/>
                </a:cxn>
                <a:cxn ang="0">
                  <a:pos x="65" y="14"/>
                </a:cxn>
                <a:cxn ang="0">
                  <a:pos x="73" y="8"/>
                </a:cxn>
                <a:cxn ang="0">
                  <a:pos x="72" y="1"/>
                </a:cxn>
                <a:cxn ang="0">
                  <a:pos x="62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95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29" y="4"/>
                </a:cxn>
                <a:cxn ang="0">
                  <a:pos x="11" y="4"/>
                </a:cxn>
                <a:cxn ang="0">
                  <a:pos x="3" y="6"/>
                </a:cxn>
                <a:cxn ang="0">
                  <a:pos x="15" y="18"/>
                </a:cxn>
                <a:cxn ang="0">
                  <a:pos x="33" y="16"/>
                </a:cxn>
                <a:cxn ang="0">
                  <a:pos x="59" y="19"/>
                </a:cxn>
                <a:cxn ang="0">
                  <a:pos x="70" y="21"/>
                </a:cxn>
                <a:cxn ang="0">
                  <a:pos x="84" y="31"/>
                </a:cxn>
                <a:cxn ang="0">
                  <a:pos x="89" y="40"/>
                </a:cxn>
                <a:cxn ang="0">
                  <a:pos x="100" y="35"/>
                </a:cxn>
                <a:cxn ang="0">
                  <a:pos x="106" y="34"/>
                </a:cxn>
                <a:cxn ang="0">
                  <a:pos x="118" y="36"/>
                </a:cxn>
                <a:cxn ang="0">
                  <a:pos x="123" y="28"/>
                </a:cxn>
                <a:cxn ang="0">
                  <a:pos x="96" y="19"/>
                </a:cxn>
                <a:cxn ang="0">
                  <a:pos x="66" y="7"/>
                </a:cxn>
                <a:cxn ang="0">
                  <a:pos x="33" y="9"/>
                </a:cxn>
                <a:cxn ang="0">
                  <a:pos x="29" y="4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96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36" y="0"/>
                </a:cxn>
                <a:cxn ang="0">
                  <a:pos x="27" y="2"/>
                </a:cxn>
                <a:cxn ang="0">
                  <a:pos x="20" y="11"/>
                </a:cxn>
                <a:cxn ang="0">
                  <a:pos x="9" y="12"/>
                </a:cxn>
                <a:cxn ang="0">
                  <a:pos x="3" y="15"/>
                </a:cxn>
                <a:cxn ang="0">
                  <a:pos x="8" y="19"/>
                </a:cxn>
                <a:cxn ang="0">
                  <a:pos x="84" y="12"/>
                </a:cxn>
                <a:cxn ang="0">
                  <a:pos x="77" y="6"/>
                </a:cxn>
                <a:cxn ang="0">
                  <a:pos x="66" y="3"/>
                </a:cxn>
                <a:cxn ang="0">
                  <a:pos x="64" y="8"/>
                </a:cxn>
                <a:cxn ang="0">
                  <a:pos x="56" y="6"/>
                </a:cxn>
                <a:cxn ang="0">
                  <a:pos x="42" y="5"/>
                </a:cxn>
                <a:cxn ang="0">
                  <a:pos x="36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97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6" y="9"/>
                </a:cxn>
                <a:cxn ang="0">
                  <a:pos x="20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98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0" y="0"/>
                </a:cxn>
                <a:cxn ang="0">
                  <a:pos x="0" y="5"/>
                </a:cxn>
                <a:cxn ang="0">
                  <a:pos x="11" y="12"/>
                </a:cxn>
                <a:cxn ang="0">
                  <a:pos x="9" y="6"/>
                </a:cxn>
                <a:cxn ang="0">
                  <a:pos x="11" y="2"/>
                </a:cxn>
                <a:cxn ang="0">
                  <a:pos x="10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99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41" y="1"/>
                </a:cxn>
                <a:cxn ang="0">
                  <a:pos x="16" y="11"/>
                </a:cxn>
                <a:cxn ang="0">
                  <a:pos x="3" y="13"/>
                </a:cxn>
                <a:cxn ang="0">
                  <a:pos x="0" y="13"/>
                </a:cxn>
                <a:cxn ang="0">
                  <a:pos x="16" y="20"/>
                </a:cxn>
                <a:cxn ang="0">
                  <a:pos x="24" y="22"/>
                </a:cxn>
                <a:cxn ang="0">
                  <a:pos x="44" y="16"/>
                </a:cxn>
                <a:cxn ang="0">
                  <a:pos x="52" y="15"/>
                </a:cxn>
                <a:cxn ang="0">
                  <a:pos x="53" y="19"/>
                </a:cxn>
                <a:cxn ang="0">
                  <a:pos x="41" y="21"/>
                </a:cxn>
                <a:cxn ang="0">
                  <a:pos x="46" y="25"/>
                </a:cxn>
                <a:cxn ang="0">
                  <a:pos x="26" y="30"/>
                </a:cxn>
                <a:cxn ang="0">
                  <a:pos x="45" y="37"/>
                </a:cxn>
                <a:cxn ang="0">
                  <a:pos x="53" y="39"/>
                </a:cxn>
                <a:cxn ang="0">
                  <a:pos x="76" y="35"/>
                </a:cxn>
                <a:cxn ang="0">
                  <a:pos x="96" y="36"/>
                </a:cxn>
                <a:cxn ang="0">
                  <a:pos x="108" y="40"/>
                </a:cxn>
                <a:cxn ang="0">
                  <a:pos x="131" y="37"/>
                </a:cxn>
                <a:cxn ang="0">
                  <a:pos x="143" y="35"/>
                </a:cxn>
                <a:cxn ang="0">
                  <a:pos x="142" y="27"/>
                </a:cxn>
                <a:cxn ang="0">
                  <a:pos x="150" y="24"/>
                </a:cxn>
                <a:cxn ang="0">
                  <a:pos x="153" y="16"/>
                </a:cxn>
                <a:cxn ang="0">
                  <a:pos x="135" y="20"/>
                </a:cxn>
                <a:cxn ang="0">
                  <a:pos x="129" y="15"/>
                </a:cxn>
                <a:cxn ang="0">
                  <a:pos x="110" y="15"/>
                </a:cxn>
                <a:cxn ang="0">
                  <a:pos x="86" y="3"/>
                </a:cxn>
                <a:cxn ang="0">
                  <a:pos x="60" y="4"/>
                </a:cxn>
                <a:cxn ang="0">
                  <a:pos x="53" y="1"/>
                </a:cxn>
                <a:cxn ang="0">
                  <a:pos x="41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00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63" y="4"/>
                </a:cxn>
                <a:cxn ang="0">
                  <a:pos x="9" y="8"/>
                </a:cxn>
                <a:cxn ang="0">
                  <a:pos x="6" y="12"/>
                </a:cxn>
                <a:cxn ang="0">
                  <a:pos x="36" y="18"/>
                </a:cxn>
                <a:cxn ang="0">
                  <a:pos x="87" y="25"/>
                </a:cxn>
                <a:cxn ang="0">
                  <a:pos x="114" y="24"/>
                </a:cxn>
                <a:cxn ang="0">
                  <a:pos x="121" y="22"/>
                </a:cxn>
                <a:cxn ang="0">
                  <a:pos x="114" y="15"/>
                </a:cxn>
                <a:cxn ang="0">
                  <a:pos x="106" y="13"/>
                </a:cxn>
                <a:cxn ang="0">
                  <a:pos x="84" y="9"/>
                </a:cxn>
                <a:cxn ang="0">
                  <a:pos x="63" y="4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01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43" y="3"/>
                </a:cxn>
                <a:cxn ang="0">
                  <a:pos x="33" y="8"/>
                </a:cxn>
                <a:cxn ang="0">
                  <a:pos x="14" y="13"/>
                </a:cxn>
                <a:cxn ang="0">
                  <a:pos x="35" y="27"/>
                </a:cxn>
                <a:cxn ang="0">
                  <a:pos x="51" y="29"/>
                </a:cxn>
                <a:cxn ang="0">
                  <a:pos x="67" y="34"/>
                </a:cxn>
                <a:cxn ang="0">
                  <a:pos x="82" y="29"/>
                </a:cxn>
                <a:cxn ang="0">
                  <a:pos x="93" y="35"/>
                </a:cxn>
                <a:cxn ang="0">
                  <a:pos x="97" y="43"/>
                </a:cxn>
                <a:cxn ang="0">
                  <a:pos x="74" y="52"/>
                </a:cxn>
                <a:cxn ang="0">
                  <a:pos x="58" y="60"/>
                </a:cxn>
                <a:cxn ang="0">
                  <a:pos x="45" y="58"/>
                </a:cxn>
                <a:cxn ang="0">
                  <a:pos x="36" y="57"/>
                </a:cxn>
                <a:cxn ang="0">
                  <a:pos x="28" y="64"/>
                </a:cxn>
                <a:cxn ang="0">
                  <a:pos x="25" y="68"/>
                </a:cxn>
                <a:cxn ang="0">
                  <a:pos x="47" y="71"/>
                </a:cxn>
                <a:cxn ang="0">
                  <a:pos x="61" y="70"/>
                </a:cxn>
                <a:cxn ang="0">
                  <a:pos x="74" y="80"/>
                </a:cxn>
                <a:cxn ang="0">
                  <a:pos x="82" y="81"/>
                </a:cxn>
                <a:cxn ang="0">
                  <a:pos x="90" y="82"/>
                </a:cxn>
                <a:cxn ang="0">
                  <a:pos x="100" y="86"/>
                </a:cxn>
                <a:cxn ang="0">
                  <a:pos x="117" y="81"/>
                </a:cxn>
                <a:cxn ang="0">
                  <a:pos x="131" y="81"/>
                </a:cxn>
                <a:cxn ang="0">
                  <a:pos x="148" y="73"/>
                </a:cxn>
                <a:cxn ang="0">
                  <a:pos x="146" y="64"/>
                </a:cxn>
                <a:cxn ang="0">
                  <a:pos x="141" y="60"/>
                </a:cxn>
                <a:cxn ang="0">
                  <a:pos x="150" y="57"/>
                </a:cxn>
                <a:cxn ang="0">
                  <a:pos x="158" y="63"/>
                </a:cxn>
                <a:cxn ang="0">
                  <a:pos x="160" y="68"/>
                </a:cxn>
                <a:cxn ang="0">
                  <a:pos x="169" y="67"/>
                </a:cxn>
                <a:cxn ang="0">
                  <a:pos x="196" y="58"/>
                </a:cxn>
                <a:cxn ang="0">
                  <a:pos x="189" y="50"/>
                </a:cxn>
                <a:cxn ang="0">
                  <a:pos x="168" y="42"/>
                </a:cxn>
                <a:cxn ang="0">
                  <a:pos x="171" y="37"/>
                </a:cxn>
                <a:cxn ang="0">
                  <a:pos x="179" y="35"/>
                </a:cxn>
                <a:cxn ang="0">
                  <a:pos x="163" y="22"/>
                </a:cxn>
                <a:cxn ang="0">
                  <a:pos x="150" y="20"/>
                </a:cxn>
                <a:cxn ang="0">
                  <a:pos x="143" y="19"/>
                </a:cxn>
                <a:cxn ang="0">
                  <a:pos x="130" y="11"/>
                </a:cxn>
                <a:cxn ang="0">
                  <a:pos x="100" y="15"/>
                </a:cxn>
                <a:cxn ang="0">
                  <a:pos x="107" y="9"/>
                </a:cxn>
                <a:cxn ang="0">
                  <a:pos x="90" y="6"/>
                </a:cxn>
                <a:cxn ang="0">
                  <a:pos x="77" y="6"/>
                </a:cxn>
                <a:cxn ang="0">
                  <a:pos x="43" y="3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02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16" y="0"/>
                </a:cxn>
                <a:cxn ang="0">
                  <a:pos x="0" y="3"/>
                </a:cxn>
                <a:cxn ang="0">
                  <a:pos x="19" y="12"/>
                </a:cxn>
                <a:cxn ang="0">
                  <a:pos x="30" y="16"/>
                </a:cxn>
                <a:cxn ang="0">
                  <a:pos x="37" y="9"/>
                </a:cxn>
                <a:cxn ang="0">
                  <a:pos x="29" y="2"/>
                </a:cxn>
                <a:cxn ang="0">
                  <a:pos x="1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03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29" y="2"/>
                </a:cxn>
                <a:cxn ang="0">
                  <a:pos x="16" y="8"/>
                </a:cxn>
                <a:cxn ang="0">
                  <a:pos x="3" y="8"/>
                </a:cxn>
                <a:cxn ang="0">
                  <a:pos x="10" y="18"/>
                </a:cxn>
                <a:cxn ang="0">
                  <a:pos x="50" y="11"/>
                </a:cxn>
                <a:cxn ang="0">
                  <a:pos x="57" y="5"/>
                </a:cxn>
                <a:cxn ang="0">
                  <a:pos x="38" y="2"/>
                </a:cxn>
                <a:cxn ang="0">
                  <a:pos x="29" y="2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04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25" y="0"/>
                </a:cxn>
                <a:cxn ang="0">
                  <a:pos x="6" y="5"/>
                </a:cxn>
                <a:cxn ang="0">
                  <a:pos x="14" y="11"/>
                </a:cxn>
                <a:cxn ang="0">
                  <a:pos x="31" y="9"/>
                </a:cxn>
                <a:cxn ang="0">
                  <a:pos x="39" y="6"/>
                </a:cxn>
                <a:cxn ang="0">
                  <a:pos x="25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05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38" y="4"/>
                </a:cxn>
                <a:cxn ang="0">
                  <a:pos x="18" y="1"/>
                </a:cxn>
                <a:cxn ang="0">
                  <a:pos x="0" y="6"/>
                </a:cxn>
                <a:cxn ang="0">
                  <a:pos x="26" y="11"/>
                </a:cxn>
                <a:cxn ang="0">
                  <a:pos x="43" y="14"/>
                </a:cxn>
                <a:cxn ang="0">
                  <a:pos x="56" y="6"/>
                </a:cxn>
                <a:cxn ang="0">
                  <a:pos x="54" y="2"/>
                </a:cxn>
                <a:cxn ang="0">
                  <a:pos x="43" y="0"/>
                </a:cxn>
                <a:cxn ang="0">
                  <a:pos x="38" y="4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06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1" y="1"/>
                </a:cxn>
                <a:cxn ang="0">
                  <a:pos x="0" y="6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35" y="4"/>
                </a:cxn>
                <a:cxn ang="0">
                  <a:pos x="30" y="0"/>
                </a:cxn>
                <a:cxn ang="0">
                  <a:pos x="11" y="1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07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24" y="0"/>
                </a:cxn>
                <a:cxn ang="0">
                  <a:pos x="9" y="2"/>
                </a:cxn>
                <a:cxn ang="0">
                  <a:pos x="3" y="13"/>
                </a:cxn>
                <a:cxn ang="0">
                  <a:pos x="8" y="20"/>
                </a:cxn>
                <a:cxn ang="0">
                  <a:pos x="0" y="25"/>
                </a:cxn>
                <a:cxn ang="0">
                  <a:pos x="35" y="30"/>
                </a:cxn>
                <a:cxn ang="0">
                  <a:pos x="53" y="32"/>
                </a:cxn>
                <a:cxn ang="0">
                  <a:pos x="97" y="30"/>
                </a:cxn>
                <a:cxn ang="0">
                  <a:pos x="49" y="25"/>
                </a:cxn>
                <a:cxn ang="0">
                  <a:pos x="35" y="22"/>
                </a:cxn>
                <a:cxn ang="0">
                  <a:pos x="28" y="18"/>
                </a:cxn>
                <a:cxn ang="0">
                  <a:pos x="32" y="12"/>
                </a:cxn>
                <a:cxn ang="0">
                  <a:pos x="24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08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21" y="0"/>
                </a:cxn>
                <a:cxn ang="0">
                  <a:pos x="15" y="7"/>
                </a:cxn>
                <a:cxn ang="0">
                  <a:pos x="3" y="6"/>
                </a:cxn>
                <a:cxn ang="0">
                  <a:pos x="3" y="2"/>
                </a:cxn>
                <a:cxn ang="0">
                  <a:pos x="21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09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8" y="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10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0" y="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11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2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12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7" y="9"/>
                </a:cxn>
                <a:cxn ang="0">
                  <a:pos x="21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13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7" y="9"/>
                </a:cxn>
                <a:cxn ang="0">
                  <a:pos x="21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14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9" y="0"/>
                </a:cxn>
                <a:cxn ang="0">
                  <a:pos x="4" y="6"/>
                </a:cxn>
                <a:cxn ang="0">
                  <a:pos x="19" y="9"/>
                </a:cxn>
                <a:cxn ang="0">
                  <a:pos x="23" y="1"/>
                </a:cxn>
                <a:cxn ang="0">
                  <a:pos x="9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15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6" y="9"/>
                </a:cxn>
                <a:cxn ang="0">
                  <a:pos x="20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16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18" y="19"/>
                </a:cxn>
                <a:cxn ang="0">
                  <a:pos x="3" y="31"/>
                </a:cxn>
                <a:cxn ang="0">
                  <a:pos x="23" y="34"/>
                </a:cxn>
                <a:cxn ang="0">
                  <a:pos x="10" y="40"/>
                </a:cxn>
                <a:cxn ang="0">
                  <a:pos x="67" y="46"/>
                </a:cxn>
                <a:cxn ang="0">
                  <a:pos x="91" y="45"/>
                </a:cxn>
                <a:cxn ang="0">
                  <a:pos x="160" y="27"/>
                </a:cxn>
                <a:cxn ang="0">
                  <a:pos x="192" y="22"/>
                </a:cxn>
                <a:cxn ang="0">
                  <a:pos x="208" y="27"/>
                </a:cxn>
                <a:cxn ang="0">
                  <a:pos x="175" y="30"/>
                </a:cxn>
                <a:cxn ang="0">
                  <a:pos x="155" y="38"/>
                </a:cxn>
                <a:cxn ang="0">
                  <a:pos x="163" y="41"/>
                </a:cxn>
                <a:cxn ang="0">
                  <a:pos x="166" y="54"/>
                </a:cxn>
                <a:cxn ang="0">
                  <a:pos x="224" y="66"/>
                </a:cxn>
                <a:cxn ang="0">
                  <a:pos x="216" y="72"/>
                </a:cxn>
                <a:cxn ang="0">
                  <a:pos x="235" y="84"/>
                </a:cxn>
                <a:cxn ang="0">
                  <a:pos x="223" y="91"/>
                </a:cxn>
                <a:cxn ang="0">
                  <a:pos x="208" y="101"/>
                </a:cxn>
                <a:cxn ang="0">
                  <a:pos x="188" y="111"/>
                </a:cxn>
                <a:cxn ang="0">
                  <a:pos x="187" y="144"/>
                </a:cxn>
                <a:cxn ang="0">
                  <a:pos x="213" y="152"/>
                </a:cxn>
                <a:cxn ang="0">
                  <a:pos x="249" y="153"/>
                </a:cxn>
                <a:cxn ang="0">
                  <a:pos x="264" y="144"/>
                </a:cxn>
                <a:cxn ang="0">
                  <a:pos x="324" y="122"/>
                </a:cxn>
                <a:cxn ang="0">
                  <a:pos x="366" y="115"/>
                </a:cxn>
                <a:cxn ang="0">
                  <a:pos x="414" y="105"/>
                </a:cxn>
                <a:cxn ang="0">
                  <a:pos x="461" y="99"/>
                </a:cxn>
                <a:cxn ang="0">
                  <a:pos x="488" y="89"/>
                </a:cxn>
                <a:cxn ang="0">
                  <a:pos x="513" y="69"/>
                </a:cxn>
                <a:cxn ang="0">
                  <a:pos x="514" y="53"/>
                </a:cxn>
                <a:cxn ang="0">
                  <a:pos x="514" y="43"/>
                </a:cxn>
                <a:cxn ang="0">
                  <a:pos x="533" y="31"/>
                </a:cxn>
                <a:cxn ang="0">
                  <a:pos x="561" y="32"/>
                </a:cxn>
                <a:cxn ang="0">
                  <a:pos x="591" y="17"/>
                </a:cxn>
                <a:cxn ang="0">
                  <a:pos x="569" y="19"/>
                </a:cxn>
                <a:cxn ang="0">
                  <a:pos x="543" y="15"/>
                </a:cxn>
                <a:cxn ang="0">
                  <a:pos x="510" y="7"/>
                </a:cxn>
                <a:cxn ang="0">
                  <a:pos x="412" y="9"/>
                </a:cxn>
                <a:cxn ang="0">
                  <a:pos x="375" y="13"/>
                </a:cxn>
                <a:cxn ang="0">
                  <a:pos x="356" y="13"/>
                </a:cxn>
                <a:cxn ang="0">
                  <a:pos x="331" y="19"/>
                </a:cxn>
                <a:cxn ang="0">
                  <a:pos x="306" y="10"/>
                </a:cxn>
                <a:cxn ang="0">
                  <a:pos x="277" y="14"/>
                </a:cxn>
                <a:cxn ang="0">
                  <a:pos x="235" y="17"/>
                </a:cxn>
                <a:cxn ang="0">
                  <a:pos x="263" y="13"/>
                </a:cxn>
                <a:cxn ang="0">
                  <a:pos x="226" y="3"/>
                </a:cxn>
                <a:cxn ang="0">
                  <a:pos x="214" y="1"/>
                </a:cxn>
                <a:cxn ang="0">
                  <a:pos x="202" y="3"/>
                </a:cxn>
                <a:cxn ang="0">
                  <a:pos x="153" y="6"/>
                </a:cxn>
                <a:cxn ang="0">
                  <a:pos x="103" y="10"/>
                </a:cxn>
                <a:cxn ang="0">
                  <a:pos x="69" y="9"/>
                </a:cxn>
                <a:cxn ang="0">
                  <a:pos x="72" y="24"/>
                </a:cxn>
                <a:cxn ang="0">
                  <a:pos x="67" y="17"/>
                </a:cxn>
                <a:cxn ang="0">
                  <a:pos x="39" y="14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17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22" y="0"/>
                </a:cxn>
                <a:cxn ang="0">
                  <a:pos x="5" y="7"/>
                </a:cxn>
                <a:cxn ang="0">
                  <a:pos x="16" y="10"/>
                </a:cxn>
                <a:cxn ang="0">
                  <a:pos x="27" y="10"/>
                </a:cxn>
                <a:cxn ang="0">
                  <a:pos x="22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18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63" y="3"/>
                </a:cxn>
                <a:cxn ang="0">
                  <a:pos x="41" y="1"/>
                </a:cxn>
                <a:cxn ang="0">
                  <a:pos x="33" y="0"/>
                </a:cxn>
                <a:cxn ang="0">
                  <a:pos x="0" y="9"/>
                </a:cxn>
                <a:cxn ang="0">
                  <a:pos x="18" y="13"/>
                </a:cxn>
                <a:cxn ang="0">
                  <a:pos x="26" y="20"/>
                </a:cxn>
                <a:cxn ang="0">
                  <a:pos x="41" y="23"/>
                </a:cxn>
                <a:cxn ang="0">
                  <a:pos x="49" y="24"/>
                </a:cxn>
                <a:cxn ang="0">
                  <a:pos x="81" y="20"/>
                </a:cxn>
                <a:cxn ang="0">
                  <a:pos x="108" y="15"/>
                </a:cxn>
                <a:cxn ang="0">
                  <a:pos x="92" y="6"/>
                </a:cxn>
                <a:cxn ang="0">
                  <a:pos x="85" y="1"/>
                </a:cxn>
                <a:cxn ang="0">
                  <a:pos x="63" y="3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19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22" y="0"/>
                </a:cxn>
                <a:cxn ang="0">
                  <a:pos x="5" y="7"/>
                </a:cxn>
                <a:cxn ang="0">
                  <a:pos x="16" y="12"/>
                </a:cxn>
                <a:cxn ang="0">
                  <a:pos x="27" y="12"/>
                </a:cxn>
                <a:cxn ang="0">
                  <a:pos x="22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20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24" y="2"/>
                </a:cxn>
                <a:cxn ang="0">
                  <a:pos x="67" y="3"/>
                </a:cxn>
                <a:cxn ang="0">
                  <a:pos x="70" y="8"/>
                </a:cxn>
                <a:cxn ang="0">
                  <a:pos x="68" y="11"/>
                </a:cxn>
                <a:cxn ang="0">
                  <a:pos x="58" y="9"/>
                </a:cxn>
                <a:cxn ang="0">
                  <a:pos x="50" y="6"/>
                </a:cxn>
                <a:cxn ang="0">
                  <a:pos x="15" y="9"/>
                </a:cxn>
                <a:cxn ang="0">
                  <a:pos x="20" y="17"/>
                </a:cxn>
                <a:cxn ang="0">
                  <a:pos x="35" y="18"/>
                </a:cxn>
                <a:cxn ang="0">
                  <a:pos x="48" y="24"/>
                </a:cxn>
                <a:cxn ang="0">
                  <a:pos x="58" y="28"/>
                </a:cxn>
                <a:cxn ang="0">
                  <a:pos x="70" y="23"/>
                </a:cxn>
                <a:cxn ang="0">
                  <a:pos x="79" y="19"/>
                </a:cxn>
                <a:cxn ang="0">
                  <a:pos x="82" y="16"/>
                </a:cxn>
                <a:cxn ang="0">
                  <a:pos x="107" y="12"/>
                </a:cxn>
                <a:cxn ang="0">
                  <a:pos x="121" y="10"/>
                </a:cxn>
                <a:cxn ang="0">
                  <a:pos x="129" y="9"/>
                </a:cxn>
                <a:cxn ang="0">
                  <a:pos x="124" y="2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21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23" y="2"/>
                </a:cxn>
                <a:cxn ang="0">
                  <a:pos x="5" y="1"/>
                </a:cxn>
                <a:cxn ang="0">
                  <a:pos x="15" y="10"/>
                </a:cxn>
                <a:cxn ang="0">
                  <a:pos x="34" y="5"/>
                </a:cxn>
                <a:cxn ang="0">
                  <a:pos x="23" y="2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22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15" y="6"/>
                </a:cxn>
                <a:cxn ang="0">
                  <a:pos x="0" y="8"/>
                </a:cxn>
                <a:cxn ang="0">
                  <a:pos x="9" y="15"/>
                </a:cxn>
                <a:cxn ang="0">
                  <a:pos x="21" y="30"/>
                </a:cxn>
                <a:cxn ang="0">
                  <a:pos x="33" y="31"/>
                </a:cxn>
                <a:cxn ang="0">
                  <a:pos x="32" y="36"/>
                </a:cxn>
                <a:cxn ang="0">
                  <a:pos x="18" y="38"/>
                </a:cxn>
                <a:cxn ang="0">
                  <a:pos x="10" y="45"/>
                </a:cxn>
                <a:cxn ang="0">
                  <a:pos x="11" y="47"/>
                </a:cxn>
                <a:cxn ang="0">
                  <a:pos x="19" y="48"/>
                </a:cxn>
                <a:cxn ang="0">
                  <a:pos x="11" y="57"/>
                </a:cxn>
                <a:cxn ang="0">
                  <a:pos x="13" y="59"/>
                </a:cxn>
                <a:cxn ang="0">
                  <a:pos x="21" y="59"/>
                </a:cxn>
                <a:cxn ang="0">
                  <a:pos x="37" y="57"/>
                </a:cxn>
                <a:cxn ang="0">
                  <a:pos x="58" y="59"/>
                </a:cxn>
                <a:cxn ang="0">
                  <a:pos x="68" y="57"/>
                </a:cxn>
                <a:cxn ang="0">
                  <a:pos x="76" y="56"/>
                </a:cxn>
                <a:cxn ang="0">
                  <a:pos x="80" y="48"/>
                </a:cxn>
                <a:cxn ang="0">
                  <a:pos x="92" y="45"/>
                </a:cxn>
                <a:cxn ang="0">
                  <a:pos x="68" y="37"/>
                </a:cxn>
                <a:cxn ang="0">
                  <a:pos x="55" y="29"/>
                </a:cxn>
                <a:cxn ang="0">
                  <a:pos x="51" y="24"/>
                </a:cxn>
                <a:cxn ang="0">
                  <a:pos x="40" y="21"/>
                </a:cxn>
                <a:cxn ang="0">
                  <a:pos x="54" y="15"/>
                </a:cxn>
                <a:cxn ang="0">
                  <a:pos x="40" y="10"/>
                </a:cxn>
                <a:cxn ang="0">
                  <a:pos x="44" y="4"/>
                </a:cxn>
                <a:cxn ang="0">
                  <a:pos x="28" y="1"/>
                </a:cxn>
                <a:cxn ang="0">
                  <a:pos x="19" y="3"/>
                </a:cxn>
                <a:cxn ang="0">
                  <a:pos x="15" y="6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23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37" y="2"/>
                </a:cxn>
                <a:cxn ang="0">
                  <a:pos x="52" y="3"/>
                </a:cxn>
                <a:cxn ang="0">
                  <a:pos x="58" y="9"/>
                </a:cxn>
                <a:cxn ang="0">
                  <a:pos x="50" y="16"/>
                </a:cxn>
                <a:cxn ang="0">
                  <a:pos x="29" y="26"/>
                </a:cxn>
                <a:cxn ang="0">
                  <a:pos x="11" y="31"/>
                </a:cxn>
                <a:cxn ang="0">
                  <a:pos x="5" y="24"/>
                </a:cxn>
                <a:cxn ang="0">
                  <a:pos x="13" y="22"/>
                </a:cxn>
                <a:cxn ang="0">
                  <a:pos x="9" y="15"/>
                </a:cxn>
                <a:cxn ang="0">
                  <a:pos x="25" y="9"/>
                </a:cxn>
                <a:cxn ang="0">
                  <a:pos x="37" y="2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24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136" y="4"/>
                </a:cxn>
                <a:cxn ang="0">
                  <a:pos x="113" y="6"/>
                </a:cxn>
                <a:cxn ang="0">
                  <a:pos x="92" y="18"/>
                </a:cxn>
                <a:cxn ang="0">
                  <a:pos x="66" y="20"/>
                </a:cxn>
                <a:cxn ang="0">
                  <a:pos x="53" y="26"/>
                </a:cxn>
                <a:cxn ang="0">
                  <a:pos x="44" y="40"/>
                </a:cxn>
                <a:cxn ang="0">
                  <a:pos x="23" y="58"/>
                </a:cxn>
                <a:cxn ang="0">
                  <a:pos x="0" y="62"/>
                </a:cxn>
                <a:cxn ang="0">
                  <a:pos x="46" y="112"/>
                </a:cxn>
                <a:cxn ang="0">
                  <a:pos x="77" y="147"/>
                </a:cxn>
                <a:cxn ang="0">
                  <a:pos x="92" y="153"/>
                </a:cxn>
                <a:cxn ang="0">
                  <a:pos x="108" y="156"/>
                </a:cxn>
                <a:cxn ang="0">
                  <a:pos x="146" y="149"/>
                </a:cxn>
                <a:cxn ang="0">
                  <a:pos x="161" y="146"/>
                </a:cxn>
                <a:cxn ang="0">
                  <a:pos x="191" y="156"/>
                </a:cxn>
                <a:cxn ang="0">
                  <a:pos x="207" y="182"/>
                </a:cxn>
                <a:cxn ang="0">
                  <a:pos x="214" y="180"/>
                </a:cxn>
                <a:cxn ang="0">
                  <a:pos x="220" y="176"/>
                </a:cxn>
                <a:cxn ang="0">
                  <a:pos x="235" y="189"/>
                </a:cxn>
                <a:cxn ang="0">
                  <a:pos x="258" y="197"/>
                </a:cxn>
                <a:cxn ang="0">
                  <a:pos x="278" y="208"/>
                </a:cxn>
                <a:cxn ang="0">
                  <a:pos x="283" y="212"/>
                </a:cxn>
                <a:cxn ang="0">
                  <a:pos x="291" y="215"/>
                </a:cxn>
                <a:cxn ang="0">
                  <a:pos x="309" y="226"/>
                </a:cxn>
                <a:cxn ang="0">
                  <a:pos x="314" y="218"/>
                </a:cxn>
                <a:cxn ang="0">
                  <a:pos x="344" y="227"/>
                </a:cxn>
                <a:cxn ang="0">
                  <a:pos x="375" y="226"/>
                </a:cxn>
                <a:cxn ang="0">
                  <a:pos x="393" y="184"/>
                </a:cxn>
                <a:cxn ang="0">
                  <a:pos x="403" y="160"/>
                </a:cxn>
                <a:cxn ang="0">
                  <a:pos x="396" y="126"/>
                </a:cxn>
                <a:cxn ang="0">
                  <a:pos x="342" y="93"/>
                </a:cxn>
                <a:cxn ang="0">
                  <a:pos x="338" y="81"/>
                </a:cxn>
                <a:cxn ang="0">
                  <a:pos x="294" y="62"/>
                </a:cxn>
                <a:cxn ang="0">
                  <a:pos x="301" y="53"/>
                </a:cxn>
                <a:cxn ang="0">
                  <a:pos x="291" y="46"/>
                </a:cxn>
                <a:cxn ang="0">
                  <a:pos x="265" y="27"/>
                </a:cxn>
                <a:cxn ang="0">
                  <a:pos x="251" y="11"/>
                </a:cxn>
                <a:cxn ang="0">
                  <a:pos x="248" y="6"/>
                </a:cxn>
                <a:cxn ang="0">
                  <a:pos x="232" y="52"/>
                </a:cxn>
                <a:cxn ang="0">
                  <a:pos x="207" y="40"/>
                </a:cxn>
                <a:cxn ang="0">
                  <a:pos x="186" y="39"/>
                </a:cxn>
                <a:cxn ang="0">
                  <a:pos x="173" y="30"/>
                </a:cxn>
                <a:cxn ang="0">
                  <a:pos x="168" y="22"/>
                </a:cxn>
                <a:cxn ang="0">
                  <a:pos x="177" y="19"/>
                </a:cxn>
                <a:cxn ang="0">
                  <a:pos x="153" y="6"/>
                </a:cxn>
                <a:cxn ang="0">
                  <a:pos x="138" y="4"/>
                </a:cxn>
                <a:cxn ang="0">
                  <a:pos x="131" y="3"/>
                </a:cxn>
                <a:cxn ang="0">
                  <a:pos x="136" y="4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25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53" y="20"/>
                </a:cxn>
                <a:cxn ang="0">
                  <a:pos x="44" y="13"/>
                </a:cxn>
                <a:cxn ang="0">
                  <a:pos x="40" y="6"/>
                </a:cxn>
                <a:cxn ang="0">
                  <a:pos x="34" y="4"/>
                </a:cxn>
                <a:cxn ang="0">
                  <a:pos x="10" y="6"/>
                </a:cxn>
                <a:cxn ang="0">
                  <a:pos x="28" y="14"/>
                </a:cxn>
                <a:cxn ang="0">
                  <a:pos x="30" y="18"/>
                </a:cxn>
                <a:cxn ang="0">
                  <a:pos x="16" y="24"/>
                </a:cxn>
                <a:cxn ang="0">
                  <a:pos x="56" y="31"/>
                </a:cxn>
                <a:cxn ang="0">
                  <a:pos x="79" y="39"/>
                </a:cxn>
                <a:cxn ang="0">
                  <a:pos x="82" y="43"/>
                </a:cxn>
                <a:cxn ang="0">
                  <a:pos x="90" y="45"/>
                </a:cxn>
                <a:cxn ang="0">
                  <a:pos x="95" y="53"/>
                </a:cxn>
                <a:cxn ang="0">
                  <a:pos x="84" y="67"/>
                </a:cxn>
                <a:cxn ang="0">
                  <a:pos x="115" y="64"/>
                </a:cxn>
                <a:cxn ang="0">
                  <a:pos x="122" y="74"/>
                </a:cxn>
                <a:cxn ang="0">
                  <a:pos x="138" y="77"/>
                </a:cxn>
                <a:cxn ang="0">
                  <a:pos x="146" y="78"/>
                </a:cxn>
                <a:cxn ang="0">
                  <a:pos x="161" y="77"/>
                </a:cxn>
                <a:cxn ang="0">
                  <a:pos x="177" y="67"/>
                </a:cxn>
                <a:cxn ang="0">
                  <a:pos x="215" y="86"/>
                </a:cxn>
                <a:cxn ang="0">
                  <a:pos x="233" y="96"/>
                </a:cxn>
                <a:cxn ang="0">
                  <a:pos x="230" y="77"/>
                </a:cxn>
                <a:cxn ang="0">
                  <a:pos x="215" y="69"/>
                </a:cxn>
                <a:cxn ang="0">
                  <a:pos x="238" y="58"/>
                </a:cxn>
                <a:cxn ang="0">
                  <a:pos x="260" y="53"/>
                </a:cxn>
                <a:cxn ang="0">
                  <a:pos x="269" y="52"/>
                </a:cxn>
                <a:cxn ang="0">
                  <a:pos x="271" y="48"/>
                </a:cxn>
                <a:cxn ang="0">
                  <a:pos x="227" y="51"/>
                </a:cxn>
                <a:cxn ang="0">
                  <a:pos x="195" y="48"/>
                </a:cxn>
                <a:cxn ang="0">
                  <a:pos x="191" y="44"/>
                </a:cxn>
                <a:cxn ang="0">
                  <a:pos x="187" y="40"/>
                </a:cxn>
                <a:cxn ang="0">
                  <a:pos x="141" y="27"/>
                </a:cxn>
                <a:cxn ang="0">
                  <a:pos x="103" y="20"/>
                </a:cxn>
                <a:cxn ang="0">
                  <a:pos x="87" y="18"/>
                </a:cxn>
                <a:cxn ang="0">
                  <a:pos x="51" y="18"/>
                </a:cxn>
                <a:cxn ang="0">
                  <a:pos x="44" y="11"/>
                </a:cxn>
                <a:cxn ang="0">
                  <a:pos x="44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26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21" y="6"/>
                </a:cxn>
                <a:cxn ang="0">
                  <a:pos x="0" y="6"/>
                </a:cxn>
                <a:cxn ang="0">
                  <a:pos x="13" y="14"/>
                </a:cxn>
                <a:cxn ang="0">
                  <a:pos x="18" y="22"/>
                </a:cxn>
                <a:cxn ang="0">
                  <a:pos x="21" y="26"/>
                </a:cxn>
                <a:cxn ang="0">
                  <a:pos x="39" y="17"/>
                </a:cxn>
                <a:cxn ang="0">
                  <a:pos x="21" y="6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27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30" y="25"/>
                </a:cxn>
                <a:cxn ang="0">
                  <a:pos x="25" y="21"/>
                </a:cxn>
                <a:cxn ang="0">
                  <a:pos x="9" y="24"/>
                </a:cxn>
                <a:cxn ang="0">
                  <a:pos x="25" y="38"/>
                </a:cxn>
                <a:cxn ang="0">
                  <a:pos x="79" y="30"/>
                </a:cxn>
                <a:cxn ang="0">
                  <a:pos x="95" y="25"/>
                </a:cxn>
                <a:cxn ang="0">
                  <a:pos x="110" y="22"/>
                </a:cxn>
                <a:cxn ang="0">
                  <a:pos x="141" y="6"/>
                </a:cxn>
                <a:cxn ang="0">
                  <a:pos x="135" y="0"/>
                </a:cxn>
                <a:cxn ang="0">
                  <a:pos x="115" y="6"/>
                </a:cxn>
                <a:cxn ang="0">
                  <a:pos x="68" y="14"/>
                </a:cxn>
                <a:cxn ang="0">
                  <a:pos x="54" y="15"/>
                </a:cxn>
                <a:cxn ang="0">
                  <a:pos x="38" y="18"/>
                </a:cxn>
                <a:cxn ang="0">
                  <a:pos x="30" y="25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28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8" y="21"/>
                </a:cxn>
                <a:cxn ang="0">
                  <a:pos x="5" y="30"/>
                </a:cxn>
                <a:cxn ang="0">
                  <a:pos x="0" y="38"/>
                </a:cxn>
                <a:cxn ang="0">
                  <a:pos x="23" y="41"/>
                </a:cxn>
                <a:cxn ang="0">
                  <a:pos x="33" y="34"/>
                </a:cxn>
                <a:cxn ang="0">
                  <a:pos x="78" y="24"/>
                </a:cxn>
                <a:cxn ang="0">
                  <a:pos x="85" y="16"/>
                </a:cxn>
                <a:cxn ang="0">
                  <a:pos x="70" y="10"/>
                </a:cxn>
                <a:cxn ang="0">
                  <a:pos x="63" y="7"/>
                </a:cxn>
                <a:cxn ang="0">
                  <a:pos x="40" y="4"/>
                </a:cxn>
                <a:cxn ang="0">
                  <a:pos x="33" y="13"/>
                </a:cxn>
                <a:cxn ang="0">
                  <a:pos x="8" y="21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29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19" y="0"/>
                </a:cxn>
                <a:cxn ang="0">
                  <a:pos x="5" y="3"/>
                </a:cxn>
                <a:cxn ang="0">
                  <a:pos x="16" y="11"/>
                </a:cxn>
                <a:cxn ang="0">
                  <a:pos x="26" y="8"/>
                </a:cxn>
                <a:cxn ang="0">
                  <a:pos x="1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30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83" y="0"/>
                </a:cxn>
                <a:cxn ang="0">
                  <a:pos x="68" y="10"/>
                </a:cxn>
                <a:cxn ang="0">
                  <a:pos x="57" y="22"/>
                </a:cxn>
                <a:cxn ang="0">
                  <a:pos x="23" y="29"/>
                </a:cxn>
                <a:cxn ang="0">
                  <a:pos x="18" y="33"/>
                </a:cxn>
                <a:cxn ang="0">
                  <a:pos x="10" y="34"/>
                </a:cxn>
                <a:cxn ang="0">
                  <a:pos x="13" y="46"/>
                </a:cxn>
                <a:cxn ang="0">
                  <a:pos x="18" y="53"/>
                </a:cxn>
                <a:cxn ang="0">
                  <a:pos x="0" y="69"/>
                </a:cxn>
                <a:cxn ang="0">
                  <a:pos x="18" y="90"/>
                </a:cxn>
                <a:cxn ang="0">
                  <a:pos x="34" y="93"/>
                </a:cxn>
                <a:cxn ang="0">
                  <a:pos x="57" y="75"/>
                </a:cxn>
                <a:cxn ang="0">
                  <a:pos x="68" y="67"/>
                </a:cxn>
                <a:cxn ang="0">
                  <a:pos x="83" y="40"/>
                </a:cxn>
                <a:cxn ang="0">
                  <a:pos x="91" y="26"/>
                </a:cxn>
                <a:cxn ang="0">
                  <a:pos x="107" y="25"/>
                </a:cxn>
                <a:cxn ang="0">
                  <a:pos x="83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31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19" y="0"/>
                </a:cxn>
                <a:cxn ang="0">
                  <a:pos x="16" y="21"/>
                </a:cxn>
                <a:cxn ang="0">
                  <a:pos x="19" y="26"/>
                </a:cxn>
                <a:cxn ang="0">
                  <a:pos x="26" y="27"/>
                </a:cxn>
                <a:cxn ang="0">
                  <a:pos x="36" y="26"/>
                </a:cxn>
                <a:cxn ang="0">
                  <a:pos x="1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32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62" y="0"/>
                </a:cxn>
                <a:cxn ang="0">
                  <a:pos x="39" y="29"/>
                </a:cxn>
                <a:cxn ang="0">
                  <a:pos x="23" y="32"/>
                </a:cxn>
                <a:cxn ang="0">
                  <a:pos x="8" y="37"/>
                </a:cxn>
                <a:cxn ang="0">
                  <a:pos x="26" y="65"/>
                </a:cxn>
                <a:cxn ang="0">
                  <a:pos x="34" y="77"/>
                </a:cxn>
                <a:cxn ang="0">
                  <a:pos x="39" y="81"/>
                </a:cxn>
                <a:cxn ang="0">
                  <a:pos x="54" y="84"/>
                </a:cxn>
                <a:cxn ang="0">
                  <a:pos x="62" y="67"/>
                </a:cxn>
                <a:cxn ang="0">
                  <a:pos x="80" y="58"/>
                </a:cxn>
                <a:cxn ang="0">
                  <a:pos x="73" y="24"/>
                </a:cxn>
                <a:cxn ang="0">
                  <a:pos x="91" y="17"/>
                </a:cxn>
                <a:cxn ang="0">
                  <a:pos x="73" y="7"/>
                </a:cxn>
                <a:cxn ang="0">
                  <a:pos x="62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33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31" y="1"/>
                </a:cxn>
                <a:cxn ang="0">
                  <a:pos x="33" y="12"/>
                </a:cxn>
                <a:cxn ang="0">
                  <a:pos x="39" y="21"/>
                </a:cxn>
                <a:cxn ang="0">
                  <a:pos x="41" y="31"/>
                </a:cxn>
                <a:cxn ang="0">
                  <a:pos x="44" y="36"/>
                </a:cxn>
                <a:cxn ang="0">
                  <a:pos x="46" y="43"/>
                </a:cxn>
                <a:cxn ang="0">
                  <a:pos x="36" y="31"/>
                </a:cxn>
                <a:cxn ang="0">
                  <a:pos x="22" y="27"/>
                </a:cxn>
                <a:cxn ang="0">
                  <a:pos x="3" y="29"/>
                </a:cxn>
                <a:cxn ang="0">
                  <a:pos x="5" y="35"/>
                </a:cxn>
                <a:cxn ang="0">
                  <a:pos x="26" y="39"/>
                </a:cxn>
                <a:cxn ang="0">
                  <a:pos x="36" y="46"/>
                </a:cxn>
                <a:cxn ang="0">
                  <a:pos x="46" y="46"/>
                </a:cxn>
                <a:cxn ang="0">
                  <a:pos x="50" y="51"/>
                </a:cxn>
                <a:cxn ang="0">
                  <a:pos x="62" y="61"/>
                </a:cxn>
                <a:cxn ang="0">
                  <a:pos x="53" y="43"/>
                </a:cxn>
                <a:cxn ang="0">
                  <a:pos x="52" y="31"/>
                </a:cxn>
                <a:cxn ang="0">
                  <a:pos x="46" y="22"/>
                </a:cxn>
                <a:cxn ang="0">
                  <a:pos x="41" y="14"/>
                </a:cxn>
                <a:cxn ang="0">
                  <a:pos x="36" y="7"/>
                </a:cxn>
                <a:cxn ang="0">
                  <a:pos x="31" y="1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34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3" y="0"/>
                </a:cxn>
                <a:cxn ang="0">
                  <a:pos x="0" y="8"/>
                </a:cxn>
                <a:cxn ang="0">
                  <a:pos x="6" y="18"/>
                </a:cxn>
                <a:cxn ang="0">
                  <a:pos x="11" y="32"/>
                </a:cxn>
                <a:cxn ang="0">
                  <a:pos x="21" y="44"/>
                </a:cxn>
                <a:cxn ang="0">
                  <a:pos x="33" y="59"/>
                </a:cxn>
                <a:cxn ang="0">
                  <a:pos x="25" y="39"/>
                </a:cxn>
                <a:cxn ang="0">
                  <a:pos x="21" y="31"/>
                </a:cxn>
                <a:cxn ang="0">
                  <a:pos x="17" y="21"/>
                </a:cxn>
                <a:cxn ang="0">
                  <a:pos x="15" y="15"/>
                </a:cxn>
                <a:cxn ang="0">
                  <a:pos x="10" y="13"/>
                </a:cxn>
                <a:cxn ang="0">
                  <a:pos x="3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35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5" y="11"/>
                </a:cxn>
                <a:cxn ang="0">
                  <a:pos x="15" y="14"/>
                </a:cxn>
                <a:cxn ang="0">
                  <a:pos x="32" y="16"/>
                </a:cxn>
                <a:cxn ang="0">
                  <a:pos x="41" y="18"/>
                </a:cxn>
                <a:cxn ang="0">
                  <a:pos x="50" y="21"/>
                </a:cxn>
                <a:cxn ang="0">
                  <a:pos x="57" y="22"/>
                </a:cxn>
                <a:cxn ang="0">
                  <a:pos x="48" y="12"/>
                </a:cxn>
                <a:cxn ang="0">
                  <a:pos x="42" y="7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3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36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62" y="0"/>
                </a:cxn>
                <a:cxn ang="0">
                  <a:pos x="47" y="3"/>
                </a:cxn>
                <a:cxn ang="0">
                  <a:pos x="15" y="5"/>
                </a:cxn>
                <a:cxn ang="0">
                  <a:pos x="9" y="11"/>
                </a:cxn>
                <a:cxn ang="0">
                  <a:pos x="7" y="21"/>
                </a:cxn>
                <a:cxn ang="0">
                  <a:pos x="9" y="25"/>
                </a:cxn>
                <a:cxn ang="0">
                  <a:pos x="3" y="30"/>
                </a:cxn>
                <a:cxn ang="0">
                  <a:pos x="9" y="37"/>
                </a:cxn>
                <a:cxn ang="0">
                  <a:pos x="15" y="43"/>
                </a:cxn>
                <a:cxn ang="0">
                  <a:pos x="9" y="50"/>
                </a:cxn>
                <a:cxn ang="0">
                  <a:pos x="15" y="53"/>
                </a:cxn>
                <a:cxn ang="0">
                  <a:pos x="27" y="50"/>
                </a:cxn>
                <a:cxn ang="0">
                  <a:pos x="32" y="31"/>
                </a:cxn>
                <a:cxn ang="0">
                  <a:pos x="35" y="43"/>
                </a:cxn>
                <a:cxn ang="0">
                  <a:pos x="41" y="50"/>
                </a:cxn>
                <a:cxn ang="0">
                  <a:pos x="39" y="38"/>
                </a:cxn>
                <a:cxn ang="0">
                  <a:pos x="45" y="25"/>
                </a:cxn>
                <a:cxn ang="0">
                  <a:pos x="43" y="17"/>
                </a:cxn>
                <a:cxn ang="0">
                  <a:pos x="33" y="20"/>
                </a:cxn>
                <a:cxn ang="0">
                  <a:pos x="22" y="19"/>
                </a:cxn>
                <a:cxn ang="0">
                  <a:pos x="26" y="12"/>
                </a:cxn>
                <a:cxn ang="0">
                  <a:pos x="39" y="12"/>
                </a:cxn>
                <a:cxn ang="0">
                  <a:pos x="49" y="13"/>
                </a:cxn>
                <a:cxn ang="0">
                  <a:pos x="62" y="10"/>
                </a:cxn>
                <a:cxn ang="0">
                  <a:pos x="69" y="4"/>
                </a:cxn>
                <a:cxn ang="0">
                  <a:pos x="62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37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3" y="14"/>
                </a:cxn>
                <a:cxn ang="0">
                  <a:pos x="1" y="22"/>
                </a:cxn>
                <a:cxn ang="0">
                  <a:pos x="9" y="34"/>
                </a:cxn>
                <a:cxn ang="0">
                  <a:pos x="18" y="29"/>
                </a:cxn>
                <a:cxn ang="0">
                  <a:pos x="13" y="22"/>
                </a:cxn>
                <a:cxn ang="0">
                  <a:pos x="7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38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8" y="1"/>
                </a:cxn>
                <a:cxn ang="0">
                  <a:pos x="0" y="7"/>
                </a:cxn>
                <a:cxn ang="0">
                  <a:pos x="5" y="17"/>
                </a:cxn>
                <a:cxn ang="0">
                  <a:pos x="3" y="37"/>
                </a:cxn>
                <a:cxn ang="0">
                  <a:pos x="11" y="36"/>
                </a:cxn>
                <a:cxn ang="0">
                  <a:pos x="13" y="40"/>
                </a:cxn>
                <a:cxn ang="0">
                  <a:pos x="19" y="42"/>
                </a:cxn>
                <a:cxn ang="0">
                  <a:pos x="25" y="48"/>
                </a:cxn>
                <a:cxn ang="0">
                  <a:pos x="30" y="44"/>
                </a:cxn>
                <a:cxn ang="0">
                  <a:pos x="41" y="46"/>
                </a:cxn>
                <a:cxn ang="0">
                  <a:pos x="41" y="38"/>
                </a:cxn>
                <a:cxn ang="0">
                  <a:pos x="30" y="36"/>
                </a:cxn>
                <a:cxn ang="0">
                  <a:pos x="25" y="32"/>
                </a:cxn>
                <a:cxn ang="0">
                  <a:pos x="22" y="25"/>
                </a:cxn>
                <a:cxn ang="0">
                  <a:pos x="26" y="18"/>
                </a:cxn>
                <a:cxn ang="0">
                  <a:pos x="22" y="13"/>
                </a:cxn>
                <a:cxn ang="0">
                  <a:pos x="27" y="7"/>
                </a:cxn>
                <a:cxn ang="0">
                  <a:pos x="19" y="1"/>
                </a:cxn>
                <a:cxn ang="0">
                  <a:pos x="12" y="3"/>
                </a:cxn>
                <a:cxn ang="0">
                  <a:pos x="8" y="1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39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34" y="0"/>
                </a:cxn>
                <a:cxn ang="0">
                  <a:pos x="29" y="6"/>
                </a:cxn>
                <a:cxn ang="0">
                  <a:pos x="21" y="11"/>
                </a:cxn>
                <a:cxn ang="0">
                  <a:pos x="10" y="13"/>
                </a:cxn>
                <a:cxn ang="0">
                  <a:pos x="5" y="17"/>
                </a:cxn>
                <a:cxn ang="0">
                  <a:pos x="3" y="26"/>
                </a:cxn>
                <a:cxn ang="0">
                  <a:pos x="9" y="25"/>
                </a:cxn>
                <a:cxn ang="0">
                  <a:pos x="17" y="22"/>
                </a:cxn>
                <a:cxn ang="0">
                  <a:pos x="23" y="25"/>
                </a:cxn>
                <a:cxn ang="0">
                  <a:pos x="38" y="35"/>
                </a:cxn>
                <a:cxn ang="0">
                  <a:pos x="47" y="25"/>
                </a:cxn>
                <a:cxn ang="0">
                  <a:pos x="56" y="24"/>
                </a:cxn>
                <a:cxn ang="0">
                  <a:pos x="49" y="13"/>
                </a:cxn>
                <a:cxn ang="0">
                  <a:pos x="34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40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3" y="9"/>
                </a:cxn>
                <a:cxn ang="0">
                  <a:pos x="17" y="22"/>
                </a:cxn>
                <a:cxn ang="0">
                  <a:pos x="20" y="17"/>
                </a:cxn>
                <a:cxn ang="0">
                  <a:pos x="25" y="14"/>
                </a:cxn>
                <a:cxn ang="0">
                  <a:pos x="20" y="8"/>
                </a:cxn>
                <a:cxn ang="0">
                  <a:pos x="13" y="4"/>
                </a:cxn>
                <a:cxn ang="0">
                  <a:pos x="8" y="1"/>
                </a:cxn>
                <a:cxn ang="0">
                  <a:pos x="2" y="4"/>
                </a:cxn>
                <a:cxn ang="0">
                  <a:pos x="3" y="9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41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16" y="4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42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18" y="12"/>
                </a:cxn>
                <a:cxn ang="0">
                  <a:pos x="27" y="17"/>
                </a:cxn>
                <a:cxn ang="0">
                  <a:pos x="39" y="15"/>
                </a:cxn>
                <a:cxn ang="0">
                  <a:pos x="31" y="9"/>
                </a:cxn>
                <a:cxn ang="0">
                  <a:pos x="18" y="1"/>
                </a:cxn>
                <a:cxn ang="0">
                  <a:pos x="12" y="6"/>
                </a:cxn>
                <a:cxn ang="0">
                  <a:pos x="6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43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17" y="0"/>
                </a:cxn>
                <a:cxn ang="0">
                  <a:pos x="6" y="4"/>
                </a:cxn>
                <a:cxn ang="0">
                  <a:pos x="7" y="11"/>
                </a:cxn>
                <a:cxn ang="0">
                  <a:pos x="14" y="13"/>
                </a:cxn>
                <a:cxn ang="0">
                  <a:pos x="17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44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16" y="12"/>
                </a:cxn>
                <a:cxn ang="0">
                  <a:pos x="23" y="19"/>
                </a:cxn>
                <a:cxn ang="0">
                  <a:pos x="30" y="22"/>
                </a:cxn>
                <a:cxn ang="0">
                  <a:pos x="40" y="19"/>
                </a:cxn>
                <a:cxn ang="0">
                  <a:pos x="22" y="6"/>
                </a:cxn>
                <a:cxn ang="0">
                  <a:pos x="4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45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18" y="3"/>
                </a:cxn>
                <a:cxn ang="0">
                  <a:pos x="20" y="12"/>
                </a:cxn>
                <a:cxn ang="0">
                  <a:pos x="10" y="15"/>
                </a:cxn>
                <a:cxn ang="0">
                  <a:pos x="15" y="23"/>
                </a:cxn>
                <a:cxn ang="0">
                  <a:pos x="31" y="20"/>
                </a:cxn>
                <a:cxn ang="0">
                  <a:pos x="39" y="16"/>
                </a:cxn>
                <a:cxn ang="0">
                  <a:pos x="33" y="10"/>
                </a:cxn>
                <a:cxn ang="0">
                  <a:pos x="37" y="5"/>
                </a:cxn>
                <a:cxn ang="0">
                  <a:pos x="36" y="1"/>
                </a:cxn>
                <a:cxn ang="0">
                  <a:pos x="30" y="1"/>
                </a:cxn>
                <a:cxn ang="0">
                  <a:pos x="33" y="2"/>
                </a:cxn>
                <a:cxn ang="0">
                  <a:pos x="32" y="6"/>
                </a:cxn>
                <a:cxn ang="0">
                  <a:pos x="28" y="8"/>
                </a:cxn>
                <a:cxn ang="0">
                  <a:pos x="18" y="3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46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13" y="1"/>
                </a:cxn>
                <a:cxn ang="0">
                  <a:pos x="3" y="2"/>
                </a:cxn>
                <a:cxn ang="0">
                  <a:pos x="21" y="12"/>
                </a:cxn>
                <a:cxn ang="0">
                  <a:pos x="27" y="10"/>
                </a:cxn>
                <a:cxn ang="0">
                  <a:pos x="13" y="1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47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13" y="0"/>
                </a:cxn>
                <a:cxn ang="0">
                  <a:pos x="0" y="9"/>
                </a:cxn>
                <a:cxn ang="0">
                  <a:pos x="10" y="8"/>
                </a:cxn>
                <a:cxn ang="0">
                  <a:pos x="12" y="11"/>
                </a:cxn>
                <a:cxn ang="0">
                  <a:pos x="10" y="13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3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48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14" y="0"/>
                </a:cxn>
                <a:cxn ang="0">
                  <a:pos x="0" y="2"/>
                </a:cxn>
                <a:cxn ang="0">
                  <a:pos x="17" y="10"/>
                </a:cxn>
                <a:cxn ang="0">
                  <a:pos x="29" y="8"/>
                </a:cxn>
                <a:cxn ang="0">
                  <a:pos x="14" y="3"/>
                </a:cxn>
                <a:cxn ang="0">
                  <a:pos x="14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49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21" y="0"/>
                </a:cxn>
                <a:cxn ang="0">
                  <a:pos x="15" y="6"/>
                </a:cxn>
                <a:cxn ang="0">
                  <a:pos x="6" y="13"/>
                </a:cxn>
                <a:cxn ang="0">
                  <a:pos x="0" y="20"/>
                </a:cxn>
                <a:cxn ang="0">
                  <a:pos x="5" y="26"/>
                </a:cxn>
                <a:cxn ang="0">
                  <a:pos x="14" y="20"/>
                </a:cxn>
                <a:cxn ang="0">
                  <a:pos x="24" y="11"/>
                </a:cxn>
                <a:cxn ang="0">
                  <a:pos x="21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50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9" y="2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10" y="14"/>
                </a:cxn>
                <a:cxn ang="0">
                  <a:pos x="17" y="19"/>
                </a:cxn>
                <a:cxn ang="0">
                  <a:pos x="11" y="7"/>
                </a:cxn>
                <a:cxn ang="0">
                  <a:pos x="9" y="2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51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7" y="0"/>
                </a:cxn>
                <a:cxn ang="0">
                  <a:pos x="1" y="3"/>
                </a:cxn>
                <a:cxn ang="0">
                  <a:pos x="7" y="8"/>
                </a:cxn>
                <a:cxn ang="0">
                  <a:pos x="7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52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3" y="0"/>
                </a:cxn>
                <a:cxn ang="0">
                  <a:pos x="7" y="5"/>
                </a:cxn>
                <a:cxn ang="0">
                  <a:pos x="13" y="8"/>
                </a:cxn>
                <a:cxn ang="0">
                  <a:pos x="5" y="13"/>
                </a:cxn>
                <a:cxn ang="0">
                  <a:pos x="0" y="19"/>
                </a:cxn>
                <a:cxn ang="0">
                  <a:pos x="7" y="20"/>
                </a:cxn>
                <a:cxn ang="0">
                  <a:pos x="16" y="9"/>
                </a:cxn>
                <a:cxn ang="0">
                  <a:pos x="3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53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0" y="1"/>
                </a:cxn>
                <a:cxn ang="0">
                  <a:pos x="0" y="2"/>
                </a:cxn>
                <a:cxn ang="0">
                  <a:pos x="5" y="7"/>
                </a:cxn>
                <a:cxn ang="0">
                  <a:pos x="10" y="1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54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6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6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55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7" y="2"/>
                </a:cxn>
                <a:cxn ang="0">
                  <a:pos x="0" y="4"/>
                </a:cxn>
                <a:cxn ang="0">
                  <a:pos x="9" y="7"/>
                </a:cxn>
                <a:cxn ang="0">
                  <a:pos x="7" y="2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56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9" y="9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57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7" y="0"/>
                </a:cxn>
                <a:cxn ang="0">
                  <a:pos x="11" y="7"/>
                </a:cxn>
                <a:cxn ang="0">
                  <a:pos x="7" y="2"/>
                </a:cxn>
                <a:cxn ang="0">
                  <a:pos x="7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58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7" y="2"/>
                </a:cxn>
                <a:cxn ang="0">
                  <a:pos x="3" y="6"/>
                </a:cxn>
                <a:cxn ang="0">
                  <a:pos x="10" y="13"/>
                </a:cxn>
                <a:cxn ang="0">
                  <a:pos x="17" y="18"/>
                </a:cxn>
                <a:cxn ang="0">
                  <a:pos x="26" y="21"/>
                </a:cxn>
                <a:cxn ang="0">
                  <a:pos x="33" y="27"/>
                </a:cxn>
                <a:cxn ang="0">
                  <a:pos x="34" y="19"/>
                </a:cxn>
                <a:cxn ang="0">
                  <a:pos x="28" y="12"/>
                </a:cxn>
                <a:cxn ang="0">
                  <a:pos x="16" y="6"/>
                </a:cxn>
                <a:cxn ang="0">
                  <a:pos x="7" y="2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59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18" y="8"/>
                </a:cxn>
                <a:cxn ang="0">
                  <a:pos x="8" y="11"/>
                </a:cxn>
                <a:cxn ang="0">
                  <a:pos x="1" y="16"/>
                </a:cxn>
                <a:cxn ang="0">
                  <a:pos x="8" y="21"/>
                </a:cxn>
                <a:cxn ang="0">
                  <a:pos x="18" y="16"/>
                </a:cxn>
                <a:cxn ang="0">
                  <a:pos x="25" y="8"/>
                </a:cxn>
                <a:cxn ang="0">
                  <a:pos x="34" y="0"/>
                </a:cxn>
                <a:cxn ang="0">
                  <a:pos x="45" y="4"/>
                </a:cxn>
                <a:cxn ang="0">
                  <a:pos x="22" y="8"/>
                </a:cxn>
                <a:cxn ang="0">
                  <a:pos x="18" y="8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60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6" y="0"/>
                </a:cxn>
                <a:cxn ang="0">
                  <a:pos x="0" y="5"/>
                </a:cxn>
                <a:cxn ang="0">
                  <a:pos x="8" y="11"/>
                </a:cxn>
                <a:cxn ang="0">
                  <a:pos x="6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61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3" y="0"/>
                </a:cxn>
                <a:cxn ang="0">
                  <a:pos x="0" y="5"/>
                </a:cxn>
                <a:cxn ang="0">
                  <a:pos x="15" y="7"/>
                </a:cxn>
                <a:cxn ang="0">
                  <a:pos x="13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62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17" y="0"/>
                </a:cxn>
                <a:cxn ang="0">
                  <a:pos x="6" y="4"/>
                </a:cxn>
                <a:cxn ang="0">
                  <a:pos x="7" y="11"/>
                </a:cxn>
                <a:cxn ang="0">
                  <a:pos x="14" y="13"/>
                </a:cxn>
                <a:cxn ang="0">
                  <a:pos x="17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63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20" y="0"/>
                </a:cxn>
                <a:cxn ang="0">
                  <a:pos x="7" y="3"/>
                </a:cxn>
                <a:cxn ang="0">
                  <a:pos x="10" y="11"/>
                </a:cxn>
                <a:cxn ang="0">
                  <a:pos x="18" y="13"/>
                </a:cxn>
                <a:cxn ang="0">
                  <a:pos x="2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64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20" y="1"/>
                </a:cxn>
                <a:cxn ang="0">
                  <a:pos x="6" y="1"/>
                </a:cxn>
                <a:cxn ang="0">
                  <a:pos x="8" y="9"/>
                </a:cxn>
                <a:cxn ang="0">
                  <a:pos x="16" y="10"/>
                </a:cxn>
                <a:cxn ang="0">
                  <a:pos x="20" y="1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65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20" y="1"/>
                </a:cxn>
                <a:cxn ang="0">
                  <a:pos x="6" y="1"/>
                </a:cxn>
                <a:cxn ang="0">
                  <a:pos x="9" y="9"/>
                </a:cxn>
                <a:cxn ang="0">
                  <a:pos x="16" y="9"/>
                </a:cxn>
                <a:cxn ang="0">
                  <a:pos x="20" y="1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66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20" y="1"/>
                </a:cxn>
                <a:cxn ang="0">
                  <a:pos x="7" y="1"/>
                </a:cxn>
                <a:cxn ang="0">
                  <a:pos x="8" y="6"/>
                </a:cxn>
                <a:cxn ang="0">
                  <a:pos x="15" y="6"/>
                </a:cxn>
                <a:cxn ang="0">
                  <a:pos x="20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67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18" y="6"/>
                </a:cxn>
                <a:cxn ang="0">
                  <a:pos x="12" y="1"/>
                </a:cxn>
                <a:cxn ang="0">
                  <a:pos x="7" y="9"/>
                </a:cxn>
                <a:cxn ang="0">
                  <a:pos x="12" y="13"/>
                </a:cxn>
                <a:cxn ang="0">
                  <a:pos x="17" y="10"/>
                </a:cxn>
                <a:cxn ang="0">
                  <a:pos x="18" y="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68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14" y="3"/>
                </a:cxn>
                <a:cxn ang="0">
                  <a:pos x="6" y="1"/>
                </a:cxn>
                <a:cxn ang="0">
                  <a:pos x="7" y="8"/>
                </a:cxn>
                <a:cxn ang="0">
                  <a:pos x="14" y="9"/>
                </a:cxn>
                <a:cxn ang="0">
                  <a:pos x="14" y="3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69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14" y="3"/>
                </a:cxn>
                <a:cxn ang="0">
                  <a:pos x="6" y="1"/>
                </a:cxn>
                <a:cxn ang="0">
                  <a:pos x="7" y="8"/>
                </a:cxn>
                <a:cxn ang="0">
                  <a:pos x="14" y="9"/>
                </a:cxn>
                <a:cxn ang="0">
                  <a:pos x="14" y="3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70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08" y="1"/>
                </a:cxn>
                <a:cxn ang="0">
                  <a:pos x="117" y="1"/>
                </a:cxn>
                <a:cxn ang="0">
                  <a:pos x="119" y="6"/>
                </a:cxn>
                <a:cxn ang="0">
                  <a:pos x="117" y="8"/>
                </a:cxn>
                <a:cxn ang="0">
                  <a:pos x="82" y="15"/>
                </a:cxn>
                <a:cxn ang="0">
                  <a:pos x="69" y="20"/>
                </a:cxn>
                <a:cxn ang="0">
                  <a:pos x="61" y="21"/>
                </a:cxn>
                <a:cxn ang="0">
                  <a:pos x="45" y="29"/>
                </a:cxn>
                <a:cxn ang="0">
                  <a:pos x="47" y="32"/>
                </a:cxn>
                <a:cxn ang="0">
                  <a:pos x="52" y="40"/>
                </a:cxn>
                <a:cxn ang="0">
                  <a:pos x="68" y="43"/>
                </a:cxn>
                <a:cxn ang="0">
                  <a:pos x="59" y="48"/>
                </a:cxn>
                <a:cxn ang="0">
                  <a:pos x="52" y="45"/>
                </a:cxn>
                <a:cxn ang="0">
                  <a:pos x="45" y="46"/>
                </a:cxn>
                <a:cxn ang="0">
                  <a:pos x="13" y="42"/>
                </a:cxn>
                <a:cxn ang="0">
                  <a:pos x="12" y="36"/>
                </a:cxn>
                <a:cxn ang="0">
                  <a:pos x="29" y="31"/>
                </a:cxn>
                <a:cxn ang="0">
                  <a:pos x="33" y="26"/>
                </a:cxn>
                <a:cxn ang="0">
                  <a:pos x="29" y="22"/>
                </a:cxn>
                <a:cxn ang="0">
                  <a:pos x="46" y="15"/>
                </a:cxn>
                <a:cxn ang="0">
                  <a:pos x="61" y="13"/>
                </a:cxn>
                <a:cxn ang="0">
                  <a:pos x="71" y="8"/>
                </a:cxn>
                <a:cxn ang="0">
                  <a:pos x="108" y="1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71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16" y="0"/>
                </a:cxn>
                <a:cxn ang="0">
                  <a:pos x="8" y="1"/>
                </a:cxn>
                <a:cxn ang="0">
                  <a:pos x="21" y="4"/>
                </a:cxn>
                <a:cxn ang="0">
                  <a:pos x="29" y="4"/>
                </a:cxn>
                <a:cxn ang="0">
                  <a:pos x="16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72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36" y="1"/>
                </a:cxn>
                <a:cxn ang="0">
                  <a:pos x="15" y="8"/>
                </a:cxn>
                <a:cxn ang="0">
                  <a:pos x="7" y="12"/>
                </a:cxn>
                <a:cxn ang="0">
                  <a:pos x="6" y="1"/>
                </a:cxn>
                <a:cxn ang="0">
                  <a:pos x="13" y="0"/>
                </a:cxn>
                <a:cxn ang="0">
                  <a:pos x="36" y="1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73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18" y="0"/>
                </a:cxn>
                <a:cxn ang="0">
                  <a:pos x="7" y="2"/>
                </a:cxn>
                <a:cxn ang="0">
                  <a:pos x="36" y="10"/>
                </a:cxn>
                <a:cxn ang="0">
                  <a:pos x="39" y="10"/>
                </a:cxn>
                <a:cxn ang="0">
                  <a:pos x="18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74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34" y="3"/>
                </a:cxn>
                <a:cxn ang="0">
                  <a:pos x="18" y="3"/>
                </a:cxn>
                <a:cxn ang="0">
                  <a:pos x="7" y="3"/>
                </a:cxn>
                <a:cxn ang="0">
                  <a:pos x="5" y="12"/>
                </a:cxn>
                <a:cxn ang="0">
                  <a:pos x="22" y="15"/>
                </a:cxn>
                <a:cxn ang="0">
                  <a:pos x="41" y="9"/>
                </a:cxn>
                <a:cxn ang="0">
                  <a:pos x="34" y="3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75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9" y="0"/>
                </a:cxn>
                <a:cxn ang="0">
                  <a:pos x="5" y="6"/>
                </a:cxn>
                <a:cxn ang="0">
                  <a:pos x="32" y="11"/>
                </a:cxn>
                <a:cxn ang="0">
                  <a:pos x="49" y="13"/>
                </a:cxn>
                <a:cxn ang="0">
                  <a:pos x="73" y="8"/>
                </a:cxn>
                <a:cxn ang="0">
                  <a:pos x="50" y="1"/>
                </a:cxn>
                <a:cxn ang="0">
                  <a:pos x="9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76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20" y="1"/>
                </a:cxn>
                <a:cxn ang="0">
                  <a:pos x="38" y="4"/>
                </a:cxn>
                <a:cxn ang="0">
                  <a:pos x="19" y="12"/>
                </a:cxn>
                <a:cxn ang="0">
                  <a:pos x="3" y="9"/>
                </a:cxn>
                <a:cxn ang="0">
                  <a:pos x="20" y="1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77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13" y="1"/>
                </a:cxn>
                <a:cxn ang="0">
                  <a:pos x="3" y="1"/>
                </a:cxn>
                <a:cxn ang="0">
                  <a:pos x="24" y="8"/>
                </a:cxn>
                <a:cxn ang="0">
                  <a:pos x="13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78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9" y="14"/>
                </a:cxn>
                <a:cxn ang="0">
                  <a:pos x="20" y="24"/>
                </a:cxn>
                <a:cxn ang="0">
                  <a:pos x="22" y="36"/>
                </a:cxn>
                <a:cxn ang="0">
                  <a:pos x="49" y="52"/>
                </a:cxn>
                <a:cxn ang="0">
                  <a:pos x="53" y="42"/>
                </a:cxn>
                <a:cxn ang="0">
                  <a:pos x="46" y="35"/>
                </a:cxn>
                <a:cxn ang="0">
                  <a:pos x="38" y="31"/>
                </a:cxn>
                <a:cxn ang="0">
                  <a:pos x="32" y="25"/>
                </a:cxn>
                <a:cxn ang="0">
                  <a:pos x="26" y="15"/>
                </a:cxn>
                <a:cxn ang="0">
                  <a:pos x="3" y="4"/>
                </a:cxn>
                <a:cxn ang="0">
                  <a:pos x="3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79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39" y="8"/>
                </a:cxn>
                <a:cxn ang="0">
                  <a:pos x="46" y="14"/>
                </a:cxn>
                <a:cxn ang="0">
                  <a:pos x="19" y="30"/>
                </a:cxn>
                <a:cxn ang="0">
                  <a:pos x="20" y="35"/>
                </a:cxn>
                <a:cxn ang="0">
                  <a:pos x="12" y="33"/>
                </a:cxn>
                <a:cxn ang="0">
                  <a:pos x="3" y="30"/>
                </a:cxn>
                <a:cxn ang="0">
                  <a:pos x="0" y="29"/>
                </a:cxn>
                <a:cxn ang="0">
                  <a:pos x="7" y="21"/>
                </a:cxn>
                <a:cxn ang="0">
                  <a:pos x="8" y="18"/>
                </a:cxn>
                <a:cxn ang="0">
                  <a:pos x="2" y="9"/>
                </a:cxn>
                <a:cxn ang="0">
                  <a:pos x="3" y="5"/>
                </a:cxn>
                <a:cxn ang="0">
                  <a:pos x="16" y="8"/>
                </a:cxn>
                <a:cxn ang="0">
                  <a:pos x="22" y="13"/>
                </a:cxn>
                <a:cxn ang="0">
                  <a:pos x="39" y="8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80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53" y="34"/>
                </a:cxn>
                <a:cxn ang="0">
                  <a:pos x="42" y="36"/>
                </a:cxn>
                <a:cxn ang="0">
                  <a:pos x="41" y="45"/>
                </a:cxn>
                <a:cxn ang="0">
                  <a:pos x="14" y="50"/>
                </a:cxn>
                <a:cxn ang="0">
                  <a:pos x="5" y="57"/>
                </a:cxn>
                <a:cxn ang="0">
                  <a:pos x="13" y="62"/>
                </a:cxn>
                <a:cxn ang="0">
                  <a:pos x="5" y="67"/>
                </a:cxn>
                <a:cxn ang="0">
                  <a:pos x="16" y="86"/>
                </a:cxn>
                <a:cxn ang="0">
                  <a:pos x="18" y="73"/>
                </a:cxn>
                <a:cxn ang="0">
                  <a:pos x="14" y="66"/>
                </a:cxn>
                <a:cxn ang="0">
                  <a:pos x="27" y="60"/>
                </a:cxn>
                <a:cxn ang="0">
                  <a:pos x="34" y="54"/>
                </a:cxn>
                <a:cxn ang="0">
                  <a:pos x="42" y="59"/>
                </a:cxn>
                <a:cxn ang="0">
                  <a:pos x="28" y="65"/>
                </a:cxn>
                <a:cxn ang="0">
                  <a:pos x="35" y="68"/>
                </a:cxn>
                <a:cxn ang="0">
                  <a:pos x="44" y="61"/>
                </a:cxn>
                <a:cxn ang="0">
                  <a:pos x="54" y="63"/>
                </a:cxn>
                <a:cxn ang="0">
                  <a:pos x="67" y="50"/>
                </a:cxn>
                <a:cxn ang="0">
                  <a:pos x="73" y="53"/>
                </a:cxn>
                <a:cxn ang="0">
                  <a:pos x="87" y="50"/>
                </a:cxn>
                <a:cxn ang="0">
                  <a:pos x="94" y="45"/>
                </a:cxn>
                <a:cxn ang="0">
                  <a:pos x="91" y="38"/>
                </a:cxn>
                <a:cxn ang="0">
                  <a:pos x="86" y="33"/>
                </a:cxn>
                <a:cxn ang="0">
                  <a:pos x="79" y="14"/>
                </a:cxn>
                <a:cxn ang="0">
                  <a:pos x="60" y="0"/>
                </a:cxn>
                <a:cxn ang="0">
                  <a:pos x="50" y="4"/>
                </a:cxn>
                <a:cxn ang="0">
                  <a:pos x="62" y="12"/>
                </a:cxn>
                <a:cxn ang="0">
                  <a:pos x="62" y="22"/>
                </a:cxn>
                <a:cxn ang="0">
                  <a:pos x="53" y="34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81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38" y="0"/>
                </a:cxn>
                <a:cxn ang="0">
                  <a:pos x="41" y="7"/>
                </a:cxn>
                <a:cxn ang="0">
                  <a:pos x="26" y="8"/>
                </a:cxn>
                <a:cxn ang="0">
                  <a:pos x="20" y="14"/>
                </a:cxn>
                <a:cxn ang="0">
                  <a:pos x="4" y="13"/>
                </a:cxn>
                <a:cxn ang="0">
                  <a:pos x="1" y="13"/>
                </a:cxn>
                <a:cxn ang="0">
                  <a:pos x="21" y="7"/>
                </a:cxn>
                <a:cxn ang="0">
                  <a:pos x="38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82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1" y="0"/>
                </a:cxn>
                <a:cxn ang="0">
                  <a:pos x="0" y="7"/>
                </a:cxn>
                <a:cxn ang="0">
                  <a:pos x="11" y="10"/>
                </a:cxn>
                <a:cxn ang="0">
                  <a:pos x="11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83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9" y="2"/>
                </a:cxn>
                <a:cxn ang="0">
                  <a:pos x="0" y="6"/>
                </a:cxn>
                <a:cxn ang="0">
                  <a:pos x="3" y="10"/>
                </a:cxn>
                <a:cxn ang="0">
                  <a:pos x="11" y="12"/>
                </a:cxn>
                <a:cxn ang="0">
                  <a:pos x="25" y="9"/>
                </a:cxn>
                <a:cxn ang="0">
                  <a:pos x="9" y="2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84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7" y="0"/>
                </a:cxn>
                <a:cxn ang="0">
                  <a:pos x="3" y="3"/>
                </a:cxn>
                <a:cxn ang="0">
                  <a:pos x="12" y="7"/>
                </a:cxn>
                <a:cxn ang="0">
                  <a:pos x="7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85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7" y="0"/>
                </a:cxn>
                <a:cxn ang="0">
                  <a:pos x="6" y="7"/>
                </a:cxn>
                <a:cxn ang="0">
                  <a:pos x="7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86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16" y="0"/>
                </a:cxn>
                <a:cxn ang="0">
                  <a:pos x="5" y="6"/>
                </a:cxn>
                <a:cxn ang="0">
                  <a:pos x="0" y="12"/>
                </a:cxn>
                <a:cxn ang="0">
                  <a:pos x="11" y="14"/>
                </a:cxn>
                <a:cxn ang="0">
                  <a:pos x="16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87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19" y="0"/>
                </a:cxn>
                <a:cxn ang="0">
                  <a:pos x="16" y="9"/>
                </a:cxn>
                <a:cxn ang="0">
                  <a:pos x="19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88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6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6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89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5" y="2"/>
                </a:cxn>
                <a:cxn ang="0">
                  <a:pos x="1" y="4"/>
                </a:cxn>
                <a:cxn ang="0">
                  <a:pos x="4" y="7"/>
                </a:cxn>
                <a:cxn ang="0">
                  <a:pos x="5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90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8" y="9"/>
                </a:cxn>
                <a:cxn ang="0">
                  <a:pos x="3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91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9" y="9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92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93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5" y="2"/>
                </a:cxn>
                <a:cxn ang="0">
                  <a:pos x="1" y="4"/>
                </a:cxn>
                <a:cxn ang="0">
                  <a:pos x="4" y="7"/>
                </a:cxn>
                <a:cxn ang="0">
                  <a:pos x="5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94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95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96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97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688" y="533"/>
                </a:cxn>
                <a:cxn ang="0">
                  <a:pos x="507" y="486"/>
                </a:cxn>
                <a:cxn ang="0">
                  <a:pos x="240" y="527"/>
                </a:cxn>
                <a:cxn ang="0">
                  <a:pos x="70" y="621"/>
                </a:cxn>
                <a:cxn ang="0">
                  <a:pos x="18" y="769"/>
                </a:cxn>
                <a:cxn ang="0">
                  <a:pos x="222" y="866"/>
                </a:cxn>
                <a:cxn ang="0">
                  <a:pos x="468" y="851"/>
                </a:cxn>
                <a:cxn ang="0">
                  <a:pos x="604" y="930"/>
                </a:cxn>
                <a:cxn ang="0">
                  <a:pos x="688" y="1183"/>
                </a:cxn>
                <a:cxn ang="0">
                  <a:pos x="757" y="1330"/>
                </a:cxn>
                <a:cxn ang="0">
                  <a:pos x="1072" y="1286"/>
                </a:cxn>
                <a:cxn ang="0">
                  <a:pos x="1244" y="1128"/>
                </a:cxn>
                <a:cxn ang="0">
                  <a:pos x="1347" y="942"/>
                </a:cxn>
                <a:cxn ang="0">
                  <a:pos x="1520" y="816"/>
                </a:cxn>
                <a:cxn ang="0">
                  <a:pos x="1213" y="699"/>
                </a:cxn>
                <a:cxn ang="0">
                  <a:pos x="1244" y="669"/>
                </a:cxn>
                <a:cxn ang="0">
                  <a:pos x="1528" y="748"/>
                </a:cxn>
                <a:cxn ang="0">
                  <a:pos x="1672" y="647"/>
                </a:cxn>
                <a:cxn ang="0">
                  <a:pos x="1592" y="624"/>
                </a:cxn>
                <a:cxn ang="0">
                  <a:pos x="1415" y="584"/>
                </a:cxn>
                <a:cxn ang="0">
                  <a:pos x="1738" y="622"/>
                </a:cxn>
                <a:cxn ang="0">
                  <a:pos x="1973" y="697"/>
                </a:cxn>
                <a:cxn ang="0">
                  <a:pos x="2092" y="844"/>
                </a:cxn>
                <a:cxn ang="0">
                  <a:pos x="2448" y="692"/>
                </a:cxn>
                <a:cxn ang="0">
                  <a:pos x="2594" y="841"/>
                </a:cxn>
                <a:cxn ang="0">
                  <a:pos x="2600" y="714"/>
                </a:cxn>
                <a:cxn ang="0">
                  <a:pos x="2679" y="654"/>
                </a:cxn>
                <a:cxn ang="0">
                  <a:pos x="2715" y="445"/>
                </a:cxn>
                <a:cxn ang="0">
                  <a:pos x="2777" y="432"/>
                </a:cxn>
                <a:cxn ang="0">
                  <a:pos x="2807" y="349"/>
                </a:cxn>
                <a:cxn ang="0">
                  <a:pos x="2750" y="184"/>
                </a:cxn>
                <a:cxn ang="0">
                  <a:pos x="2892" y="88"/>
                </a:cxn>
                <a:cxn ang="0">
                  <a:pos x="2965" y="170"/>
                </a:cxn>
                <a:cxn ang="0">
                  <a:pos x="2958" y="101"/>
                </a:cxn>
                <a:cxn ang="0">
                  <a:pos x="3007" y="42"/>
                </a:cxn>
                <a:cxn ang="0">
                  <a:pos x="3104" y="0"/>
                </a:cxn>
                <a:cxn ang="0">
                  <a:pos x="2772" y="51"/>
                </a:cxn>
                <a:cxn ang="0">
                  <a:pos x="2410" y="68"/>
                </a:cxn>
                <a:cxn ang="0">
                  <a:pos x="2055" y="24"/>
                </a:cxn>
                <a:cxn ang="0">
                  <a:pos x="1723" y="53"/>
                </a:cxn>
                <a:cxn ang="0">
                  <a:pos x="1584" y="139"/>
                </a:cxn>
                <a:cxn ang="0">
                  <a:pos x="1409" y="112"/>
                </a:cxn>
                <a:cxn ang="0">
                  <a:pos x="1154" y="150"/>
                </a:cxn>
                <a:cxn ang="0">
                  <a:pos x="1015" y="114"/>
                </a:cxn>
                <a:cxn ang="0">
                  <a:pos x="555" y="203"/>
                </a:cxn>
                <a:cxn ang="0">
                  <a:pos x="816" y="174"/>
                </a:cxn>
                <a:cxn ang="0">
                  <a:pos x="971" y="225"/>
                </a:cxn>
                <a:cxn ang="0">
                  <a:pos x="675" y="292"/>
                </a:cxn>
                <a:cxn ang="0">
                  <a:pos x="419" y="340"/>
                </a:cxn>
                <a:cxn ang="0">
                  <a:pos x="254" y="438"/>
                </a:cxn>
                <a:cxn ang="0">
                  <a:pos x="431" y="451"/>
                </a:cxn>
                <a:cxn ang="0">
                  <a:pos x="580" y="468"/>
                </a:cxn>
                <a:cxn ang="0">
                  <a:pos x="750" y="482"/>
                </a:cxn>
                <a:cxn ang="0">
                  <a:pos x="741" y="419"/>
                </a:cxn>
                <a:cxn ang="0">
                  <a:pos x="901" y="448"/>
                </a:cxn>
                <a:cxn ang="0">
                  <a:pos x="1045" y="383"/>
                </a:cxn>
                <a:cxn ang="0">
                  <a:pos x="1176" y="393"/>
                </a:cxn>
                <a:cxn ang="0">
                  <a:pos x="973" y="489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4452" name="任意多边形 21"/>
          <p:cNvSpPr/>
          <p:nvPr/>
        </p:nvSpPr>
        <p:spPr>
          <a:xfrm rot="8017354">
            <a:off x="3865563" y="2946400"/>
            <a:ext cx="820737" cy="790575"/>
          </a:xfrm>
          <a:custGeom>
            <a:avLst/>
            <a:gdLst>
              <a:gd name="txL" fmla="*/ 0 w 821512"/>
              <a:gd name="txT" fmla="*/ 0 h 790885"/>
              <a:gd name="txR" fmla="*/ 821512 w 821512"/>
              <a:gd name="txB" fmla="*/ 790885 h 790885"/>
            </a:gdLst>
            <a:ahLst/>
            <a:cxnLst>
              <a:cxn ang="0">
                <a:pos x="1460568" y="0"/>
              </a:cxn>
              <a:cxn ang="0">
                <a:pos x="1460568" y="549918"/>
              </a:cxn>
              <a:cxn ang="0">
                <a:pos x="1333746" y="562686"/>
              </a:cxn>
              <a:cxn ang="0">
                <a:pos x="501700" y="1393699"/>
              </a:cxn>
              <a:cxn ang="0">
                <a:pos x="500622" y="1404365"/>
              </a:cxn>
              <a:cxn ang="0">
                <a:pos x="0" y="1374663"/>
              </a:cxn>
              <a:cxn ang="0">
                <a:pos x="1460568" y="0"/>
              </a:cxn>
            </a:cxnLst>
            <a:rect l="txL" t="txT" r="txR" b="tx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1B2153">
              <a:alpha val="100000"/>
            </a:srgbClr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453" name="任意多边形 22"/>
          <p:cNvSpPr/>
          <p:nvPr/>
        </p:nvSpPr>
        <p:spPr>
          <a:xfrm rot="-8269133">
            <a:off x="3295650" y="3516313"/>
            <a:ext cx="822325" cy="790575"/>
          </a:xfrm>
          <a:custGeom>
            <a:avLst/>
            <a:gdLst>
              <a:gd name="txL" fmla="*/ 0 w 821512"/>
              <a:gd name="txT" fmla="*/ 0 h 790885"/>
              <a:gd name="txR" fmla="*/ 821512 w 821512"/>
              <a:gd name="txB" fmla="*/ 790885 h 790885"/>
            </a:gdLst>
            <a:ahLst/>
            <a:cxnLst>
              <a:cxn ang="0">
                <a:pos x="1460568" y="0"/>
              </a:cxn>
              <a:cxn ang="0">
                <a:pos x="1460568" y="549918"/>
              </a:cxn>
              <a:cxn ang="0">
                <a:pos x="1333746" y="562686"/>
              </a:cxn>
              <a:cxn ang="0">
                <a:pos x="501700" y="1393699"/>
              </a:cxn>
              <a:cxn ang="0">
                <a:pos x="500622" y="1404365"/>
              </a:cxn>
              <a:cxn ang="0">
                <a:pos x="0" y="1374663"/>
              </a:cxn>
              <a:cxn ang="0">
                <a:pos x="1460568" y="0"/>
              </a:cxn>
            </a:cxnLst>
            <a:rect l="txL" t="txT" r="txR" b="tx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FBCE45">
              <a:alpha val="100000"/>
            </a:srgbClr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454" name="任意多边形 23"/>
          <p:cNvSpPr/>
          <p:nvPr/>
        </p:nvSpPr>
        <p:spPr>
          <a:xfrm rot="2853042">
            <a:off x="3365500" y="2378075"/>
            <a:ext cx="820738" cy="790575"/>
          </a:xfrm>
          <a:custGeom>
            <a:avLst/>
            <a:gdLst>
              <a:gd name="txL" fmla="*/ 0 w 821512"/>
              <a:gd name="txT" fmla="*/ 0 h 790885"/>
              <a:gd name="txR" fmla="*/ 821512 w 821512"/>
              <a:gd name="txB" fmla="*/ 790885 h 790885"/>
            </a:gdLst>
            <a:ahLst/>
            <a:cxnLst>
              <a:cxn ang="0">
                <a:pos x="1460568" y="0"/>
              </a:cxn>
              <a:cxn ang="0">
                <a:pos x="1460568" y="549918"/>
              </a:cxn>
              <a:cxn ang="0">
                <a:pos x="1333746" y="562686"/>
              </a:cxn>
              <a:cxn ang="0">
                <a:pos x="501700" y="1393699"/>
              </a:cxn>
              <a:cxn ang="0">
                <a:pos x="500622" y="1404365"/>
              </a:cxn>
              <a:cxn ang="0">
                <a:pos x="0" y="1374663"/>
              </a:cxn>
              <a:cxn ang="0">
                <a:pos x="1460568" y="0"/>
              </a:cxn>
            </a:cxnLst>
            <a:rect l="txL" t="txT" r="txR" b="tx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FBCE45">
              <a:alpha val="100000"/>
            </a:srgbClr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455" name="任意多边形 24"/>
          <p:cNvSpPr/>
          <p:nvPr/>
        </p:nvSpPr>
        <p:spPr>
          <a:xfrm rot="-2681179">
            <a:off x="4337050" y="2928938"/>
            <a:ext cx="820738" cy="790575"/>
          </a:xfrm>
          <a:custGeom>
            <a:avLst/>
            <a:gdLst>
              <a:gd name="txL" fmla="*/ 0 w 821512"/>
              <a:gd name="txT" fmla="*/ 0 h 790885"/>
              <a:gd name="txR" fmla="*/ 821512 w 821512"/>
              <a:gd name="txB" fmla="*/ 790885 h 790885"/>
            </a:gdLst>
            <a:ahLst/>
            <a:cxnLst>
              <a:cxn ang="0">
                <a:pos x="1460568" y="0"/>
              </a:cxn>
              <a:cxn ang="0">
                <a:pos x="1460568" y="549918"/>
              </a:cxn>
              <a:cxn ang="0">
                <a:pos x="1333746" y="562686"/>
              </a:cxn>
              <a:cxn ang="0">
                <a:pos x="501700" y="1393699"/>
              </a:cxn>
              <a:cxn ang="0">
                <a:pos x="500622" y="1404365"/>
              </a:cxn>
              <a:cxn ang="0">
                <a:pos x="0" y="1374663"/>
              </a:cxn>
              <a:cxn ang="0">
                <a:pos x="1460568" y="0"/>
              </a:cxn>
            </a:cxnLst>
            <a:rect l="txL" t="txT" r="txR" b="tx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FBCF46">
              <a:alpha val="100000"/>
            </a:srgbClr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456" name="任意多边形 25"/>
          <p:cNvSpPr/>
          <p:nvPr/>
        </p:nvSpPr>
        <p:spPr>
          <a:xfrm rot="-8269133">
            <a:off x="4865688" y="3513138"/>
            <a:ext cx="820737" cy="790575"/>
          </a:xfrm>
          <a:custGeom>
            <a:avLst/>
            <a:gdLst>
              <a:gd name="txL" fmla="*/ 0 w 821512"/>
              <a:gd name="txT" fmla="*/ 0 h 790885"/>
              <a:gd name="txR" fmla="*/ 821512 w 821512"/>
              <a:gd name="txB" fmla="*/ 790885 h 790885"/>
            </a:gdLst>
            <a:ahLst/>
            <a:cxnLst>
              <a:cxn ang="0">
                <a:pos x="1460568" y="0"/>
              </a:cxn>
              <a:cxn ang="0">
                <a:pos x="1460568" y="549918"/>
              </a:cxn>
              <a:cxn ang="0">
                <a:pos x="1333746" y="562686"/>
              </a:cxn>
              <a:cxn ang="0">
                <a:pos x="501700" y="1393699"/>
              </a:cxn>
              <a:cxn ang="0">
                <a:pos x="500622" y="1404365"/>
              </a:cxn>
              <a:cxn ang="0">
                <a:pos x="0" y="1374663"/>
              </a:cxn>
              <a:cxn ang="0">
                <a:pos x="1460568" y="0"/>
              </a:cxn>
            </a:cxnLst>
            <a:rect l="txL" t="txT" r="txR" b="tx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1B2153">
              <a:alpha val="100000"/>
            </a:srgbClr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457" name="任意多边形 26"/>
          <p:cNvSpPr/>
          <p:nvPr/>
        </p:nvSpPr>
        <p:spPr>
          <a:xfrm rot="2853042">
            <a:off x="4887913" y="2443163"/>
            <a:ext cx="822325" cy="790575"/>
          </a:xfrm>
          <a:custGeom>
            <a:avLst/>
            <a:gdLst>
              <a:gd name="txL" fmla="*/ 0 w 821512"/>
              <a:gd name="txT" fmla="*/ 0 h 790885"/>
              <a:gd name="txR" fmla="*/ 821512 w 821512"/>
              <a:gd name="txB" fmla="*/ 790885 h 790885"/>
            </a:gdLst>
            <a:ahLst/>
            <a:cxnLst>
              <a:cxn ang="0">
                <a:pos x="1460568" y="0"/>
              </a:cxn>
              <a:cxn ang="0">
                <a:pos x="1460568" y="549918"/>
              </a:cxn>
              <a:cxn ang="0">
                <a:pos x="1333746" y="562686"/>
              </a:cxn>
              <a:cxn ang="0">
                <a:pos x="501700" y="1393699"/>
              </a:cxn>
              <a:cxn ang="0">
                <a:pos x="500622" y="1404365"/>
              </a:cxn>
              <a:cxn ang="0">
                <a:pos x="0" y="1374663"/>
              </a:cxn>
              <a:cxn ang="0">
                <a:pos x="1460568" y="0"/>
              </a:cxn>
            </a:cxnLst>
            <a:rect l="txL" t="txT" r="txR" b="tx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1B2153">
              <a:alpha val="100000"/>
            </a:srgbClr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4458" name="组合 354"/>
          <p:cNvGrpSpPr/>
          <p:nvPr/>
        </p:nvGrpSpPr>
        <p:grpSpPr>
          <a:xfrm>
            <a:off x="1770063" y="2392363"/>
            <a:ext cx="1762125" cy="715962"/>
            <a:chOff x="0" y="0"/>
            <a:chExt cx="1761619" cy="715366"/>
          </a:xfrm>
        </p:grpSpPr>
        <p:sp>
          <p:nvSpPr>
            <p:cNvPr id="13341" name="文本框 355"/>
            <p:cNvSpPr>
              <a:spLocks noChangeArrowheads="1"/>
            </p:cNvSpPr>
            <p:nvPr/>
          </p:nvSpPr>
          <p:spPr bwMode="auto">
            <a:xfrm>
              <a:off x="110701" y="323452"/>
              <a:ext cx="1650918" cy="39191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 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3342" name="文本框 356"/>
            <p:cNvSpPr>
              <a:spLocks noChangeArrowheads="1"/>
            </p:cNvSpPr>
            <p:nvPr/>
          </p:nvSpPr>
          <p:spPr bwMode="auto">
            <a:xfrm>
              <a:off x="0" y="0"/>
              <a:ext cx="1650918" cy="2996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TEXT HERE</a:t>
              </a: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461" name="组合 354"/>
          <p:cNvGrpSpPr/>
          <p:nvPr/>
        </p:nvGrpSpPr>
        <p:grpSpPr>
          <a:xfrm>
            <a:off x="1800225" y="3594100"/>
            <a:ext cx="1762125" cy="715963"/>
            <a:chOff x="0" y="0"/>
            <a:chExt cx="1761619" cy="716032"/>
          </a:xfrm>
        </p:grpSpPr>
        <p:sp>
          <p:nvSpPr>
            <p:cNvPr id="13339" name="文本框 355"/>
            <p:cNvSpPr>
              <a:spLocks noChangeArrowheads="1"/>
            </p:cNvSpPr>
            <p:nvPr/>
          </p:nvSpPr>
          <p:spPr bwMode="auto">
            <a:xfrm>
              <a:off x="110701" y="323452"/>
              <a:ext cx="1650918" cy="39258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 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3340" name="文本框 356"/>
            <p:cNvSpPr>
              <a:spLocks noChangeArrowheads="1"/>
            </p:cNvSpPr>
            <p:nvPr/>
          </p:nvSpPr>
          <p:spPr bwMode="auto">
            <a:xfrm>
              <a:off x="0" y="0"/>
              <a:ext cx="1650918" cy="30020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TEXT HERE</a:t>
              </a: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464" name="组合 354"/>
          <p:cNvGrpSpPr/>
          <p:nvPr/>
        </p:nvGrpSpPr>
        <p:grpSpPr>
          <a:xfrm>
            <a:off x="6053138" y="2325688"/>
            <a:ext cx="1762125" cy="715962"/>
            <a:chOff x="0" y="0"/>
            <a:chExt cx="1761619" cy="716032"/>
          </a:xfrm>
        </p:grpSpPr>
        <p:sp>
          <p:nvSpPr>
            <p:cNvPr id="13337" name="文本框 355"/>
            <p:cNvSpPr>
              <a:spLocks noChangeArrowheads="1"/>
            </p:cNvSpPr>
            <p:nvPr/>
          </p:nvSpPr>
          <p:spPr bwMode="auto">
            <a:xfrm>
              <a:off x="110701" y="323452"/>
              <a:ext cx="1650918" cy="39258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 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3338" name="文本框 356"/>
            <p:cNvSpPr>
              <a:spLocks noChangeArrowheads="1"/>
            </p:cNvSpPr>
            <p:nvPr/>
          </p:nvSpPr>
          <p:spPr bwMode="auto">
            <a:xfrm>
              <a:off x="0" y="0"/>
              <a:ext cx="1650918" cy="30020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TEXT HERE</a:t>
              </a: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467" name="组合 354"/>
          <p:cNvGrpSpPr/>
          <p:nvPr/>
        </p:nvGrpSpPr>
        <p:grpSpPr>
          <a:xfrm>
            <a:off x="6134100" y="3502025"/>
            <a:ext cx="1762125" cy="715963"/>
            <a:chOff x="0" y="0"/>
            <a:chExt cx="1761619" cy="715366"/>
          </a:xfrm>
        </p:grpSpPr>
        <p:sp>
          <p:nvSpPr>
            <p:cNvPr id="13335" name="文本框 355"/>
            <p:cNvSpPr>
              <a:spLocks noChangeArrowheads="1"/>
            </p:cNvSpPr>
            <p:nvPr/>
          </p:nvSpPr>
          <p:spPr bwMode="auto">
            <a:xfrm>
              <a:off x="110701" y="323452"/>
              <a:ext cx="1650918" cy="39191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 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3336" name="文本框 356"/>
            <p:cNvSpPr>
              <a:spLocks noChangeArrowheads="1"/>
            </p:cNvSpPr>
            <p:nvPr/>
          </p:nvSpPr>
          <p:spPr bwMode="auto">
            <a:xfrm>
              <a:off x="0" y="0"/>
              <a:ext cx="1650918" cy="2996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TEXT HERE</a:t>
              </a: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sp>
        <p:nvSpPr>
          <p:cNvPr id="14470" name="Rectangle 42"/>
          <p:cNvSpPr>
            <a:spLocks noChangeArrowheads="1"/>
          </p:cNvSpPr>
          <p:nvPr/>
        </p:nvSpPr>
        <p:spPr bwMode="auto">
          <a:xfrm>
            <a:off x="889000" y="5113338"/>
            <a:ext cx="7696200" cy="730250"/>
          </a:xfrm>
          <a:prstGeom prst="rect">
            <a:avLst/>
          </a:prstGeom>
          <a:noFill/>
          <a:ln>
            <a:noFill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This is a sample text. Insert your desired text here. Again, this is a dummy text, enter your own text here. This is a sample text. Insert your desired text here.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82" name="灯片编号占位符 4"/>
          <p:cNvSpPr>
            <a:spLocks noGrp="1"/>
          </p:cNvSpPr>
          <p:nvPr/>
        </p:nvSpPr>
        <p:spPr>
          <a:xfrm>
            <a:off x="6872288" y="5730875"/>
            <a:ext cx="2133600" cy="273050"/>
          </a:xfrm>
          <a:prstGeom prst="rect">
            <a:avLst/>
          </a:prstGeom>
          <a:noFill/>
          <a:ln w="9525">
            <a:noFill/>
          </a:ln>
        </p:spPr>
        <p:txBody>
          <a:bodyPr lIns="68573" tIns="34287" rIns="68573" bIns="34287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16" dur="500"/>
                                        <p:tgtEl>
                                          <p:spTgt spid="1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19" dur="500"/>
                                        <p:tgtEl>
                                          <p:spTgt spid="1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22" dur="500"/>
                                        <p:tgtEl>
                                          <p:spTgt spid="1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25" dur="500"/>
                                        <p:tgtEl>
                                          <p:spTgt spid="1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28" dur="500"/>
                                        <p:tgtEl>
                                          <p:spTgt spid="1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31" dur="500"/>
                                        <p:tgtEl>
                                          <p:spTgt spid="1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4" dur="1000"/>
                                        <p:tgtEl>
                                          <p:spTgt spid="14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9" dur="1000"/>
                                        <p:tgtEl>
                                          <p:spTgt spid="14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4" dur="1000"/>
                                        <p:tgtEl>
                                          <p:spTgt spid="14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9" dur="1000"/>
                                        <p:tgtEl>
                                          <p:spTgt spid="144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55" dur="500"/>
                                        <p:tgtEl>
                                          <p:spTgt spid="1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  <p:bldP spid="3" grpId="0" bldLvl="0" animBg="1"/>
      <p:bldP spid="14470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页脚占位符 3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lIns="91440" tIns="45720" rIns="91440" bIns="45720" rtlCol="0" anchor="ctr"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F93B511-5CB6-4C99-8009-548D4179163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任意多边形 11"/>
          <p:cNvSpPr/>
          <p:nvPr/>
        </p:nvSpPr>
        <p:spPr>
          <a:xfrm>
            <a:off x="3175" y="5732463"/>
            <a:ext cx="9144000" cy="268287"/>
          </a:xfrm>
          <a:custGeom>
            <a:avLst/>
            <a:gdLst>
              <a:gd name="txL" fmla="*/ 0 w 9144000"/>
              <a:gd name="txT" fmla="*/ 0 h 756293"/>
              <a:gd name="txR" fmla="*/ 9144000 w 9144000"/>
              <a:gd name="txB" fmla="*/ 756293 h 756293"/>
            </a:gdLst>
            <a:ahLst/>
            <a:cxnLst>
              <a:cxn ang="0">
                <a:pos x="0" y="0"/>
              </a:cxn>
              <a:cxn ang="0">
                <a:pos x="16256000" y="0"/>
              </a:cxn>
              <a:cxn ang="0">
                <a:pos x="16256000" y="59754"/>
              </a:cxn>
              <a:cxn ang="0">
                <a:pos x="14415852" y="59754"/>
              </a:cxn>
              <a:cxn ang="0">
                <a:pos x="14415852" y="59754"/>
              </a:cxn>
              <a:cxn ang="0">
                <a:pos x="0" y="59754"/>
              </a:cxn>
              <a:cxn ang="0">
                <a:pos x="0" y="0"/>
              </a:cxn>
            </a:cxnLst>
            <a:rect l="txL" t="txT" r="txR" b="tx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>
              <a:alpha val="100000"/>
            </a:srgbClr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389" name="平行四边形 13"/>
          <p:cNvSpPr/>
          <p:nvPr/>
        </p:nvSpPr>
        <p:spPr>
          <a:xfrm>
            <a:off x="4213225" y="5732463"/>
            <a:ext cx="830263" cy="268287"/>
          </a:xfrm>
          <a:prstGeom prst="parallelogram">
            <a:avLst>
              <a:gd name="adj" fmla="val 24915"/>
            </a:avLst>
          </a:prstGeom>
          <a:solidFill>
            <a:srgbClr val="FFC000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0" name="平行四边形 12"/>
          <p:cNvSpPr/>
          <p:nvPr/>
        </p:nvSpPr>
        <p:spPr>
          <a:xfrm>
            <a:off x="8085138" y="1144588"/>
            <a:ext cx="830262" cy="123825"/>
          </a:xfrm>
          <a:prstGeom prst="parallelogram">
            <a:avLst>
              <a:gd name="adj" fmla="val 24862"/>
            </a:avLst>
          </a:prstGeom>
          <a:solidFill>
            <a:srgbClr val="FFC000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1" name="平行四边形 13"/>
          <p:cNvSpPr/>
          <p:nvPr/>
        </p:nvSpPr>
        <p:spPr>
          <a:xfrm>
            <a:off x="7237413" y="1144588"/>
            <a:ext cx="830262" cy="123825"/>
          </a:xfrm>
          <a:prstGeom prst="parallelogram">
            <a:avLst>
              <a:gd name="adj" fmla="val 24862"/>
            </a:avLst>
          </a:prstGeom>
          <a:solidFill>
            <a:srgbClr val="1B2153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28"/>
          <p:cNvSpPr/>
          <p:nvPr/>
        </p:nvSpPr>
        <p:spPr>
          <a:xfrm>
            <a:off x="1116013" y="1125538"/>
            <a:ext cx="8775700" cy="647700"/>
          </a:xfrm>
          <a:prstGeom prst="rect">
            <a:avLst/>
          </a:prstGeom>
          <a:noFill/>
          <a:ln w="9525">
            <a:noFill/>
          </a:ln>
        </p:spPr>
        <p:txBody>
          <a:bodyPr lIns="91431" tIns="45716" rIns="91431" bIns="45716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sz="3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Parallelogram 33"/>
          <p:cNvSpPr/>
          <p:nvPr/>
        </p:nvSpPr>
        <p:spPr>
          <a:xfrm>
            <a:off x="323850" y="857250"/>
            <a:ext cx="647700" cy="93662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16394" name="Group 3"/>
          <p:cNvGrpSpPr/>
          <p:nvPr/>
        </p:nvGrpSpPr>
        <p:grpSpPr>
          <a:xfrm>
            <a:off x="755650" y="1917700"/>
            <a:ext cx="7866063" cy="3146425"/>
            <a:chOff x="0" y="0"/>
            <a:chExt cx="4955" cy="1982"/>
          </a:xfrm>
        </p:grpSpPr>
        <p:sp>
          <p:nvSpPr>
            <p:cNvPr id="16413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74" y="89"/>
                </a:cxn>
                <a:cxn ang="0">
                  <a:pos x="205" y="72"/>
                </a:cxn>
                <a:cxn ang="0">
                  <a:pos x="277" y="83"/>
                </a:cxn>
                <a:cxn ang="0">
                  <a:pos x="265" y="153"/>
                </a:cxn>
                <a:cxn ang="0">
                  <a:pos x="174" y="200"/>
                </a:cxn>
                <a:cxn ang="0">
                  <a:pos x="140" y="245"/>
                </a:cxn>
                <a:cxn ang="0">
                  <a:pos x="182" y="331"/>
                </a:cxn>
                <a:cxn ang="0">
                  <a:pos x="202" y="331"/>
                </a:cxn>
                <a:cxn ang="0">
                  <a:pos x="209" y="312"/>
                </a:cxn>
                <a:cxn ang="0">
                  <a:pos x="306" y="397"/>
                </a:cxn>
                <a:cxn ang="0">
                  <a:pos x="415" y="413"/>
                </a:cxn>
                <a:cxn ang="0">
                  <a:pos x="507" y="465"/>
                </a:cxn>
                <a:cxn ang="0">
                  <a:pos x="545" y="489"/>
                </a:cxn>
                <a:cxn ang="0">
                  <a:pos x="492" y="554"/>
                </a:cxn>
                <a:cxn ang="0">
                  <a:pos x="585" y="613"/>
                </a:cxn>
                <a:cxn ang="0">
                  <a:pos x="660" y="696"/>
                </a:cxn>
                <a:cxn ang="0">
                  <a:pos x="698" y="795"/>
                </a:cxn>
                <a:cxn ang="0">
                  <a:pos x="762" y="874"/>
                </a:cxn>
                <a:cxn ang="0">
                  <a:pos x="817" y="867"/>
                </a:cxn>
                <a:cxn ang="0">
                  <a:pos x="794" y="823"/>
                </a:cxn>
                <a:cxn ang="0">
                  <a:pos x="822" y="793"/>
                </a:cxn>
                <a:cxn ang="0">
                  <a:pos x="873" y="767"/>
                </a:cxn>
                <a:cxn ang="0">
                  <a:pos x="925" y="715"/>
                </a:cxn>
                <a:cxn ang="0">
                  <a:pos x="1001" y="671"/>
                </a:cxn>
                <a:cxn ang="0">
                  <a:pos x="1036" y="600"/>
                </a:cxn>
                <a:cxn ang="0">
                  <a:pos x="990" y="529"/>
                </a:cxn>
                <a:cxn ang="0">
                  <a:pos x="878" y="485"/>
                </a:cxn>
                <a:cxn ang="0">
                  <a:pos x="705" y="441"/>
                </a:cxn>
                <a:cxn ang="0">
                  <a:pos x="622" y="434"/>
                </a:cxn>
                <a:cxn ang="0">
                  <a:pos x="577" y="436"/>
                </a:cxn>
                <a:cxn ang="0">
                  <a:pos x="507" y="451"/>
                </a:cxn>
                <a:cxn ang="0">
                  <a:pos x="484" y="404"/>
                </a:cxn>
                <a:cxn ang="0">
                  <a:pos x="470" y="365"/>
                </a:cxn>
                <a:cxn ang="0">
                  <a:pos x="403" y="380"/>
                </a:cxn>
                <a:cxn ang="0">
                  <a:pos x="363" y="327"/>
                </a:cxn>
                <a:cxn ang="0">
                  <a:pos x="473" y="314"/>
                </a:cxn>
                <a:cxn ang="0">
                  <a:pos x="537" y="312"/>
                </a:cxn>
                <a:cxn ang="0">
                  <a:pos x="573" y="310"/>
                </a:cxn>
                <a:cxn ang="0">
                  <a:pos x="675" y="259"/>
                </a:cxn>
                <a:cxn ang="0">
                  <a:pos x="756" y="233"/>
                </a:cxn>
                <a:cxn ang="0">
                  <a:pos x="816" y="219"/>
                </a:cxn>
                <a:cxn ang="0">
                  <a:pos x="856" y="185"/>
                </a:cxn>
                <a:cxn ang="0">
                  <a:pos x="822" y="177"/>
                </a:cxn>
                <a:cxn ang="0">
                  <a:pos x="975" y="157"/>
                </a:cxn>
                <a:cxn ang="0">
                  <a:pos x="898" y="118"/>
                </a:cxn>
                <a:cxn ang="0">
                  <a:pos x="848" y="91"/>
                </a:cxn>
                <a:cxn ang="0">
                  <a:pos x="780" y="125"/>
                </a:cxn>
                <a:cxn ang="0">
                  <a:pos x="709" y="153"/>
                </a:cxn>
                <a:cxn ang="0">
                  <a:pos x="653" y="104"/>
                </a:cxn>
                <a:cxn ang="0">
                  <a:pos x="774" y="83"/>
                </a:cxn>
                <a:cxn ang="0">
                  <a:pos x="809" y="68"/>
                </a:cxn>
                <a:cxn ang="0">
                  <a:pos x="848" y="60"/>
                </a:cxn>
                <a:cxn ang="0">
                  <a:pos x="821" y="50"/>
                </a:cxn>
                <a:cxn ang="0">
                  <a:pos x="806" y="41"/>
                </a:cxn>
                <a:cxn ang="0">
                  <a:pos x="767" y="35"/>
                </a:cxn>
                <a:cxn ang="0">
                  <a:pos x="706" y="47"/>
                </a:cxn>
                <a:cxn ang="0">
                  <a:pos x="606" y="41"/>
                </a:cxn>
                <a:cxn ang="0">
                  <a:pos x="351" y="0"/>
                </a:cxn>
                <a:cxn ang="0">
                  <a:pos x="220" y="11"/>
                </a:cxn>
                <a:cxn ang="0">
                  <a:pos x="185" y="35"/>
                </a:cxn>
                <a:cxn ang="0">
                  <a:pos x="82" y="60"/>
                </a:cxn>
                <a:cxn ang="0">
                  <a:pos x="82" y="74"/>
                </a:cxn>
                <a:cxn ang="0">
                  <a:pos x="2" y="87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4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0" y="1"/>
                </a:cxn>
                <a:cxn ang="0">
                  <a:pos x="0" y="7"/>
                </a:cxn>
                <a:cxn ang="0">
                  <a:pos x="14" y="12"/>
                </a:cxn>
                <a:cxn ang="0">
                  <a:pos x="28" y="8"/>
                </a:cxn>
                <a:cxn ang="0">
                  <a:pos x="18" y="0"/>
                </a:cxn>
                <a:cxn ang="0">
                  <a:pos x="10" y="1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5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8" y="0"/>
                </a:cxn>
                <a:cxn ang="0">
                  <a:pos x="17" y="14"/>
                </a:cxn>
                <a:cxn ang="0">
                  <a:pos x="27" y="14"/>
                </a:cxn>
                <a:cxn ang="0">
                  <a:pos x="25" y="5"/>
                </a:cxn>
                <a:cxn ang="0">
                  <a:pos x="17" y="1"/>
                </a:cxn>
                <a:cxn ang="0">
                  <a:pos x="8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6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62" y="0"/>
                </a:cxn>
                <a:cxn ang="0">
                  <a:pos x="51" y="3"/>
                </a:cxn>
                <a:cxn ang="0">
                  <a:pos x="35" y="8"/>
                </a:cxn>
                <a:cxn ang="0">
                  <a:pos x="25" y="14"/>
                </a:cxn>
                <a:cxn ang="0">
                  <a:pos x="14" y="18"/>
                </a:cxn>
                <a:cxn ang="0">
                  <a:pos x="41" y="29"/>
                </a:cxn>
                <a:cxn ang="0">
                  <a:pos x="51" y="32"/>
                </a:cxn>
                <a:cxn ang="0">
                  <a:pos x="54" y="32"/>
                </a:cxn>
                <a:cxn ang="0">
                  <a:pos x="57" y="30"/>
                </a:cxn>
                <a:cxn ang="0">
                  <a:pos x="62" y="35"/>
                </a:cxn>
                <a:cxn ang="0">
                  <a:pos x="78" y="30"/>
                </a:cxn>
                <a:cxn ang="0">
                  <a:pos x="83" y="26"/>
                </a:cxn>
                <a:cxn ang="0">
                  <a:pos x="65" y="14"/>
                </a:cxn>
                <a:cxn ang="0">
                  <a:pos x="73" y="8"/>
                </a:cxn>
                <a:cxn ang="0">
                  <a:pos x="72" y="1"/>
                </a:cxn>
                <a:cxn ang="0">
                  <a:pos x="62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7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29" y="4"/>
                </a:cxn>
                <a:cxn ang="0">
                  <a:pos x="11" y="4"/>
                </a:cxn>
                <a:cxn ang="0">
                  <a:pos x="3" y="6"/>
                </a:cxn>
                <a:cxn ang="0">
                  <a:pos x="15" y="18"/>
                </a:cxn>
                <a:cxn ang="0">
                  <a:pos x="33" y="16"/>
                </a:cxn>
                <a:cxn ang="0">
                  <a:pos x="59" y="19"/>
                </a:cxn>
                <a:cxn ang="0">
                  <a:pos x="70" y="21"/>
                </a:cxn>
                <a:cxn ang="0">
                  <a:pos x="84" y="31"/>
                </a:cxn>
                <a:cxn ang="0">
                  <a:pos x="89" y="40"/>
                </a:cxn>
                <a:cxn ang="0">
                  <a:pos x="100" y="35"/>
                </a:cxn>
                <a:cxn ang="0">
                  <a:pos x="106" y="34"/>
                </a:cxn>
                <a:cxn ang="0">
                  <a:pos x="118" y="36"/>
                </a:cxn>
                <a:cxn ang="0">
                  <a:pos x="123" y="28"/>
                </a:cxn>
                <a:cxn ang="0">
                  <a:pos x="96" y="19"/>
                </a:cxn>
                <a:cxn ang="0">
                  <a:pos x="66" y="7"/>
                </a:cxn>
                <a:cxn ang="0">
                  <a:pos x="33" y="9"/>
                </a:cxn>
                <a:cxn ang="0">
                  <a:pos x="29" y="4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8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36" y="0"/>
                </a:cxn>
                <a:cxn ang="0">
                  <a:pos x="27" y="2"/>
                </a:cxn>
                <a:cxn ang="0">
                  <a:pos x="20" y="11"/>
                </a:cxn>
                <a:cxn ang="0">
                  <a:pos x="9" y="12"/>
                </a:cxn>
                <a:cxn ang="0">
                  <a:pos x="3" y="15"/>
                </a:cxn>
                <a:cxn ang="0">
                  <a:pos x="8" y="19"/>
                </a:cxn>
                <a:cxn ang="0">
                  <a:pos x="84" y="12"/>
                </a:cxn>
                <a:cxn ang="0">
                  <a:pos x="77" y="6"/>
                </a:cxn>
                <a:cxn ang="0">
                  <a:pos x="66" y="3"/>
                </a:cxn>
                <a:cxn ang="0">
                  <a:pos x="64" y="8"/>
                </a:cxn>
                <a:cxn ang="0">
                  <a:pos x="56" y="6"/>
                </a:cxn>
                <a:cxn ang="0">
                  <a:pos x="42" y="5"/>
                </a:cxn>
                <a:cxn ang="0">
                  <a:pos x="36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9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6" y="9"/>
                </a:cxn>
                <a:cxn ang="0">
                  <a:pos x="20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20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0" y="0"/>
                </a:cxn>
                <a:cxn ang="0">
                  <a:pos x="0" y="5"/>
                </a:cxn>
                <a:cxn ang="0">
                  <a:pos x="11" y="12"/>
                </a:cxn>
                <a:cxn ang="0">
                  <a:pos x="9" y="6"/>
                </a:cxn>
                <a:cxn ang="0">
                  <a:pos x="11" y="2"/>
                </a:cxn>
                <a:cxn ang="0">
                  <a:pos x="10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21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41" y="1"/>
                </a:cxn>
                <a:cxn ang="0">
                  <a:pos x="16" y="11"/>
                </a:cxn>
                <a:cxn ang="0">
                  <a:pos x="3" y="13"/>
                </a:cxn>
                <a:cxn ang="0">
                  <a:pos x="0" y="13"/>
                </a:cxn>
                <a:cxn ang="0">
                  <a:pos x="16" y="20"/>
                </a:cxn>
                <a:cxn ang="0">
                  <a:pos x="24" y="22"/>
                </a:cxn>
                <a:cxn ang="0">
                  <a:pos x="44" y="16"/>
                </a:cxn>
                <a:cxn ang="0">
                  <a:pos x="52" y="15"/>
                </a:cxn>
                <a:cxn ang="0">
                  <a:pos x="53" y="19"/>
                </a:cxn>
                <a:cxn ang="0">
                  <a:pos x="41" y="21"/>
                </a:cxn>
                <a:cxn ang="0">
                  <a:pos x="46" y="25"/>
                </a:cxn>
                <a:cxn ang="0">
                  <a:pos x="26" y="30"/>
                </a:cxn>
                <a:cxn ang="0">
                  <a:pos x="45" y="37"/>
                </a:cxn>
                <a:cxn ang="0">
                  <a:pos x="53" y="39"/>
                </a:cxn>
                <a:cxn ang="0">
                  <a:pos x="76" y="35"/>
                </a:cxn>
                <a:cxn ang="0">
                  <a:pos x="96" y="36"/>
                </a:cxn>
                <a:cxn ang="0">
                  <a:pos x="108" y="40"/>
                </a:cxn>
                <a:cxn ang="0">
                  <a:pos x="131" y="37"/>
                </a:cxn>
                <a:cxn ang="0">
                  <a:pos x="143" y="35"/>
                </a:cxn>
                <a:cxn ang="0">
                  <a:pos x="142" y="27"/>
                </a:cxn>
                <a:cxn ang="0">
                  <a:pos x="150" y="24"/>
                </a:cxn>
                <a:cxn ang="0">
                  <a:pos x="153" y="16"/>
                </a:cxn>
                <a:cxn ang="0">
                  <a:pos x="135" y="20"/>
                </a:cxn>
                <a:cxn ang="0">
                  <a:pos x="129" y="15"/>
                </a:cxn>
                <a:cxn ang="0">
                  <a:pos x="110" y="15"/>
                </a:cxn>
                <a:cxn ang="0">
                  <a:pos x="86" y="3"/>
                </a:cxn>
                <a:cxn ang="0">
                  <a:pos x="60" y="4"/>
                </a:cxn>
                <a:cxn ang="0">
                  <a:pos x="53" y="1"/>
                </a:cxn>
                <a:cxn ang="0">
                  <a:pos x="41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22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63" y="4"/>
                </a:cxn>
                <a:cxn ang="0">
                  <a:pos x="9" y="8"/>
                </a:cxn>
                <a:cxn ang="0">
                  <a:pos x="6" y="12"/>
                </a:cxn>
                <a:cxn ang="0">
                  <a:pos x="36" y="18"/>
                </a:cxn>
                <a:cxn ang="0">
                  <a:pos x="87" y="25"/>
                </a:cxn>
                <a:cxn ang="0">
                  <a:pos x="114" y="24"/>
                </a:cxn>
                <a:cxn ang="0">
                  <a:pos x="121" y="22"/>
                </a:cxn>
                <a:cxn ang="0">
                  <a:pos x="114" y="15"/>
                </a:cxn>
                <a:cxn ang="0">
                  <a:pos x="106" y="13"/>
                </a:cxn>
                <a:cxn ang="0">
                  <a:pos x="84" y="9"/>
                </a:cxn>
                <a:cxn ang="0">
                  <a:pos x="63" y="4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23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43" y="3"/>
                </a:cxn>
                <a:cxn ang="0">
                  <a:pos x="33" y="8"/>
                </a:cxn>
                <a:cxn ang="0">
                  <a:pos x="14" y="13"/>
                </a:cxn>
                <a:cxn ang="0">
                  <a:pos x="35" y="27"/>
                </a:cxn>
                <a:cxn ang="0">
                  <a:pos x="51" y="29"/>
                </a:cxn>
                <a:cxn ang="0">
                  <a:pos x="67" y="34"/>
                </a:cxn>
                <a:cxn ang="0">
                  <a:pos x="82" y="29"/>
                </a:cxn>
                <a:cxn ang="0">
                  <a:pos x="93" y="35"/>
                </a:cxn>
                <a:cxn ang="0">
                  <a:pos x="97" y="43"/>
                </a:cxn>
                <a:cxn ang="0">
                  <a:pos x="74" y="52"/>
                </a:cxn>
                <a:cxn ang="0">
                  <a:pos x="58" y="60"/>
                </a:cxn>
                <a:cxn ang="0">
                  <a:pos x="45" y="58"/>
                </a:cxn>
                <a:cxn ang="0">
                  <a:pos x="36" y="57"/>
                </a:cxn>
                <a:cxn ang="0">
                  <a:pos x="28" y="64"/>
                </a:cxn>
                <a:cxn ang="0">
                  <a:pos x="25" y="68"/>
                </a:cxn>
                <a:cxn ang="0">
                  <a:pos x="47" y="71"/>
                </a:cxn>
                <a:cxn ang="0">
                  <a:pos x="61" y="70"/>
                </a:cxn>
                <a:cxn ang="0">
                  <a:pos x="74" y="80"/>
                </a:cxn>
                <a:cxn ang="0">
                  <a:pos x="82" y="81"/>
                </a:cxn>
                <a:cxn ang="0">
                  <a:pos x="90" y="82"/>
                </a:cxn>
                <a:cxn ang="0">
                  <a:pos x="100" y="86"/>
                </a:cxn>
                <a:cxn ang="0">
                  <a:pos x="117" y="81"/>
                </a:cxn>
                <a:cxn ang="0">
                  <a:pos x="131" y="81"/>
                </a:cxn>
                <a:cxn ang="0">
                  <a:pos x="148" y="73"/>
                </a:cxn>
                <a:cxn ang="0">
                  <a:pos x="146" y="64"/>
                </a:cxn>
                <a:cxn ang="0">
                  <a:pos x="141" y="60"/>
                </a:cxn>
                <a:cxn ang="0">
                  <a:pos x="150" y="57"/>
                </a:cxn>
                <a:cxn ang="0">
                  <a:pos x="158" y="63"/>
                </a:cxn>
                <a:cxn ang="0">
                  <a:pos x="160" y="68"/>
                </a:cxn>
                <a:cxn ang="0">
                  <a:pos x="169" y="67"/>
                </a:cxn>
                <a:cxn ang="0">
                  <a:pos x="196" y="58"/>
                </a:cxn>
                <a:cxn ang="0">
                  <a:pos x="189" y="50"/>
                </a:cxn>
                <a:cxn ang="0">
                  <a:pos x="168" y="42"/>
                </a:cxn>
                <a:cxn ang="0">
                  <a:pos x="171" y="37"/>
                </a:cxn>
                <a:cxn ang="0">
                  <a:pos x="179" y="35"/>
                </a:cxn>
                <a:cxn ang="0">
                  <a:pos x="163" y="22"/>
                </a:cxn>
                <a:cxn ang="0">
                  <a:pos x="150" y="20"/>
                </a:cxn>
                <a:cxn ang="0">
                  <a:pos x="143" y="19"/>
                </a:cxn>
                <a:cxn ang="0">
                  <a:pos x="130" y="11"/>
                </a:cxn>
                <a:cxn ang="0">
                  <a:pos x="100" y="15"/>
                </a:cxn>
                <a:cxn ang="0">
                  <a:pos x="107" y="9"/>
                </a:cxn>
                <a:cxn ang="0">
                  <a:pos x="90" y="6"/>
                </a:cxn>
                <a:cxn ang="0">
                  <a:pos x="77" y="6"/>
                </a:cxn>
                <a:cxn ang="0">
                  <a:pos x="43" y="3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24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16" y="0"/>
                </a:cxn>
                <a:cxn ang="0">
                  <a:pos x="0" y="3"/>
                </a:cxn>
                <a:cxn ang="0">
                  <a:pos x="19" y="12"/>
                </a:cxn>
                <a:cxn ang="0">
                  <a:pos x="30" y="16"/>
                </a:cxn>
                <a:cxn ang="0">
                  <a:pos x="37" y="9"/>
                </a:cxn>
                <a:cxn ang="0">
                  <a:pos x="29" y="2"/>
                </a:cxn>
                <a:cxn ang="0">
                  <a:pos x="1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25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29" y="2"/>
                </a:cxn>
                <a:cxn ang="0">
                  <a:pos x="16" y="8"/>
                </a:cxn>
                <a:cxn ang="0">
                  <a:pos x="3" y="8"/>
                </a:cxn>
                <a:cxn ang="0">
                  <a:pos x="10" y="18"/>
                </a:cxn>
                <a:cxn ang="0">
                  <a:pos x="50" y="11"/>
                </a:cxn>
                <a:cxn ang="0">
                  <a:pos x="57" y="5"/>
                </a:cxn>
                <a:cxn ang="0">
                  <a:pos x="38" y="2"/>
                </a:cxn>
                <a:cxn ang="0">
                  <a:pos x="29" y="2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26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25" y="0"/>
                </a:cxn>
                <a:cxn ang="0">
                  <a:pos x="6" y="5"/>
                </a:cxn>
                <a:cxn ang="0">
                  <a:pos x="14" y="11"/>
                </a:cxn>
                <a:cxn ang="0">
                  <a:pos x="31" y="9"/>
                </a:cxn>
                <a:cxn ang="0">
                  <a:pos x="39" y="6"/>
                </a:cxn>
                <a:cxn ang="0">
                  <a:pos x="25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27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38" y="4"/>
                </a:cxn>
                <a:cxn ang="0">
                  <a:pos x="18" y="1"/>
                </a:cxn>
                <a:cxn ang="0">
                  <a:pos x="0" y="6"/>
                </a:cxn>
                <a:cxn ang="0">
                  <a:pos x="26" y="11"/>
                </a:cxn>
                <a:cxn ang="0">
                  <a:pos x="43" y="14"/>
                </a:cxn>
                <a:cxn ang="0">
                  <a:pos x="56" y="6"/>
                </a:cxn>
                <a:cxn ang="0">
                  <a:pos x="54" y="2"/>
                </a:cxn>
                <a:cxn ang="0">
                  <a:pos x="43" y="0"/>
                </a:cxn>
                <a:cxn ang="0">
                  <a:pos x="38" y="4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28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1" y="1"/>
                </a:cxn>
                <a:cxn ang="0">
                  <a:pos x="0" y="6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35" y="4"/>
                </a:cxn>
                <a:cxn ang="0">
                  <a:pos x="30" y="0"/>
                </a:cxn>
                <a:cxn ang="0">
                  <a:pos x="11" y="1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29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24" y="0"/>
                </a:cxn>
                <a:cxn ang="0">
                  <a:pos x="9" y="2"/>
                </a:cxn>
                <a:cxn ang="0">
                  <a:pos x="3" y="13"/>
                </a:cxn>
                <a:cxn ang="0">
                  <a:pos x="8" y="20"/>
                </a:cxn>
                <a:cxn ang="0">
                  <a:pos x="0" y="25"/>
                </a:cxn>
                <a:cxn ang="0">
                  <a:pos x="35" y="30"/>
                </a:cxn>
                <a:cxn ang="0">
                  <a:pos x="53" y="32"/>
                </a:cxn>
                <a:cxn ang="0">
                  <a:pos x="97" y="30"/>
                </a:cxn>
                <a:cxn ang="0">
                  <a:pos x="49" y="25"/>
                </a:cxn>
                <a:cxn ang="0">
                  <a:pos x="35" y="22"/>
                </a:cxn>
                <a:cxn ang="0">
                  <a:pos x="28" y="18"/>
                </a:cxn>
                <a:cxn ang="0">
                  <a:pos x="32" y="12"/>
                </a:cxn>
                <a:cxn ang="0">
                  <a:pos x="24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0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21" y="0"/>
                </a:cxn>
                <a:cxn ang="0">
                  <a:pos x="15" y="7"/>
                </a:cxn>
                <a:cxn ang="0">
                  <a:pos x="3" y="6"/>
                </a:cxn>
                <a:cxn ang="0">
                  <a:pos x="3" y="2"/>
                </a:cxn>
                <a:cxn ang="0">
                  <a:pos x="21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1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8" y="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2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0" y="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3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2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4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7" y="9"/>
                </a:cxn>
                <a:cxn ang="0">
                  <a:pos x="21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5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7" y="9"/>
                </a:cxn>
                <a:cxn ang="0">
                  <a:pos x="21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6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9" y="0"/>
                </a:cxn>
                <a:cxn ang="0">
                  <a:pos x="4" y="6"/>
                </a:cxn>
                <a:cxn ang="0">
                  <a:pos x="19" y="9"/>
                </a:cxn>
                <a:cxn ang="0">
                  <a:pos x="23" y="1"/>
                </a:cxn>
                <a:cxn ang="0">
                  <a:pos x="9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7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6" y="9"/>
                </a:cxn>
                <a:cxn ang="0">
                  <a:pos x="20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8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18" y="19"/>
                </a:cxn>
                <a:cxn ang="0">
                  <a:pos x="3" y="31"/>
                </a:cxn>
                <a:cxn ang="0">
                  <a:pos x="23" y="34"/>
                </a:cxn>
                <a:cxn ang="0">
                  <a:pos x="10" y="40"/>
                </a:cxn>
                <a:cxn ang="0">
                  <a:pos x="67" y="46"/>
                </a:cxn>
                <a:cxn ang="0">
                  <a:pos x="91" y="45"/>
                </a:cxn>
                <a:cxn ang="0">
                  <a:pos x="160" y="27"/>
                </a:cxn>
                <a:cxn ang="0">
                  <a:pos x="192" y="22"/>
                </a:cxn>
                <a:cxn ang="0">
                  <a:pos x="208" y="27"/>
                </a:cxn>
                <a:cxn ang="0">
                  <a:pos x="175" y="30"/>
                </a:cxn>
                <a:cxn ang="0">
                  <a:pos x="155" y="38"/>
                </a:cxn>
                <a:cxn ang="0">
                  <a:pos x="163" y="41"/>
                </a:cxn>
                <a:cxn ang="0">
                  <a:pos x="166" y="54"/>
                </a:cxn>
                <a:cxn ang="0">
                  <a:pos x="224" y="66"/>
                </a:cxn>
                <a:cxn ang="0">
                  <a:pos x="216" y="72"/>
                </a:cxn>
                <a:cxn ang="0">
                  <a:pos x="235" y="84"/>
                </a:cxn>
                <a:cxn ang="0">
                  <a:pos x="223" y="91"/>
                </a:cxn>
                <a:cxn ang="0">
                  <a:pos x="208" y="101"/>
                </a:cxn>
                <a:cxn ang="0">
                  <a:pos x="188" y="111"/>
                </a:cxn>
                <a:cxn ang="0">
                  <a:pos x="187" y="144"/>
                </a:cxn>
                <a:cxn ang="0">
                  <a:pos x="213" y="152"/>
                </a:cxn>
                <a:cxn ang="0">
                  <a:pos x="249" y="153"/>
                </a:cxn>
                <a:cxn ang="0">
                  <a:pos x="264" y="144"/>
                </a:cxn>
                <a:cxn ang="0">
                  <a:pos x="324" y="122"/>
                </a:cxn>
                <a:cxn ang="0">
                  <a:pos x="366" y="115"/>
                </a:cxn>
                <a:cxn ang="0">
                  <a:pos x="414" y="105"/>
                </a:cxn>
                <a:cxn ang="0">
                  <a:pos x="461" y="99"/>
                </a:cxn>
                <a:cxn ang="0">
                  <a:pos x="488" y="89"/>
                </a:cxn>
                <a:cxn ang="0">
                  <a:pos x="513" y="69"/>
                </a:cxn>
                <a:cxn ang="0">
                  <a:pos x="514" y="53"/>
                </a:cxn>
                <a:cxn ang="0">
                  <a:pos x="514" y="43"/>
                </a:cxn>
                <a:cxn ang="0">
                  <a:pos x="533" y="31"/>
                </a:cxn>
                <a:cxn ang="0">
                  <a:pos x="561" y="32"/>
                </a:cxn>
                <a:cxn ang="0">
                  <a:pos x="591" y="17"/>
                </a:cxn>
                <a:cxn ang="0">
                  <a:pos x="569" y="19"/>
                </a:cxn>
                <a:cxn ang="0">
                  <a:pos x="543" y="15"/>
                </a:cxn>
                <a:cxn ang="0">
                  <a:pos x="510" y="7"/>
                </a:cxn>
                <a:cxn ang="0">
                  <a:pos x="412" y="9"/>
                </a:cxn>
                <a:cxn ang="0">
                  <a:pos x="375" y="13"/>
                </a:cxn>
                <a:cxn ang="0">
                  <a:pos x="356" y="13"/>
                </a:cxn>
                <a:cxn ang="0">
                  <a:pos x="331" y="19"/>
                </a:cxn>
                <a:cxn ang="0">
                  <a:pos x="306" y="10"/>
                </a:cxn>
                <a:cxn ang="0">
                  <a:pos x="277" y="14"/>
                </a:cxn>
                <a:cxn ang="0">
                  <a:pos x="235" y="17"/>
                </a:cxn>
                <a:cxn ang="0">
                  <a:pos x="263" y="13"/>
                </a:cxn>
                <a:cxn ang="0">
                  <a:pos x="226" y="3"/>
                </a:cxn>
                <a:cxn ang="0">
                  <a:pos x="214" y="1"/>
                </a:cxn>
                <a:cxn ang="0">
                  <a:pos x="202" y="3"/>
                </a:cxn>
                <a:cxn ang="0">
                  <a:pos x="153" y="6"/>
                </a:cxn>
                <a:cxn ang="0">
                  <a:pos x="103" y="10"/>
                </a:cxn>
                <a:cxn ang="0">
                  <a:pos x="69" y="9"/>
                </a:cxn>
                <a:cxn ang="0">
                  <a:pos x="72" y="24"/>
                </a:cxn>
                <a:cxn ang="0">
                  <a:pos x="67" y="17"/>
                </a:cxn>
                <a:cxn ang="0">
                  <a:pos x="39" y="14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9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22" y="0"/>
                </a:cxn>
                <a:cxn ang="0">
                  <a:pos x="5" y="7"/>
                </a:cxn>
                <a:cxn ang="0">
                  <a:pos x="16" y="10"/>
                </a:cxn>
                <a:cxn ang="0">
                  <a:pos x="27" y="10"/>
                </a:cxn>
                <a:cxn ang="0">
                  <a:pos x="22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0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63" y="3"/>
                </a:cxn>
                <a:cxn ang="0">
                  <a:pos x="41" y="1"/>
                </a:cxn>
                <a:cxn ang="0">
                  <a:pos x="33" y="0"/>
                </a:cxn>
                <a:cxn ang="0">
                  <a:pos x="0" y="9"/>
                </a:cxn>
                <a:cxn ang="0">
                  <a:pos x="18" y="13"/>
                </a:cxn>
                <a:cxn ang="0">
                  <a:pos x="26" y="20"/>
                </a:cxn>
                <a:cxn ang="0">
                  <a:pos x="41" y="23"/>
                </a:cxn>
                <a:cxn ang="0">
                  <a:pos x="49" y="24"/>
                </a:cxn>
                <a:cxn ang="0">
                  <a:pos x="81" y="20"/>
                </a:cxn>
                <a:cxn ang="0">
                  <a:pos x="108" y="15"/>
                </a:cxn>
                <a:cxn ang="0">
                  <a:pos x="92" y="6"/>
                </a:cxn>
                <a:cxn ang="0">
                  <a:pos x="85" y="1"/>
                </a:cxn>
                <a:cxn ang="0">
                  <a:pos x="63" y="3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1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22" y="0"/>
                </a:cxn>
                <a:cxn ang="0">
                  <a:pos x="5" y="7"/>
                </a:cxn>
                <a:cxn ang="0">
                  <a:pos x="16" y="12"/>
                </a:cxn>
                <a:cxn ang="0">
                  <a:pos x="27" y="12"/>
                </a:cxn>
                <a:cxn ang="0">
                  <a:pos x="22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2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24" y="2"/>
                </a:cxn>
                <a:cxn ang="0">
                  <a:pos x="67" y="3"/>
                </a:cxn>
                <a:cxn ang="0">
                  <a:pos x="70" y="8"/>
                </a:cxn>
                <a:cxn ang="0">
                  <a:pos x="68" y="11"/>
                </a:cxn>
                <a:cxn ang="0">
                  <a:pos x="58" y="9"/>
                </a:cxn>
                <a:cxn ang="0">
                  <a:pos x="50" y="6"/>
                </a:cxn>
                <a:cxn ang="0">
                  <a:pos x="15" y="9"/>
                </a:cxn>
                <a:cxn ang="0">
                  <a:pos x="20" y="17"/>
                </a:cxn>
                <a:cxn ang="0">
                  <a:pos x="35" y="18"/>
                </a:cxn>
                <a:cxn ang="0">
                  <a:pos x="48" y="24"/>
                </a:cxn>
                <a:cxn ang="0">
                  <a:pos x="58" y="28"/>
                </a:cxn>
                <a:cxn ang="0">
                  <a:pos x="70" y="23"/>
                </a:cxn>
                <a:cxn ang="0">
                  <a:pos x="79" y="19"/>
                </a:cxn>
                <a:cxn ang="0">
                  <a:pos x="82" y="16"/>
                </a:cxn>
                <a:cxn ang="0">
                  <a:pos x="107" y="12"/>
                </a:cxn>
                <a:cxn ang="0">
                  <a:pos x="121" y="10"/>
                </a:cxn>
                <a:cxn ang="0">
                  <a:pos x="129" y="9"/>
                </a:cxn>
                <a:cxn ang="0">
                  <a:pos x="124" y="2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3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23" y="2"/>
                </a:cxn>
                <a:cxn ang="0">
                  <a:pos x="5" y="1"/>
                </a:cxn>
                <a:cxn ang="0">
                  <a:pos x="15" y="10"/>
                </a:cxn>
                <a:cxn ang="0">
                  <a:pos x="34" y="5"/>
                </a:cxn>
                <a:cxn ang="0">
                  <a:pos x="23" y="2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4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15" y="6"/>
                </a:cxn>
                <a:cxn ang="0">
                  <a:pos x="0" y="8"/>
                </a:cxn>
                <a:cxn ang="0">
                  <a:pos x="9" y="15"/>
                </a:cxn>
                <a:cxn ang="0">
                  <a:pos x="21" y="30"/>
                </a:cxn>
                <a:cxn ang="0">
                  <a:pos x="33" y="31"/>
                </a:cxn>
                <a:cxn ang="0">
                  <a:pos x="32" y="36"/>
                </a:cxn>
                <a:cxn ang="0">
                  <a:pos x="18" y="38"/>
                </a:cxn>
                <a:cxn ang="0">
                  <a:pos x="10" y="45"/>
                </a:cxn>
                <a:cxn ang="0">
                  <a:pos x="11" y="47"/>
                </a:cxn>
                <a:cxn ang="0">
                  <a:pos x="19" y="48"/>
                </a:cxn>
                <a:cxn ang="0">
                  <a:pos x="11" y="57"/>
                </a:cxn>
                <a:cxn ang="0">
                  <a:pos x="13" y="59"/>
                </a:cxn>
                <a:cxn ang="0">
                  <a:pos x="21" y="59"/>
                </a:cxn>
                <a:cxn ang="0">
                  <a:pos x="37" y="57"/>
                </a:cxn>
                <a:cxn ang="0">
                  <a:pos x="58" y="59"/>
                </a:cxn>
                <a:cxn ang="0">
                  <a:pos x="68" y="57"/>
                </a:cxn>
                <a:cxn ang="0">
                  <a:pos x="76" y="56"/>
                </a:cxn>
                <a:cxn ang="0">
                  <a:pos x="80" y="48"/>
                </a:cxn>
                <a:cxn ang="0">
                  <a:pos x="92" y="45"/>
                </a:cxn>
                <a:cxn ang="0">
                  <a:pos x="68" y="37"/>
                </a:cxn>
                <a:cxn ang="0">
                  <a:pos x="55" y="29"/>
                </a:cxn>
                <a:cxn ang="0">
                  <a:pos x="51" y="24"/>
                </a:cxn>
                <a:cxn ang="0">
                  <a:pos x="40" y="21"/>
                </a:cxn>
                <a:cxn ang="0">
                  <a:pos x="54" y="15"/>
                </a:cxn>
                <a:cxn ang="0">
                  <a:pos x="40" y="10"/>
                </a:cxn>
                <a:cxn ang="0">
                  <a:pos x="44" y="4"/>
                </a:cxn>
                <a:cxn ang="0">
                  <a:pos x="28" y="1"/>
                </a:cxn>
                <a:cxn ang="0">
                  <a:pos x="19" y="3"/>
                </a:cxn>
                <a:cxn ang="0">
                  <a:pos x="15" y="6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5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37" y="2"/>
                </a:cxn>
                <a:cxn ang="0">
                  <a:pos x="52" y="3"/>
                </a:cxn>
                <a:cxn ang="0">
                  <a:pos x="58" y="9"/>
                </a:cxn>
                <a:cxn ang="0">
                  <a:pos x="50" y="16"/>
                </a:cxn>
                <a:cxn ang="0">
                  <a:pos x="29" y="26"/>
                </a:cxn>
                <a:cxn ang="0">
                  <a:pos x="11" y="31"/>
                </a:cxn>
                <a:cxn ang="0">
                  <a:pos x="5" y="24"/>
                </a:cxn>
                <a:cxn ang="0">
                  <a:pos x="13" y="22"/>
                </a:cxn>
                <a:cxn ang="0">
                  <a:pos x="9" y="15"/>
                </a:cxn>
                <a:cxn ang="0">
                  <a:pos x="25" y="9"/>
                </a:cxn>
                <a:cxn ang="0">
                  <a:pos x="37" y="2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6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136" y="4"/>
                </a:cxn>
                <a:cxn ang="0">
                  <a:pos x="113" y="6"/>
                </a:cxn>
                <a:cxn ang="0">
                  <a:pos x="92" y="18"/>
                </a:cxn>
                <a:cxn ang="0">
                  <a:pos x="66" y="20"/>
                </a:cxn>
                <a:cxn ang="0">
                  <a:pos x="53" y="26"/>
                </a:cxn>
                <a:cxn ang="0">
                  <a:pos x="44" y="40"/>
                </a:cxn>
                <a:cxn ang="0">
                  <a:pos x="23" y="58"/>
                </a:cxn>
                <a:cxn ang="0">
                  <a:pos x="0" y="62"/>
                </a:cxn>
                <a:cxn ang="0">
                  <a:pos x="46" y="112"/>
                </a:cxn>
                <a:cxn ang="0">
                  <a:pos x="77" y="147"/>
                </a:cxn>
                <a:cxn ang="0">
                  <a:pos x="92" y="153"/>
                </a:cxn>
                <a:cxn ang="0">
                  <a:pos x="108" y="156"/>
                </a:cxn>
                <a:cxn ang="0">
                  <a:pos x="146" y="149"/>
                </a:cxn>
                <a:cxn ang="0">
                  <a:pos x="161" y="146"/>
                </a:cxn>
                <a:cxn ang="0">
                  <a:pos x="191" y="156"/>
                </a:cxn>
                <a:cxn ang="0">
                  <a:pos x="207" y="182"/>
                </a:cxn>
                <a:cxn ang="0">
                  <a:pos x="214" y="180"/>
                </a:cxn>
                <a:cxn ang="0">
                  <a:pos x="220" y="176"/>
                </a:cxn>
                <a:cxn ang="0">
                  <a:pos x="235" y="189"/>
                </a:cxn>
                <a:cxn ang="0">
                  <a:pos x="258" y="197"/>
                </a:cxn>
                <a:cxn ang="0">
                  <a:pos x="278" y="208"/>
                </a:cxn>
                <a:cxn ang="0">
                  <a:pos x="283" y="212"/>
                </a:cxn>
                <a:cxn ang="0">
                  <a:pos x="291" y="215"/>
                </a:cxn>
                <a:cxn ang="0">
                  <a:pos x="309" y="226"/>
                </a:cxn>
                <a:cxn ang="0">
                  <a:pos x="314" y="218"/>
                </a:cxn>
                <a:cxn ang="0">
                  <a:pos x="344" y="227"/>
                </a:cxn>
                <a:cxn ang="0">
                  <a:pos x="375" y="226"/>
                </a:cxn>
                <a:cxn ang="0">
                  <a:pos x="393" y="184"/>
                </a:cxn>
                <a:cxn ang="0">
                  <a:pos x="403" y="160"/>
                </a:cxn>
                <a:cxn ang="0">
                  <a:pos x="396" y="126"/>
                </a:cxn>
                <a:cxn ang="0">
                  <a:pos x="342" y="93"/>
                </a:cxn>
                <a:cxn ang="0">
                  <a:pos x="338" y="81"/>
                </a:cxn>
                <a:cxn ang="0">
                  <a:pos x="294" y="62"/>
                </a:cxn>
                <a:cxn ang="0">
                  <a:pos x="301" y="53"/>
                </a:cxn>
                <a:cxn ang="0">
                  <a:pos x="291" y="46"/>
                </a:cxn>
                <a:cxn ang="0">
                  <a:pos x="265" y="27"/>
                </a:cxn>
                <a:cxn ang="0">
                  <a:pos x="251" y="11"/>
                </a:cxn>
                <a:cxn ang="0">
                  <a:pos x="248" y="6"/>
                </a:cxn>
                <a:cxn ang="0">
                  <a:pos x="232" y="52"/>
                </a:cxn>
                <a:cxn ang="0">
                  <a:pos x="207" y="40"/>
                </a:cxn>
                <a:cxn ang="0">
                  <a:pos x="186" y="39"/>
                </a:cxn>
                <a:cxn ang="0">
                  <a:pos x="173" y="30"/>
                </a:cxn>
                <a:cxn ang="0">
                  <a:pos x="168" y="22"/>
                </a:cxn>
                <a:cxn ang="0">
                  <a:pos x="177" y="19"/>
                </a:cxn>
                <a:cxn ang="0">
                  <a:pos x="153" y="6"/>
                </a:cxn>
                <a:cxn ang="0">
                  <a:pos x="138" y="4"/>
                </a:cxn>
                <a:cxn ang="0">
                  <a:pos x="131" y="3"/>
                </a:cxn>
                <a:cxn ang="0">
                  <a:pos x="136" y="4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7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53" y="20"/>
                </a:cxn>
                <a:cxn ang="0">
                  <a:pos x="44" y="13"/>
                </a:cxn>
                <a:cxn ang="0">
                  <a:pos x="40" y="6"/>
                </a:cxn>
                <a:cxn ang="0">
                  <a:pos x="34" y="4"/>
                </a:cxn>
                <a:cxn ang="0">
                  <a:pos x="10" y="6"/>
                </a:cxn>
                <a:cxn ang="0">
                  <a:pos x="28" y="14"/>
                </a:cxn>
                <a:cxn ang="0">
                  <a:pos x="30" y="18"/>
                </a:cxn>
                <a:cxn ang="0">
                  <a:pos x="16" y="24"/>
                </a:cxn>
                <a:cxn ang="0">
                  <a:pos x="56" y="31"/>
                </a:cxn>
                <a:cxn ang="0">
                  <a:pos x="79" y="39"/>
                </a:cxn>
                <a:cxn ang="0">
                  <a:pos x="82" y="43"/>
                </a:cxn>
                <a:cxn ang="0">
                  <a:pos x="90" y="45"/>
                </a:cxn>
                <a:cxn ang="0">
                  <a:pos x="95" y="53"/>
                </a:cxn>
                <a:cxn ang="0">
                  <a:pos x="84" y="67"/>
                </a:cxn>
                <a:cxn ang="0">
                  <a:pos x="115" y="64"/>
                </a:cxn>
                <a:cxn ang="0">
                  <a:pos x="122" y="74"/>
                </a:cxn>
                <a:cxn ang="0">
                  <a:pos x="138" y="77"/>
                </a:cxn>
                <a:cxn ang="0">
                  <a:pos x="146" y="78"/>
                </a:cxn>
                <a:cxn ang="0">
                  <a:pos x="161" y="77"/>
                </a:cxn>
                <a:cxn ang="0">
                  <a:pos x="177" y="67"/>
                </a:cxn>
                <a:cxn ang="0">
                  <a:pos x="215" y="86"/>
                </a:cxn>
                <a:cxn ang="0">
                  <a:pos x="233" y="96"/>
                </a:cxn>
                <a:cxn ang="0">
                  <a:pos x="230" y="77"/>
                </a:cxn>
                <a:cxn ang="0">
                  <a:pos x="215" y="69"/>
                </a:cxn>
                <a:cxn ang="0">
                  <a:pos x="238" y="58"/>
                </a:cxn>
                <a:cxn ang="0">
                  <a:pos x="260" y="53"/>
                </a:cxn>
                <a:cxn ang="0">
                  <a:pos x="269" y="52"/>
                </a:cxn>
                <a:cxn ang="0">
                  <a:pos x="271" y="48"/>
                </a:cxn>
                <a:cxn ang="0">
                  <a:pos x="227" y="51"/>
                </a:cxn>
                <a:cxn ang="0">
                  <a:pos x="195" y="48"/>
                </a:cxn>
                <a:cxn ang="0">
                  <a:pos x="191" y="44"/>
                </a:cxn>
                <a:cxn ang="0">
                  <a:pos x="187" y="40"/>
                </a:cxn>
                <a:cxn ang="0">
                  <a:pos x="141" y="27"/>
                </a:cxn>
                <a:cxn ang="0">
                  <a:pos x="103" y="20"/>
                </a:cxn>
                <a:cxn ang="0">
                  <a:pos x="87" y="18"/>
                </a:cxn>
                <a:cxn ang="0">
                  <a:pos x="51" y="18"/>
                </a:cxn>
                <a:cxn ang="0">
                  <a:pos x="44" y="11"/>
                </a:cxn>
                <a:cxn ang="0">
                  <a:pos x="44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8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21" y="6"/>
                </a:cxn>
                <a:cxn ang="0">
                  <a:pos x="0" y="6"/>
                </a:cxn>
                <a:cxn ang="0">
                  <a:pos x="13" y="14"/>
                </a:cxn>
                <a:cxn ang="0">
                  <a:pos x="18" y="22"/>
                </a:cxn>
                <a:cxn ang="0">
                  <a:pos x="21" y="26"/>
                </a:cxn>
                <a:cxn ang="0">
                  <a:pos x="39" y="17"/>
                </a:cxn>
                <a:cxn ang="0">
                  <a:pos x="21" y="6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9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30" y="25"/>
                </a:cxn>
                <a:cxn ang="0">
                  <a:pos x="25" y="21"/>
                </a:cxn>
                <a:cxn ang="0">
                  <a:pos x="9" y="24"/>
                </a:cxn>
                <a:cxn ang="0">
                  <a:pos x="25" y="38"/>
                </a:cxn>
                <a:cxn ang="0">
                  <a:pos x="79" y="30"/>
                </a:cxn>
                <a:cxn ang="0">
                  <a:pos x="95" y="25"/>
                </a:cxn>
                <a:cxn ang="0">
                  <a:pos x="110" y="22"/>
                </a:cxn>
                <a:cxn ang="0">
                  <a:pos x="141" y="6"/>
                </a:cxn>
                <a:cxn ang="0">
                  <a:pos x="135" y="0"/>
                </a:cxn>
                <a:cxn ang="0">
                  <a:pos x="115" y="6"/>
                </a:cxn>
                <a:cxn ang="0">
                  <a:pos x="68" y="14"/>
                </a:cxn>
                <a:cxn ang="0">
                  <a:pos x="54" y="15"/>
                </a:cxn>
                <a:cxn ang="0">
                  <a:pos x="38" y="18"/>
                </a:cxn>
                <a:cxn ang="0">
                  <a:pos x="30" y="25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50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8" y="21"/>
                </a:cxn>
                <a:cxn ang="0">
                  <a:pos x="5" y="30"/>
                </a:cxn>
                <a:cxn ang="0">
                  <a:pos x="0" y="38"/>
                </a:cxn>
                <a:cxn ang="0">
                  <a:pos x="23" y="41"/>
                </a:cxn>
                <a:cxn ang="0">
                  <a:pos x="33" y="34"/>
                </a:cxn>
                <a:cxn ang="0">
                  <a:pos x="78" y="24"/>
                </a:cxn>
                <a:cxn ang="0">
                  <a:pos x="85" y="16"/>
                </a:cxn>
                <a:cxn ang="0">
                  <a:pos x="70" y="10"/>
                </a:cxn>
                <a:cxn ang="0">
                  <a:pos x="63" y="7"/>
                </a:cxn>
                <a:cxn ang="0">
                  <a:pos x="40" y="4"/>
                </a:cxn>
                <a:cxn ang="0">
                  <a:pos x="33" y="13"/>
                </a:cxn>
                <a:cxn ang="0">
                  <a:pos x="8" y="21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51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19" y="0"/>
                </a:cxn>
                <a:cxn ang="0">
                  <a:pos x="5" y="3"/>
                </a:cxn>
                <a:cxn ang="0">
                  <a:pos x="16" y="11"/>
                </a:cxn>
                <a:cxn ang="0">
                  <a:pos x="26" y="8"/>
                </a:cxn>
                <a:cxn ang="0">
                  <a:pos x="1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52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83" y="0"/>
                </a:cxn>
                <a:cxn ang="0">
                  <a:pos x="68" y="10"/>
                </a:cxn>
                <a:cxn ang="0">
                  <a:pos x="57" y="22"/>
                </a:cxn>
                <a:cxn ang="0">
                  <a:pos x="23" y="29"/>
                </a:cxn>
                <a:cxn ang="0">
                  <a:pos x="18" y="33"/>
                </a:cxn>
                <a:cxn ang="0">
                  <a:pos x="10" y="34"/>
                </a:cxn>
                <a:cxn ang="0">
                  <a:pos x="13" y="46"/>
                </a:cxn>
                <a:cxn ang="0">
                  <a:pos x="18" y="53"/>
                </a:cxn>
                <a:cxn ang="0">
                  <a:pos x="0" y="69"/>
                </a:cxn>
                <a:cxn ang="0">
                  <a:pos x="18" y="90"/>
                </a:cxn>
                <a:cxn ang="0">
                  <a:pos x="34" y="93"/>
                </a:cxn>
                <a:cxn ang="0">
                  <a:pos x="57" y="75"/>
                </a:cxn>
                <a:cxn ang="0">
                  <a:pos x="68" y="67"/>
                </a:cxn>
                <a:cxn ang="0">
                  <a:pos x="83" y="40"/>
                </a:cxn>
                <a:cxn ang="0">
                  <a:pos x="91" y="26"/>
                </a:cxn>
                <a:cxn ang="0">
                  <a:pos x="107" y="25"/>
                </a:cxn>
                <a:cxn ang="0">
                  <a:pos x="83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53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19" y="0"/>
                </a:cxn>
                <a:cxn ang="0">
                  <a:pos x="16" y="21"/>
                </a:cxn>
                <a:cxn ang="0">
                  <a:pos x="19" y="26"/>
                </a:cxn>
                <a:cxn ang="0">
                  <a:pos x="26" y="27"/>
                </a:cxn>
                <a:cxn ang="0">
                  <a:pos x="36" y="26"/>
                </a:cxn>
                <a:cxn ang="0">
                  <a:pos x="1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54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62" y="0"/>
                </a:cxn>
                <a:cxn ang="0">
                  <a:pos x="39" y="29"/>
                </a:cxn>
                <a:cxn ang="0">
                  <a:pos x="23" y="32"/>
                </a:cxn>
                <a:cxn ang="0">
                  <a:pos x="8" y="37"/>
                </a:cxn>
                <a:cxn ang="0">
                  <a:pos x="26" y="65"/>
                </a:cxn>
                <a:cxn ang="0">
                  <a:pos x="34" y="77"/>
                </a:cxn>
                <a:cxn ang="0">
                  <a:pos x="39" y="81"/>
                </a:cxn>
                <a:cxn ang="0">
                  <a:pos x="54" y="84"/>
                </a:cxn>
                <a:cxn ang="0">
                  <a:pos x="62" y="67"/>
                </a:cxn>
                <a:cxn ang="0">
                  <a:pos x="80" y="58"/>
                </a:cxn>
                <a:cxn ang="0">
                  <a:pos x="73" y="24"/>
                </a:cxn>
                <a:cxn ang="0">
                  <a:pos x="91" y="17"/>
                </a:cxn>
                <a:cxn ang="0">
                  <a:pos x="73" y="7"/>
                </a:cxn>
                <a:cxn ang="0">
                  <a:pos x="62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55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31" y="1"/>
                </a:cxn>
                <a:cxn ang="0">
                  <a:pos x="33" y="12"/>
                </a:cxn>
                <a:cxn ang="0">
                  <a:pos x="39" y="21"/>
                </a:cxn>
                <a:cxn ang="0">
                  <a:pos x="41" y="31"/>
                </a:cxn>
                <a:cxn ang="0">
                  <a:pos x="44" y="36"/>
                </a:cxn>
                <a:cxn ang="0">
                  <a:pos x="46" y="43"/>
                </a:cxn>
                <a:cxn ang="0">
                  <a:pos x="36" y="31"/>
                </a:cxn>
                <a:cxn ang="0">
                  <a:pos x="22" y="27"/>
                </a:cxn>
                <a:cxn ang="0">
                  <a:pos x="3" y="29"/>
                </a:cxn>
                <a:cxn ang="0">
                  <a:pos x="5" y="35"/>
                </a:cxn>
                <a:cxn ang="0">
                  <a:pos x="26" y="39"/>
                </a:cxn>
                <a:cxn ang="0">
                  <a:pos x="36" y="46"/>
                </a:cxn>
                <a:cxn ang="0">
                  <a:pos x="46" y="46"/>
                </a:cxn>
                <a:cxn ang="0">
                  <a:pos x="50" y="51"/>
                </a:cxn>
                <a:cxn ang="0">
                  <a:pos x="62" y="61"/>
                </a:cxn>
                <a:cxn ang="0">
                  <a:pos x="53" y="43"/>
                </a:cxn>
                <a:cxn ang="0">
                  <a:pos x="52" y="31"/>
                </a:cxn>
                <a:cxn ang="0">
                  <a:pos x="46" y="22"/>
                </a:cxn>
                <a:cxn ang="0">
                  <a:pos x="41" y="14"/>
                </a:cxn>
                <a:cxn ang="0">
                  <a:pos x="36" y="7"/>
                </a:cxn>
                <a:cxn ang="0">
                  <a:pos x="31" y="1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56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3" y="0"/>
                </a:cxn>
                <a:cxn ang="0">
                  <a:pos x="0" y="8"/>
                </a:cxn>
                <a:cxn ang="0">
                  <a:pos x="6" y="18"/>
                </a:cxn>
                <a:cxn ang="0">
                  <a:pos x="11" y="32"/>
                </a:cxn>
                <a:cxn ang="0">
                  <a:pos x="21" y="44"/>
                </a:cxn>
                <a:cxn ang="0">
                  <a:pos x="33" y="59"/>
                </a:cxn>
                <a:cxn ang="0">
                  <a:pos x="25" y="39"/>
                </a:cxn>
                <a:cxn ang="0">
                  <a:pos x="21" y="31"/>
                </a:cxn>
                <a:cxn ang="0">
                  <a:pos x="17" y="21"/>
                </a:cxn>
                <a:cxn ang="0">
                  <a:pos x="15" y="15"/>
                </a:cxn>
                <a:cxn ang="0">
                  <a:pos x="10" y="13"/>
                </a:cxn>
                <a:cxn ang="0">
                  <a:pos x="3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57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5" y="11"/>
                </a:cxn>
                <a:cxn ang="0">
                  <a:pos x="15" y="14"/>
                </a:cxn>
                <a:cxn ang="0">
                  <a:pos x="32" y="16"/>
                </a:cxn>
                <a:cxn ang="0">
                  <a:pos x="41" y="18"/>
                </a:cxn>
                <a:cxn ang="0">
                  <a:pos x="50" y="21"/>
                </a:cxn>
                <a:cxn ang="0">
                  <a:pos x="57" y="22"/>
                </a:cxn>
                <a:cxn ang="0">
                  <a:pos x="48" y="12"/>
                </a:cxn>
                <a:cxn ang="0">
                  <a:pos x="42" y="7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3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58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62" y="0"/>
                </a:cxn>
                <a:cxn ang="0">
                  <a:pos x="47" y="3"/>
                </a:cxn>
                <a:cxn ang="0">
                  <a:pos x="15" y="5"/>
                </a:cxn>
                <a:cxn ang="0">
                  <a:pos x="9" y="11"/>
                </a:cxn>
                <a:cxn ang="0">
                  <a:pos x="7" y="21"/>
                </a:cxn>
                <a:cxn ang="0">
                  <a:pos x="9" y="25"/>
                </a:cxn>
                <a:cxn ang="0">
                  <a:pos x="3" y="30"/>
                </a:cxn>
                <a:cxn ang="0">
                  <a:pos x="9" y="37"/>
                </a:cxn>
                <a:cxn ang="0">
                  <a:pos x="15" y="43"/>
                </a:cxn>
                <a:cxn ang="0">
                  <a:pos x="9" y="50"/>
                </a:cxn>
                <a:cxn ang="0">
                  <a:pos x="15" y="53"/>
                </a:cxn>
                <a:cxn ang="0">
                  <a:pos x="27" y="50"/>
                </a:cxn>
                <a:cxn ang="0">
                  <a:pos x="32" y="31"/>
                </a:cxn>
                <a:cxn ang="0">
                  <a:pos x="35" y="43"/>
                </a:cxn>
                <a:cxn ang="0">
                  <a:pos x="41" y="50"/>
                </a:cxn>
                <a:cxn ang="0">
                  <a:pos x="39" y="38"/>
                </a:cxn>
                <a:cxn ang="0">
                  <a:pos x="45" y="25"/>
                </a:cxn>
                <a:cxn ang="0">
                  <a:pos x="43" y="17"/>
                </a:cxn>
                <a:cxn ang="0">
                  <a:pos x="33" y="20"/>
                </a:cxn>
                <a:cxn ang="0">
                  <a:pos x="22" y="19"/>
                </a:cxn>
                <a:cxn ang="0">
                  <a:pos x="26" y="12"/>
                </a:cxn>
                <a:cxn ang="0">
                  <a:pos x="39" y="12"/>
                </a:cxn>
                <a:cxn ang="0">
                  <a:pos x="49" y="13"/>
                </a:cxn>
                <a:cxn ang="0">
                  <a:pos x="62" y="10"/>
                </a:cxn>
                <a:cxn ang="0">
                  <a:pos x="69" y="4"/>
                </a:cxn>
                <a:cxn ang="0">
                  <a:pos x="62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59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3" y="14"/>
                </a:cxn>
                <a:cxn ang="0">
                  <a:pos x="1" y="22"/>
                </a:cxn>
                <a:cxn ang="0">
                  <a:pos x="9" y="34"/>
                </a:cxn>
                <a:cxn ang="0">
                  <a:pos x="18" y="29"/>
                </a:cxn>
                <a:cxn ang="0">
                  <a:pos x="13" y="22"/>
                </a:cxn>
                <a:cxn ang="0">
                  <a:pos x="7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60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8" y="1"/>
                </a:cxn>
                <a:cxn ang="0">
                  <a:pos x="0" y="7"/>
                </a:cxn>
                <a:cxn ang="0">
                  <a:pos x="5" y="17"/>
                </a:cxn>
                <a:cxn ang="0">
                  <a:pos x="3" y="37"/>
                </a:cxn>
                <a:cxn ang="0">
                  <a:pos x="11" y="36"/>
                </a:cxn>
                <a:cxn ang="0">
                  <a:pos x="13" y="40"/>
                </a:cxn>
                <a:cxn ang="0">
                  <a:pos x="19" y="42"/>
                </a:cxn>
                <a:cxn ang="0">
                  <a:pos x="25" y="48"/>
                </a:cxn>
                <a:cxn ang="0">
                  <a:pos x="30" y="44"/>
                </a:cxn>
                <a:cxn ang="0">
                  <a:pos x="41" y="46"/>
                </a:cxn>
                <a:cxn ang="0">
                  <a:pos x="41" y="38"/>
                </a:cxn>
                <a:cxn ang="0">
                  <a:pos x="30" y="36"/>
                </a:cxn>
                <a:cxn ang="0">
                  <a:pos x="25" y="32"/>
                </a:cxn>
                <a:cxn ang="0">
                  <a:pos x="22" y="25"/>
                </a:cxn>
                <a:cxn ang="0">
                  <a:pos x="26" y="18"/>
                </a:cxn>
                <a:cxn ang="0">
                  <a:pos x="22" y="13"/>
                </a:cxn>
                <a:cxn ang="0">
                  <a:pos x="27" y="7"/>
                </a:cxn>
                <a:cxn ang="0">
                  <a:pos x="19" y="1"/>
                </a:cxn>
                <a:cxn ang="0">
                  <a:pos x="12" y="3"/>
                </a:cxn>
                <a:cxn ang="0">
                  <a:pos x="8" y="1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61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34" y="0"/>
                </a:cxn>
                <a:cxn ang="0">
                  <a:pos x="29" y="6"/>
                </a:cxn>
                <a:cxn ang="0">
                  <a:pos x="21" y="11"/>
                </a:cxn>
                <a:cxn ang="0">
                  <a:pos x="10" y="13"/>
                </a:cxn>
                <a:cxn ang="0">
                  <a:pos x="5" y="17"/>
                </a:cxn>
                <a:cxn ang="0">
                  <a:pos x="3" y="26"/>
                </a:cxn>
                <a:cxn ang="0">
                  <a:pos x="9" y="25"/>
                </a:cxn>
                <a:cxn ang="0">
                  <a:pos x="17" y="22"/>
                </a:cxn>
                <a:cxn ang="0">
                  <a:pos x="23" y="25"/>
                </a:cxn>
                <a:cxn ang="0">
                  <a:pos x="38" y="35"/>
                </a:cxn>
                <a:cxn ang="0">
                  <a:pos x="47" y="25"/>
                </a:cxn>
                <a:cxn ang="0">
                  <a:pos x="56" y="24"/>
                </a:cxn>
                <a:cxn ang="0">
                  <a:pos x="49" y="13"/>
                </a:cxn>
                <a:cxn ang="0">
                  <a:pos x="34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62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3" y="9"/>
                </a:cxn>
                <a:cxn ang="0">
                  <a:pos x="17" y="22"/>
                </a:cxn>
                <a:cxn ang="0">
                  <a:pos x="20" y="17"/>
                </a:cxn>
                <a:cxn ang="0">
                  <a:pos x="25" y="14"/>
                </a:cxn>
                <a:cxn ang="0">
                  <a:pos x="20" y="8"/>
                </a:cxn>
                <a:cxn ang="0">
                  <a:pos x="13" y="4"/>
                </a:cxn>
                <a:cxn ang="0">
                  <a:pos x="8" y="1"/>
                </a:cxn>
                <a:cxn ang="0">
                  <a:pos x="2" y="4"/>
                </a:cxn>
                <a:cxn ang="0">
                  <a:pos x="3" y="9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63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16" y="4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64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18" y="12"/>
                </a:cxn>
                <a:cxn ang="0">
                  <a:pos x="27" y="17"/>
                </a:cxn>
                <a:cxn ang="0">
                  <a:pos x="39" y="15"/>
                </a:cxn>
                <a:cxn ang="0">
                  <a:pos x="31" y="9"/>
                </a:cxn>
                <a:cxn ang="0">
                  <a:pos x="18" y="1"/>
                </a:cxn>
                <a:cxn ang="0">
                  <a:pos x="12" y="6"/>
                </a:cxn>
                <a:cxn ang="0">
                  <a:pos x="6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65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17" y="0"/>
                </a:cxn>
                <a:cxn ang="0">
                  <a:pos x="6" y="4"/>
                </a:cxn>
                <a:cxn ang="0">
                  <a:pos x="7" y="11"/>
                </a:cxn>
                <a:cxn ang="0">
                  <a:pos x="14" y="13"/>
                </a:cxn>
                <a:cxn ang="0">
                  <a:pos x="17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66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16" y="12"/>
                </a:cxn>
                <a:cxn ang="0">
                  <a:pos x="23" y="19"/>
                </a:cxn>
                <a:cxn ang="0">
                  <a:pos x="30" y="22"/>
                </a:cxn>
                <a:cxn ang="0">
                  <a:pos x="40" y="19"/>
                </a:cxn>
                <a:cxn ang="0">
                  <a:pos x="22" y="6"/>
                </a:cxn>
                <a:cxn ang="0">
                  <a:pos x="4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67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18" y="3"/>
                </a:cxn>
                <a:cxn ang="0">
                  <a:pos x="20" y="12"/>
                </a:cxn>
                <a:cxn ang="0">
                  <a:pos x="10" y="15"/>
                </a:cxn>
                <a:cxn ang="0">
                  <a:pos x="15" y="23"/>
                </a:cxn>
                <a:cxn ang="0">
                  <a:pos x="31" y="20"/>
                </a:cxn>
                <a:cxn ang="0">
                  <a:pos x="39" y="16"/>
                </a:cxn>
                <a:cxn ang="0">
                  <a:pos x="33" y="10"/>
                </a:cxn>
                <a:cxn ang="0">
                  <a:pos x="37" y="5"/>
                </a:cxn>
                <a:cxn ang="0">
                  <a:pos x="36" y="1"/>
                </a:cxn>
                <a:cxn ang="0">
                  <a:pos x="30" y="1"/>
                </a:cxn>
                <a:cxn ang="0">
                  <a:pos x="33" y="2"/>
                </a:cxn>
                <a:cxn ang="0">
                  <a:pos x="32" y="6"/>
                </a:cxn>
                <a:cxn ang="0">
                  <a:pos x="28" y="8"/>
                </a:cxn>
                <a:cxn ang="0">
                  <a:pos x="18" y="3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68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13" y="1"/>
                </a:cxn>
                <a:cxn ang="0">
                  <a:pos x="3" y="2"/>
                </a:cxn>
                <a:cxn ang="0">
                  <a:pos x="21" y="12"/>
                </a:cxn>
                <a:cxn ang="0">
                  <a:pos x="27" y="10"/>
                </a:cxn>
                <a:cxn ang="0">
                  <a:pos x="13" y="1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69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13" y="0"/>
                </a:cxn>
                <a:cxn ang="0">
                  <a:pos x="0" y="9"/>
                </a:cxn>
                <a:cxn ang="0">
                  <a:pos x="10" y="8"/>
                </a:cxn>
                <a:cxn ang="0">
                  <a:pos x="12" y="11"/>
                </a:cxn>
                <a:cxn ang="0">
                  <a:pos x="10" y="13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3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0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14" y="0"/>
                </a:cxn>
                <a:cxn ang="0">
                  <a:pos x="0" y="2"/>
                </a:cxn>
                <a:cxn ang="0">
                  <a:pos x="17" y="10"/>
                </a:cxn>
                <a:cxn ang="0">
                  <a:pos x="29" y="8"/>
                </a:cxn>
                <a:cxn ang="0">
                  <a:pos x="14" y="3"/>
                </a:cxn>
                <a:cxn ang="0">
                  <a:pos x="14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1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21" y="0"/>
                </a:cxn>
                <a:cxn ang="0">
                  <a:pos x="15" y="6"/>
                </a:cxn>
                <a:cxn ang="0">
                  <a:pos x="6" y="13"/>
                </a:cxn>
                <a:cxn ang="0">
                  <a:pos x="0" y="20"/>
                </a:cxn>
                <a:cxn ang="0">
                  <a:pos x="5" y="26"/>
                </a:cxn>
                <a:cxn ang="0">
                  <a:pos x="14" y="20"/>
                </a:cxn>
                <a:cxn ang="0">
                  <a:pos x="24" y="11"/>
                </a:cxn>
                <a:cxn ang="0">
                  <a:pos x="21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2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9" y="2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10" y="14"/>
                </a:cxn>
                <a:cxn ang="0">
                  <a:pos x="17" y="19"/>
                </a:cxn>
                <a:cxn ang="0">
                  <a:pos x="11" y="7"/>
                </a:cxn>
                <a:cxn ang="0">
                  <a:pos x="9" y="2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3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7" y="0"/>
                </a:cxn>
                <a:cxn ang="0">
                  <a:pos x="1" y="3"/>
                </a:cxn>
                <a:cxn ang="0">
                  <a:pos x="7" y="8"/>
                </a:cxn>
                <a:cxn ang="0">
                  <a:pos x="7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4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3" y="0"/>
                </a:cxn>
                <a:cxn ang="0">
                  <a:pos x="7" y="5"/>
                </a:cxn>
                <a:cxn ang="0">
                  <a:pos x="13" y="8"/>
                </a:cxn>
                <a:cxn ang="0">
                  <a:pos x="5" y="13"/>
                </a:cxn>
                <a:cxn ang="0">
                  <a:pos x="0" y="19"/>
                </a:cxn>
                <a:cxn ang="0">
                  <a:pos x="7" y="20"/>
                </a:cxn>
                <a:cxn ang="0">
                  <a:pos x="16" y="9"/>
                </a:cxn>
                <a:cxn ang="0">
                  <a:pos x="3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5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0" y="1"/>
                </a:cxn>
                <a:cxn ang="0">
                  <a:pos x="0" y="2"/>
                </a:cxn>
                <a:cxn ang="0">
                  <a:pos x="5" y="7"/>
                </a:cxn>
                <a:cxn ang="0">
                  <a:pos x="10" y="1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6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6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6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7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7" y="2"/>
                </a:cxn>
                <a:cxn ang="0">
                  <a:pos x="0" y="4"/>
                </a:cxn>
                <a:cxn ang="0">
                  <a:pos x="9" y="7"/>
                </a:cxn>
                <a:cxn ang="0">
                  <a:pos x="7" y="2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8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9" y="9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79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7" y="0"/>
                </a:cxn>
                <a:cxn ang="0">
                  <a:pos x="11" y="7"/>
                </a:cxn>
                <a:cxn ang="0">
                  <a:pos x="7" y="2"/>
                </a:cxn>
                <a:cxn ang="0">
                  <a:pos x="7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80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7" y="2"/>
                </a:cxn>
                <a:cxn ang="0">
                  <a:pos x="3" y="6"/>
                </a:cxn>
                <a:cxn ang="0">
                  <a:pos x="10" y="13"/>
                </a:cxn>
                <a:cxn ang="0">
                  <a:pos x="17" y="18"/>
                </a:cxn>
                <a:cxn ang="0">
                  <a:pos x="26" y="21"/>
                </a:cxn>
                <a:cxn ang="0">
                  <a:pos x="33" y="27"/>
                </a:cxn>
                <a:cxn ang="0">
                  <a:pos x="34" y="19"/>
                </a:cxn>
                <a:cxn ang="0">
                  <a:pos x="28" y="12"/>
                </a:cxn>
                <a:cxn ang="0">
                  <a:pos x="16" y="6"/>
                </a:cxn>
                <a:cxn ang="0">
                  <a:pos x="7" y="2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81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18" y="8"/>
                </a:cxn>
                <a:cxn ang="0">
                  <a:pos x="8" y="11"/>
                </a:cxn>
                <a:cxn ang="0">
                  <a:pos x="1" y="16"/>
                </a:cxn>
                <a:cxn ang="0">
                  <a:pos x="8" y="21"/>
                </a:cxn>
                <a:cxn ang="0">
                  <a:pos x="18" y="16"/>
                </a:cxn>
                <a:cxn ang="0">
                  <a:pos x="25" y="8"/>
                </a:cxn>
                <a:cxn ang="0">
                  <a:pos x="34" y="0"/>
                </a:cxn>
                <a:cxn ang="0">
                  <a:pos x="45" y="4"/>
                </a:cxn>
                <a:cxn ang="0">
                  <a:pos x="22" y="8"/>
                </a:cxn>
                <a:cxn ang="0">
                  <a:pos x="18" y="8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82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6" y="0"/>
                </a:cxn>
                <a:cxn ang="0">
                  <a:pos x="0" y="5"/>
                </a:cxn>
                <a:cxn ang="0">
                  <a:pos x="8" y="11"/>
                </a:cxn>
                <a:cxn ang="0">
                  <a:pos x="6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83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3" y="0"/>
                </a:cxn>
                <a:cxn ang="0">
                  <a:pos x="0" y="5"/>
                </a:cxn>
                <a:cxn ang="0">
                  <a:pos x="15" y="7"/>
                </a:cxn>
                <a:cxn ang="0">
                  <a:pos x="13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84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17" y="0"/>
                </a:cxn>
                <a:cxn ang="0">
                  <a:pos x="6" y="4"/>
                </a:cxn>
                <a:cxn ang="0">
                  <a:pos x="7" y="11"/>
                </a:cxn>
                <a:cxn ang="0">
                  <a:pos x="14" y="13"/>
                </a:cxn>
                <a:cxn ang="0">
                  <a:pos x="17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85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20" y="0"/>
                </a:cxn>
                <a:cxn ang="0">
                  <a:pos x="7" y="3"/>
                </a:cxn>
                <a:cxn ang="0">
                  <a:pos x="10" y="11"/>
                </a:cxn>
                <a:cxn ang="0">
                  <a:pos x="18" y="13"/>
                </a:cxn>
                <a:cxn ang="0">
                  <a:pos x="2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86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20" y="1"/>
                </a:cxn>
                <a:cxn ang="0">
                  <a:pos x="6" y="1"/>
                </a:cxn>
                <a:cxn ang="0">
                  <a:pos x="8" y="9"/>
                </a:cxn>
                <a:cxn ang="0">
                  <a:pos x="16" y="10"/>
                </a:cxn>
                <a:cxn ang="0">
                  <a:pos x="20" y="1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87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20" y="1"/>
                </a:cxn>
                <a:cxn ang="0">
                  <a:pos x="6" y="1"/>
                </a:cxn>
                <a:cxn ang="0">
                  <a:pos x="9" y="9"/>
                </a:cxn>
                <a:cxn ang="0">
                  <a:pos x="16" y="9"/>
                </a:cxn>
                <a:cxn ang="0">
                  <a:pos x="20" y="1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88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20" y="1"/>
                </a:cxn>
                <a:cxn ang="0">
                  <a:pos x="7" y="1"/>
                </a:cxn>
                <a:cxn ang="0">
                  <a:pos x="8" y="6"/>
                </a:cxn>
                <a:cxn ang="0">
                  <a:pos x="15" y="6"/>
                </a:cxn>
                <a:cxn ang="0">
                  <a:pos x="20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89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18" y="6"/>
                </a:cxn>
                <a:cxn ang="0">
                  <a:pos x="12" y="1"/>
                </a:cxn>
                <a:cxn ang="0">
                  <a:pos x="7" y="9"/>
                </a:cxn>
                <a:cxn ang="0">
                  <a:pos x="12" y="13"/>
                </a:cxn>
                <a:cxn ang="0">
                  <a:pos x="17" y="10"/>
                </a:cxn>
                <a:cxn ang="0">
                  <a:pos x="18" y="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0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14" y="3"/>
                </a:cxn>
                <a:cxn ang="0">
                  <a:pos x="6" y="1"/>
                </a:cxn>
                <a:cxn ang="0">
                  <a:pos x="7" y="8"/>
                </a:cxn>
                <a:cxn ang="0">
                  <a:pos x="14" y="9"/>
                </a:cxn>
                <a:cxn ang="0">
                  <a:pos x="14" y="3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1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14" y="3"/>
                </a:cxn>
                <a:cxn ang="0">
                  <a:pos x="6" y="1"/>
                </a:cxn>
                <a:cxn ang="0">
                  <a:pos x="7" y="8"/>
                </a:cxn>
                <a:cxn ang="0">
                  <a:pos x="14" y="9"/>
                </a:cxn>
                <a:cxn ang="0">
                  <a:pos x="14" y="3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2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08" y="1"/>
                </a:cxn>
                <a:cxn ang="0">
                  <a:pos x="117" y="1"/>
                </a:cxn>
                <a:cxn ang="0">
                  <a:pos x="119" y="6"/>
                </a:cxn>
                <a:cxn ang="0">
                  <a:pos x="117" y="8"/>
                </a:cxn>
                <a:cxn ang="0">
                  <a:pos x="82" y="15"/>
                </a:cxn>
                <a:cxn ang="0">
                  <a:pos x="69" y="20"/>
                </a:cxn>
                <a:cxn ang="0">
                  <a:pos x="61" y="21"/>
                </a:cxn>
                <a:cxn ang="0">
                  <a:pos x="45" y="29"/>
                </a:cxn>
                <a:cxn ang="0">
                  <a:pos x="47" y="32"/>
                </a:cxn>
                <a:cxn ang="0">
                  <a:pos x="52" y="40"/>
                </a:cxn>
                <a:cxn ang="0">
                  <a:pos x="68" y="43"/>
                </a:cxn>
                <a:cxn ang="0">
                  <a:pos x="59" y="48"/>
                </a:cxn>
                <a:cxn ang="0">
                  <a:pos x="52" y="45"/>
                </a:cxn>
                <a:cxn ang="0">
                  <a:pos x="45" y="46"/>
                </a:cxn>
                <a:cxn ang="0">
                  <a:pos x="13" y="42"/>
                </a:cxn>
                <a:cxn ang="0">
                  <a:pos x="12" y="36"/>
                </a:cxn>
                <a:cxn ang="0">
                  <a:pos x="29" y="31"/>
                </a:cxn>
                <a:cxn ang="0">
                  <a:pos x="33" y="26"/>
                </a:cxn>
                <a:cxn ang="0">
                  <a:pos x="29" y="22"/>
                </a:cxn>
                <a:cxn ang="0">
                  <a:pos x="46" y="15"/>
                </a:cxn>
                <a:cxn ang="0">
                  <a:pos x="61" y="13"/>
                </a:cxn>
                <a:cxn ang="0">
                  <a:pos x="71" y="8"/>
                </a:cxn>
                <a:cxn ang="0">
                  <a:pos x="108" y="1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3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16" y="0"/>
                </a:cxn>
                <a:cxn ang="0">
                  <a:pos x="8" y="1"/>
                </a:cxn>
                <a:cxn ang="0">
                  <a:pos x="21" y="4"/>
                </a:cxn>
                <a:cxn ang="0">
                  <a:pos x="29" y="4"/>
                </a:cxn>
                <a:cxn ang="0">
                  <a:pos x="16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4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36" y="1"/>
                </a:cxn>
                <a:cxn ang="0">
                  <a:pos x="15" y="8"/>
                </a:cxn>
                <a:cxn ang="0">
                  <a:pos x="7" y="12"/>
                </a:cxn>
                <a:cxn ang="0">
                  <a:pos x="6" y="1"/>
                </a:cxn>
                <a:cxn ang="0">
                  <a:pos x="13" y="0"/>
                </a:cxn>
                <a:cxn ang="0">
                  <a:pos x="36" y="1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5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18" y="0"/>
                </a:cxn>
                <a:cxn ang="0">
                  <a:pos x="7" y="2"/>
                </a:cxn>
                <a:cxn ang="0">
                  <a:pos x="36" y="10"/>
                </a:cxn>
                <a:cxn ang="0">
                  <a:pos x="39" y="10"/>
                </a:cxn>
                <a:cxn ang="0">
                  <a:pos x="18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6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34" y="3"/>
                </a:cxn>
                <a:cxn ang="0">
                  <a:pos x="18" y="3"/>
                </a:cxn>
                <a:cxn ang="0">
                  <a:pos x="7" y="3"/>
                </a:cxn>
                <a:cxn ang="0">
                  <a:pos x="5" y="12"/>
                </a:cxn>
                <a:cxn ang="0">
                  <a:pos x="22" y="15"/>
                </a:cxn>
                <a:cxn ang="0">
                  <a:pos x="41" y="9"/>
                </a:cxn>
                <a:cxn ang="0">
                  <a:pos x="34" y="3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7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9" y="0"/>
                </a:cxn>
                <a:cxn ang="0">
                  <a:pos x="5" y="6"/>
                </a:cxn>
                <a:cxn ang="0">
                  <a:pos x="32" y="11"/>
                </a:cxn>
                <a:cxn ang="0">
                  <a:pos x="49" y="13"/>
                </a:cxn>
                <a:cxn ang="0">
                  <a:pos x="73" y="8"/>
                </a:cxn>
                <a:cxn ang="0">
                  <a:pos x="50" y="1"/>
                </a:cxn>
                <a:cxn ang="0">
                  <a:pos x="9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8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20" y="1"/>
                </a:cxn>
                <a:cxn ang="0">
                  <a:pos x="38" y="4"/>
                </a:cxn>
                <a:cxn ang="0">
                  <a:pos x="19" y="12"/>
                </a:cxn>
                <a:cxn ang="0">
                  <a:pos x="3" y="9"/>
                </a:cxn>
                <a:cxn ang="0">
                  <a:pos x="20" y="1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9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13" y="1"/>
                </a:cxn>
                <a:cxn ang="0">
                  <a:pos x="3" y="1"/>
                </a:cxn>
                <a:cxn ang="0">
                  <a:pos x="24" y="8"/>
                </a:cxn>
                <a:cxn ang="0">
                  <a:pos x="13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0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9" y="14"/>
                </a:cxn>
                <a:cxn ang="0">
                  <a:pos x="20" y="24"/>
                </a:cxn>
                <a:cxn ang="0">
                  <a:pos x="22" y="36"/>
                </a:cxn>
                <a:cxn ang="0">
                  <a:pos x="49" y="52"/>
                </a:cxn>
                <a:cxn ang="0">
                  <a:pos x="53" y="42"/>
                </a:cxn>
                <a:cxn ang="0">
                  <a:pos x="46" y="35"/>
                </a:cxn>
                <a:cxn ang="0">
                  <a:pos x="38" y="31"/>
                </a:cxn>
                <a:cxn ang="0">
                  <a:pos x="32" y="25"/>
                </a:cxn>
                <a:cxn ang="0">
                  <a:pos x="26" y="15"/>
                </a:cxn>
                <a:cxn ang="0">
                  <a:pos x="3" y="4"/>
                </a:cxn>
                <a:cxn ang="0">
                  <a:pos x="3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1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39" y="8"/>
                </a:cxn>
                <a:cxn ang="0">
                  <a:pos x="46" y="14"/>
                </a:cxn>
                <a:cxn ang="0">
                  <a:pos x="19" y="30"/>
                </a:cxn>
                <a:cxn ang="0">
                  <a:pos x="20" y="35"/>
                </a:cxn>
                <a:cxn ang="0">
                  <a:pos x="12" y="33"/>
                </a:cxn>
                <a:cxn ang="0">
                  <a:pos x="3" y="30"/>
                </a:cxn>
                <a:cxn ang="0">
                  <a:pos x="0" y="29"/>
                </a:cxn>
                <a:cxn ang="0">
                  <a:pos x="7" y="21"/>
                </a:cxn>
                <a:cxn ang="0">
                  <a:pos x="8" y="18"/>
                </a:cxn>
                <a:cxn ang="0">
                  <a:pos x="2" y="9"/>
                </a:cxn>
                <a:cxn ang="0">
                  <a:pos x="3" y="5"/>
                </a:cxn>
                <a:cxn ang="0">
                  <a:pos x="16" y="8"/>
                </a:cxn>
                <a:cxn ang="0">
                  <a:pos x="22" y="13"/>
                </a:cxn>
                <a:cxn ang="0">
                  <a:pos x="39" y="8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2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53" y="34"/>
                </a:cxn>
                <a:cxn ang="0">
                  <a:pos x="42" y="36"/>
                </a:cxn>
                <a:cxn ang="0">
                  <a:pos x="41" y="45"/>
                </a:cxn>
                <a:cxn ang="0">
                  <a:pos x="14" y="50"/>
                </a:cxn>
                <a:cxn ang="0">
                  <a:pos x="5" y="57"/>
                </a:cxn>
                <a:cxn ang="0">
                  <a:pos x="13" y="62"/>
                </a:cxn>
                <a:cxn ang="0">
                  <a:pos x="5" y="67"/>
                </a:cxn>
                <a:cxn ang="0">
                  <a:pos x="16" y="86"/>
                </a:cxn>
                <a:cxn ang="0">
                  <a:pos x="18" y="73"/>
                </a:cxn>
                <a:cxn ang="0">
                  <a:pos x="14" y="66"/>
                </a:cxn>
                <a:cxn ang="0">
                  <a:pos x="27" y="60"/>
                </a:cxn>
                <a:cxn ang="0">
                  <a:pos x="34" y="54"/>
                </a:cxn>
                <a:cxn ang="0">
                  <a:pos x="42" y="59"/>
                </a:cxn>
                <a:cxn ang="0">
                  <a:pos x="28" y="65"/>
                </a:cxn>
                <a:cxn ang="0">
                  <a:pos x="35" y="68"/>
                </a:cxn>
                <a:cxn ang="0">
                  <a:pos x="44" y="61"/>
                </a:cxn>
                <a:cxn ang="0">
                  <a:pos x="54" y="63"/>
                </a:cxn>
                <a:cxn ang="0">
                  <a:pos x="67" y="50"/>
                </a:cxn>
                <a:cxn ang="0">
                  <a:pos x="73" y="53"/>
                </a:cxn>
                <a:cxn ang="0">
                  <a:pos x="87" y="50"/>
                </a:cxn>
                <a:cxn ang="0">
                  <a:pos x="94" y="45"/>
                </a:cxn>
                <a:cxn ang="0">
                  <a:pos x="91" y="38"/>
                </a:cxn>
                <a:cxn ang="0">
                  <a:pos x="86" y="33"/>
                </a:cxn>
                <a:cxn ang="0">
                  <a:pos x="79" y="14"/>
                </a:cxn>
                <a:cxn ang="0">
                  <a:pos x="60" y="0"/>
                </a:cxn>
                <a:cxn ang="0">
                  <a:pos x="50" y="4"/>
                </a:cxn>
                <a:cxn ang="0">
                  <a:pos x="62" y="12"/>
                </a:cxn>
                <a:cxn ang="0">
                  <a:pos x="62" y="22"/>
                </a:cxn>
                <a:cxn ang="0">
                  <a:pos x="53" y="34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3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38" y="0"/>
                </a:cxn>
                <a:cxn ang="0">
                  <a:pos x="41" y="7"/>
                </a:cxn>
                <a:cxn ang="0">
                  <a:pos x="26" y="8"/>
                </a:cxn>
                <a:cxn ang="0">
                  <a:pos x="20" y="14"/>
                </a:cxn>
                <a:cxn ang="0">
                  <a:pos x="4" y="13"/>
                </a:cxn>
                <a:cxn ang="0">
                  <a:pos x="1" y="13"/>
                </a:cxn>
                <a:cxn ang="0">
                  <a:pos x="21" y="7"/>
                </a:cxn>
                <a:cxn ang="0">
                  <a:pos x="38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4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1" y="0"/>
                </a:cxn>
                <a:cxn ang="0">
                  <a:pos x="0" y="7"/>
                </a:cxn>
                <a:cxn ang="0">
                  <a:pos x="11" y="10"/>
                </a:cxn>
                <a:cxn ang="0">
                  <a:pos x="11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5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9" y="2"/>
                </a:cxn>
                <a:cxn ang="0">
                  <a:pos x="0" y="6"/>
                </a:cxn>
                <a:cxn ang="0">
                  <a:pos x="3" y="10"/>
                </a:cxn>
                <a:cxn ang="0">
                  <a:pos x="11" y="12"/>
                </a:cxn>
                <a:cxn ang="0">
                  <a:pos x="25" y="9"/>
                </a:cxn>
                <a:cxn ang="0">
                  <a:pos x="9" y="2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6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7" y="0"/>
                </a:cxn>
                <a:cxn ang="0">
                  <a:pos x="3" y="3"/>
                </a:cxn>
                <a:cxn ang="0">
                  <a:pos x="12" y="7"/>
                </a:cxn>
                <a:cxn ang="0">
                  <a:pos x="7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7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7" y="0"/>
                </a:cxn>
                <a:cxn ang="0">
                  <a:pos x="6" y="7"/>
                </a:cxn>
                <a:cxn ang="0">
                  <a:pos x="7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8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16" y="0"/>
                </a:cxn>
                <a:cxn ang="0">
                  <a:pos x="5" y="6"/>
                </a:cxn>
                <a:cxn ang="0">
                  <a:pos x="0" y="12"/>
                </a:cxn>
                <a:cxn ang="0">
                  <a:pos x="11" y="14"/>
                </a:cxn>
                <a:cxn ang="0">
                  <a:pos x="16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9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19" y="0"/>
                </a:cxn>
                <a:cxn ang="0">
                  <a:pos x="16" y="9"/>
                </a:cxn>
                <a:cxn ang="0">
                  <a:pos x="19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10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6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6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11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5" y="2"/>
                </a:cxn>
                <a:cxn ang="0">
                  <a:pos x="1" y="4"/>
                </a:cxn>
                <a:cxn ang="0">
                  <a:pos x="4" y="7"/>
                </a:cxn>
                <a:cxn ang="0">
                  <a:pos x="5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12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8" y="9"/>
                </a:cxn>
                <a:cxn ang="0">
                  <a:pos x="3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13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9" y="9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14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15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5" y="2"/>
                </a:cxn>
                <a:cxn ang="0">
                  <a:pos x="1" y="4"/>
                </a:cxn>
                <a:cxn ang="0">
                  <a:pos x="4" y="7"/>
                </a:cxn>
                <a:cxn ang="0">
                  <a:pos x="5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16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17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18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19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688" y="533"/>
                </a:cxn>
                <a:cxn ang="0">
                  <a:pos x="507" y="486"/>
                </a:cxn>
                <a:cxn ang="0">
                  <a:pos x="240" y="527"/>
                </a:cxn>
                <a:cxn ang="0">
                  <a:pos x="70" y="621"/>
                </a:cxn>
                <a:cxn ang="0">
                  <a:pos x="18" y="769"/>
                </a:cxn>
                <a:cxn ang="0">
                  <a:pos x="222" y="866"/>
                </a:cxn>
                <a:cxn ang="0">
                  <a:pos x="468" y="851"/>
                </a:cxn>
                <a:cxn ang="0">
                  <a:pos x="604" y="930"/>
                </a:cxn>
                <a:cxn ang="0">
                  <a:pos x="688" y="1183"/>
                </a:cxn>
                <a:cxn ang="0">
                  <a:pos x="757" y="1330"/>
                </a:cxn>
                <a:cxn ang="0">
                  <a:pos x="1072" y="1286"/>
                </a:cxn>
                <a:cxn ang="0">
                  <a:pos x="1244" y="1128"/>
                </a:cxn>
                <a:cxn ang="0">
                  <a:pos x="1347" y="942"/>
                </a:cxn>
                <a:cxn ang="0">
                  <a:pos x="1520" y="816"/>
                </a:cxn>
                <a:cxn ang="0">
                  <a:pos x="1213" y="699"/>
                </a:cxn>
                <a:cxn ang="0">
                  <a:pos x="1244" y="669"/>
                </a:cxn>
                <a:cxn ang="0">
                  <a:pos x="1528" y="748"/>
                </a:cxn>
                <a:cxn ang="0">
                  <a:pos x="1672" y="647"/>
                </a:cxn>
                <a:cxn ang="0">
                  <a:pos x="1592" y="624"/>
                </a:cxn>
                <a:cxn ang="0">
                  <a:pos x="1415" y="584"/>
                </a:cxn>
                <a:cxn ang="0">
                  <a:pos x="1738" y="622"/>
                </a:cxn>
                <a:cxn ang="0">
                  <a:pos x="1973" y="697"/>
                </a:cxn>
                <a:cxn ang="0">
                  <a:pos x="2092" y="844"/>
                </a:cxn>
                <a:cxn ang="0">
                  <a:pos x="2448" y="692"/>
                </a:cxn>
                <a:cxn ang="0">
                  <a:pos x="2594" y="841"/>
                </a:cxn>
                <a:cxn ang="0">
                  <a:pos x="2600" y="714"/>
                </a:cxn>
                <a:cxn ang="0">
                  <a:pos x="2679" y="654"/>
                </a:cxn>
                <a:cxn ang="0">
                  <a:pos x="2715" y="445"/>
                </a:cxn>
                <a:cxn ang="0">
                  <a:pos x="2777" y="432"/>
                </a:cxn>
                <a:cxn ang="0">
                  <a:pos x="2807" y="349"/>
                </a:cxn>
                <a:cxn ang="0">
                  <a:pos x="2750" y="184"/>
                </a:cxn>
                <a:cxn ang="0">
                  <a:pos x="2892" y="88"/>
                </a:cxn>
                <a:cxn ang="0">
                  <a:pos x="2965" y="170"/>
                </a:cxn>
                <a:cxn ang="0">
                  <a:pos x="2958" y="101"/>
                </a:cxn>
                <a:cxn ang="0">
                  <a:pos x="3007" y="42"/>
                </a:cxn>
                <a:cxn ang="0">
                  <a:pos x="3104" y="0"/>
                </a:cxn>
                <a:cxn ang="0">
                  <a:pos x="2772" y="51"/>
                </a:cxn>
                <a:cxn ang="0">
                  <a:pos x="2410" y="68"/>
                </a:cxn>
                <a:cxn ang="0">
                  <a:pos x="2055" y="24"/>
                </a:cxn>
                <a:cxn ang="0">
                  <a:pos x="1723" y="53"/>
                </a:cxn>
                <a:cxn ang="0">
                  <a:pos x="1584" y="139"/>
                </a:cxn>
                <a:cxn ang="0">
                  <a:pos x="1409" y="112"/>
                </a:cxn>
                <a:cxn ang="0">
                  <a:pos x="1154" y="150"/>
                </a:cxn>
                <a:cxn ang="0">
                  <a:pos x="1015" y="114"/>
                </a:cxn>
                <a:cxn ang="0">
                  <a:pos x="555" y="203"/>
                </a:cxn>
                <a:cxn ang="0">
                  <a:pos x="816" y="174"/>
                </a:cxn>
                <a:cxn ang="0">
                  <a:pos x="971" y="225"/>
                </a:cxn>
                <a:cxn ang="0">
                  <a:pos x="675" y="292"/>
                </a:cxn>
                <a:cxn ang="0">
                  <a:pos x="419" y="340"/>
                </a:cxn>
                <a:cxn ang="0">
                  <a:pos x="254" y="438"/>
                </a:cxn>
                <a:cxn ang="0">
                  <a:pos x="431" y="451"/>
                </a:cxn>
                <a:cxn ang="0">
                  <a:pos x="580" y="468"/>
                </a:cxn>
                <a:cxn ang="0">
                  <a:pos x="750" y="482"/>
                </a:cxn>
                <a:cxn ang="0">
                  <a:pos x="741" y="419"/>
                </a:cxn>
                <a:cxn ang="0">
                  <a:pos x="901" y="448"/>
                </a:cxn>
                <a:cxn ang="0">
                  <a:pos x="1045" y="383"/>
                </a:cxn>
                <a:cxn ang="0">
                  <a:pos x="1176" y="393"/>
                </a:cxn>
                <a:cxn ang="0">
                  <a:pos x="973" y="489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5476" name="矩形 186"/>
          <p:cNvSpPr/>
          <p:nvPr/>
        </p:nvSpPr>
        <p:spPr>
          <a:xfrm>
            <a:off x="1338263" y="3375025"/>
            <a:ext cx="1392237" cy="342900"/>
          </a:xfrm>
          <a:prstGeom prst="rect">
            <a:avLst/>
          </a:prstGeom>
          <a:solidFill>
            <a:srgbClr val="1B2153"/>
          </a:solidFill>
          <a:ln w="25400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477" name="矩形 187"/>
          <p:cNvSpPr/>
          <p:nvPr/>
        </p:nvSpPr>
        <p:spPr>
          <a:xfrm>
            <a:off x="3219450" y="3375025"/>
            <a:ext cx="1393825" cy="342900"/>
          </a:xfrm>
          <a:prstGeom prst="rect">
            <a:avLst/>
          </a:prstGeom>
          <a:solidFill>
            <a:srgbClr val="1B2153"/>
          </a:solidFill>
          <a:ln w="25400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478" name="矩形 188"/>
          <p:cNvSpPr/>
          <p:nvPr/>
        </p:nvSpPr>
        <p:spPr>
          <a:xfrm>
            <a:off x="5065713" y="3375025"/>
            <a:ext cx="1392237" cy="342900"/>
          </a:xfrm>
          <a:prstGeom prst="rect">
            <a:avLst/>
          </a:prstGeom>
          <a:solidFill>
            <a:srgbClr val="1B2153"/>
          </a:solidFill>
          <a:ln w="25400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479" name="矩形 189"/>
          <p:cNvSpPr/>
          <p:nvPr/>
        </p:nvSpPr>
        <p:spPr>
          <a:xfrm>
            <a:off x="6908800" y="3375025"/>
            <a:ext cx="1392238" cy="342900"/>
          </a:xfrm>
          <a:prstGeom prst="rect">
            <a:avLst/>
          </a:prstGeom>
          <a:solidFill>
            <a:srgbClr val="1B2153"/>
          </a:solidFill>
          <a:ln w="25400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480" name="Rectangle 41"/>
          <p:cNvSpPr>
            <a:spLocks noChangeArrowheads="1"/>
          </p:cNvSpPr>
          <p:nvPr/>
        </p:nvSpPr>
        <p:spPr bwMode="auto">
          <a:xfrm>
            <a:off x="1193800" y="3413125"/>
            <a:ext cx="1717675" cy="230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Sample Heading</a:t>
            </a:r>
            <a:endParaRPr kumimoji="0" lang="en-US" altLang="zh-CN" sz="135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5481" name="Rectangle 42"/>
          <p:cNvSpPr>
            <a:spLocks noChangeArrowheads="1"/>
          </p:cNvSpPr>
          <p:nvPr/>
        </p:nvSpPr>
        <p:spPr bwMode="auto">
          <a:xfrm>
            <a:off x="1309688" y="3870325"/>
            <a:ext cx="1447800" cy="1306513"/>
          </a:xfrm>
          <a:prstGeom prst="rect">
            <a:avLst/>
          </a:prstGeom>
          <a:noFill/>
          <a:ln>
            <a:noFill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This is a sample text. Insert your desired text here. Again, this is a dummy text, enter your own text here.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82" name="Rectangle 41"/>
          <p:cNvSpPr>
            <a:spLocks noChangeArrowheads="1"/>
          </p:cNvSpPr>
          <p:nvPr/>
        </p:nvSpPr>
        <p:spPr bwMode="auto">
          <a:xfrm>
            <a:off x="3055938" y="3413125"/>
            <a:ext cx="1716088" cy="230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Sample Heading</a:t>
            </a:r>
            <a:endParaRPr kumimoji="0" lang="en-US" altLang="zh-CN" sz="135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5483" name="Rectangle 42"/>
          <p:cNvSpPr>
            <a:spLocks noChangeArrowheads="1"/>
          </p:cNvSpPr>
          <p:nvPr/>
        </p:nvSpPr>
        <p:spPr bwMode="auto">
          <a:xfrm>
            <a:off x="3170238" y="3870325"/>
            <a:ext cx="1447800" cy="1306513"/>
          </a:xfrm>
          <a:prstGeom prst="rect">
            <a:avLst/>
          </a:prstGeom>
          <a:noFill/>
          <a:ln>
            <a:noFill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This is a sample text. Insert your desired text here. Again, this is a dummy text, enter your own text here.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84" name="Rectangle 41"/>
          <p:cNvSpPr>
            <a:spLocks noChangeArrowheads="1"/>
          </p:cNvSpPr>
          <p:nvPr/>
        </p:nvSpPr>
        <p:spPr bwMode="auto">
          <a:xfrm>
            <a:off x="4916488" y="3413125"/>
            <a:ext cx="1716088" cy="230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Sample Heading</a:t>
            </a:r>
            <a:endParaRPr kumimoji="0" lang="en-US" altLang="zh-CN" sz="135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5485" name="Rectangle 42"/>
          <p:cNvSpPr>
            <a:spLocks noChangeArrowheads="1"/>
          </p:cNvSpPr>
          <p:nvPr/>
        </p:nvSpPr>
        <p:spPr bwMode="auto">
          <a:xfrm>
            <a:off x="5030788" y="3870325"/>
            <a:ext cx="1447800" cy="1306513"/>
          </a:xfrm>
          <a:prstGeom prst="rect">
            <a:avLst/>
          </a:prstGeom>
          <a:noFill/>
          <a:ln>
            <a:noFill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This is a sample text. Insert your desired text here. Again, this is a dummy text, enter your own text here.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86" name="Rectangle 41"/>
          <p:cNvSpPr>
            <a:spLocks noChangeArrowheads="1"/>
          </p:cNvSpPr>
          <p:nvPr/>
        </p:nvSpPr>
        <p:spPr bwMode="auto">
          <a:xfrm>
            <a:off x="6732588" y="3413125"/>
            <a:ext cx="1716088" cy="2301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Sample Heading</a:t>
            </a:r>
            <a:endParaRPr kumimoji="0" lang="en-US" altLang="zh-CN" sz="135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5487" name="Rectangle 42"/>
          <p:cNvSpPr>
            <a:spLocks noChangeArrowheads="1"/>
          </p:cNvSpPr>
          <p:nvPr/>
        </p:nvSpPr>
        <p:spPr bwMode="auto">
          <a:xfrm>
            <a:off x="6848475" y="3870325"/>
            <a:ext cx="1446213" cy="1306513"/>
          </a:xfrm>
          <a:prstGeom prst="rect">
            <a:avLst/>
          </a:prstGeom>
          <a:noFill/>
          <a:ln>
            <a:noFill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This is a sample text. Insert your desired text here. Again, this is a dummy text, enter your own text here.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488" name="Picture 1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1675" y="2278063"/>
            <a:ext cx="1370013" cy="928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489" name="Picture 1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238" y="2278063"/>
            <a:ext cx="1371600" cy="928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490" name="Picture 1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3" y="2278063"/>
            <a:ext cx="1392237" cy="928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491" name="Picture 1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4038" y="2278063"/>
            <a:ext cx="1370012" cy="928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492" name="Rectangle 42"/>
          <p:cNvSpPr>
            <a:spLocks noChangeArrowheads="1"/>
          </p:cNvSpPr>
          <p:nvPr/>
        </p:nvSpPr>
        <p:spPr bwMode="auto">
          <a:xfrm>
            <a:off x="1265238" y="5008563"/>
            <a:ext cx="7696200" cy="728663"/>
          </a:xfrm>
          <a:prstGeom prst="rect">
            <a:avLst/>
          </a:prstGeom>
          <a:noFill/>
          <a:ln>
            <a:noFill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This is a sample text. Insert your desired text here. Again, this is a dummy text, enter your own text here. This is a sample text. Insert your desired text here.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12" name="灯片编号占位符 4"/>
          <p:cNvSpPr>
            <a:spLocks noGrp="1"/>
          </p:cNvSpPr>
          <p:nvPr/>
        </p:nvSpPr>
        <p:spPr>
          <a:xfrm>
            <a:off x="6872288" y="5730875"/>
            <a:ext cx="2133600" cy="273050"/>
          </a:xfrm>
          <a:prstGeom prst="rect">
            <a:avLst/>
          </a:prstGeom>
          <a:noFill/>
          <a:ln w="9525">
            <a:noFill/>
          </a:ln>
        </p:spPr>
        <p:txBody>
          <a:bodyPr lIns="68573" tIns="34287" rIns="68573" bIns="34287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7" dur="500"/>
                                        <p:tgtEl>
                                          <p:spTgt spid="1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0" dur="500"/>
                                        <p:tgtEl>
                                          <p:spTgt spid="1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3" dur="500"/>
                                        <p:tgtEl>
                                          <p:spTgt spid="1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6" dur="500"/>
                                        <p:tgtEl>
                                          <p:spTgt spid="1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0" dur="1000"/>
                                        <p:tgtEl>
                                          <p:spTgt spid="154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5" dur="1000"/>
                                        <p:tgtEl>
                                          <p:spTgt spid="154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0" dur="1000"/>
                                        <p:tgtEl>
                                          <p:spTgt spid="154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5" dur="1000"/>
                                        <p:tgtEl>
                                          <p:spTgt spid="154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0" dur="1000"/>
                                        <p:tgtEl>
                                          <p:spTgt spid="15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5" dur="1000"/>
                                        <p:tgtEl>
                                          <p:spTgt spid="15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60" dur="1000"/>
                                        <p:tgtEl>
                                          <p:spTgt spid="15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65" dur="1000"/>
                                        <p:tgtEl>
                                          <p:spTgt spid="15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1" dur="1000"/>
                                        <p:tgtEl>
                                          <p:spTgt spid="154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6" dur="1000"/>
                                        <p:tgtEl>
                                          <p:spTgt spid="15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81" dur="1000"/>
                                        <p:tgtEl>
                                          <p:spTgt spid="15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86" dur="1000"/>
                                        <p:tgtEl>
                                          <p:spTgt spid="154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92" dur="500"/>
                                        <p:tgtEl>
                                          <p:spTgt spid="1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  <p:bldP spid="3" grpId="0" bldLvl="0" animBg="1"/>
      <p:bldP spid="15476" grpId="0" bldLvl="0" animBg="1"/>
      <p:bldP spid="15477" grpId="0" bldLvl="0" animBg="1"/>
      <p:bldP spid="15478" grpId="0" bldLvl="0" animBg="1"/>
      <p:bldP spid="15479" grpId="0" bldLvl="0" animBg="1"/>
      <p:bldP spid="15480" grpId="0" bldLvl="0"/>
      <p:bldP spid="15481" grpId="0" bldLvl="0"/>
      <p:bldP spid="15482" grpId="0" bldLvl="0"/>
      <p:bldP spid="15483" grpId="0" bldLvl="0"/>
      <p:bldP spid="15484" grpId="0" bldLvl="0"/>
      <p:bldP spid="15485" grpId="0" bldLvl="0"/>
      <p:bldP spid="15486" grpId="0" bldLvl="0"/>
      <p:bldP spid="15487" grpId="0" bldLvl="0"/>
      <p:bldP spid="15492" grpId="0" bldLvl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页脚占位符 3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lIns="91440" tIns="45720" rIns="91440" bIns="45720" rtlCol="0" anchor="ctr"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E9A2E69-A3B0-4160-A87B-8FF57955F0F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任意多边形 11"/>
          <p:cNvSpPr/>
          <p:nvPr/>
        </p:nvSpPr>
        <p:spPr>
          <a:xfrm>
            <a:off x="3175" y="5732463"/>
            <a:ext cx="9144000" cy="268287"/>
          </a:xfrm>
          <a:custGeom>
            <a:avLst/>
            <a:gdLst>
              <a:gd name="txL" fmla="*/ 0 w 9144000"/>
              <a:gd name="txT" fmla="*/ 0 h 756293"/>
              <a:gd name="txR" fmla="*/ 9144000 w 9144000"/>
              <a:gd name="txB" fmla="*/ 756293 h 756293"/>
            </a:gdLst>
            <a:ahLst/>
            <a:cxnLst>
              <a:cxn ang="0">
                <a:pos x="0" y="0"/>
              </a:cxn>
              <a:cxn ang="0">
                <a:pos x="16256000" y="0"/>
              </a:cxn>
              <a:cxn ang="0">
                <a:pos x="16256000" y="59754"/>
              </a:cxn>
              <a:cxn ang="0">
                <a:pos x="14415852" y="59754"/>
              </a:cxn>
              <a:cxn ang="0">
                <a:pos x="14415852" y="59754"/>
              </a:cxn>
              <a:cxn ang="0">
                <a:pos x="0" y="59754"/>
              </a:cxn>
              <a:cxn ang="0">
                <a:pos x="0" y="0"/>
              </a:cxn>
            </a:cxnLst>
            <a:rect l="txL" t="txT" r="txR" b="tx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>
              <a:alpha val="100000"/>
            </a:srgbClr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3" name="平行四边形 13"/>
          <p:cNvSpPr/>
          <p:nvPr/>
        </p:nvSpPr>
        <p:spPr>
          <a:xfrm>
            <a:off x="4213225" y="5732463"/>
            <a:ext cx="830263" cy="268287"/>
          </a:xfrm>
          <a:prstGeom prst="parallelogram">
            <a:avLst>
              <a:gd name="adj" fmla="val 24915"/>
            </a:avLst>
          </a:prstGeom>
          <a:solidFill>
            <a:srgbClr val="FFC000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平行四边形 12"/>
          <p:cNvSpPr/>
          <p:nvPr/>
        </p:nvSpPr>
        <p:spPr>
          <a:xfrm>
            <a:off x="8085138" y="1144588"/>
            <a:ext cx="830262" cy="123825"/>
          </a:xfrm>
          <a:prstGeom prst="parallelogram">
            <a:avLst>
              <a:gd name="adj" fmla="val 24862"/>
            </a:avLst>
          </a:prstGeom>
          <a:solidFill>
            <a:srgbClr val="FFC000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5" name="平行四边形 13"/>
          <p:cNvSpPr/>
          <p:nvPr/>
        </p:nvSpPr>
        <p:spPr>
          <a:xfrm>
            <a:off x="7237413" y="1144588"/>
            <a:ext cx="830262" cy="123825"/>
          </a:xfrm>
          <a:prstGeom prst="parallelogram">
            <a:avLst>
              <a:gd name="adj" fmla="val 24862"/>
            </a:avLst>
          </a:prstGeom>
          <a:solidFill>
            <a:srgbClr val="1B2153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28"/>
          <p:cNvSpPr/>
          <p:nvPr/>
        </p:nvSpPr>
        <p:spPr>
          <a:xfrm>
            <a:off x="1116013" y="1125538"/>
            <a:ext cx="8775700" cy="647700"/>
          </a:xfrm>
          <a:prstGeom prst="rect">
            <a:avLst/>
          </a:prstGeom>
          <a:noFill/>
          <a:ln w="9525">
            <a:noFill/>
          </a:ln>
        </p:spPr>
        <p:txBody>
          <a:bodyPr lIns="91431" tIns="45716" rIns="91431" bIns="45716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sz="3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Parallelogram 33"/>
          <p:cNvSpPr/>
          <p:nvPr/>
        </p:nvSpPr>
        <p:spPr>
          <a:xfrm>
            <a:off x="323850" y="857250"/>
            <a:ext cx="647700" cy="93662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17418" name="Group 3"/>
          <p:cNvGrpSpPr/>
          <p:nvPr/>
        </p:nvGrpSpPr>
        <p:grpSpPr>
          <a:xfrm>
            <a:off x="755650" y="1917700"/>
            <a:ext cx="7866063" cy="3146425"/>
            <a:chOff x="0" y="0"/>
            <a:chExt cx="4955" cy="1982"/>
          </a:xfrm>
        </p:grpSpPr>
        <p:sp>
          <p:nvSpPr>
            <p:cNvPr id="17444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74" y="89"/>
                </a:cxn>
                <a:cxn ang="0">
                  <a:pos x="205" y="72"/>
                </a:cxn>
                <a:cxn ang="0">
                  <a:pos x="277" y="83"/>
                </a:cxn>
                <a:cxn ang="0">
                  <a:pos x="265" y="153"/>
                </a:cxn>
                <a:cxn ang="0">
                  <a:pos x="174" y="200"/>
                </a:cxn>
                <a:cxn ang="0">
                  <a:pos x="140" y="245"/>
                </a:cxn>
                <a:cxn ang="0">
                  <a:pos x="182" y="331"/>
                </a:cxn>
                <a:cxn ang="0">
                  <a:pos x="202" y="331"/>
                </a:cxn>
                <a:cxn ang="0">
                  <a:pos x="209" y="312"/>
                </a:cxn>
                <a:cxn ang="0">
                  <a:pos x="306" y="397"/>
                </a:cxn>
                <a:cxn ang="0">
                  <a:pos x="415" y="413"/>
                </a:cxn>
                <a:cxn ang="0">
                  <a:pos x="507" y="465"/>
                </a:cxn>
                <a:cxn ang="0">
                  <a:pos x="545" y="489"/>
                </a:cxn>
                <a:cxn ang="0">
                  <a:pos x="492" y="554"/>
                </a:cxn>
                <a:cxn ang="0">
                  <a:pos x="585" y="613"/>
                </a:cxn>
                <a:cxn ang="0">
                  <a:pos x="660" y="696"/>
                </a:cxn>
                <a:cxn ang="0">
                  <a:pos x="698" y="795"/>
                </a:cxn>
                <a:cxn ang="0">
                  <a:pos x="762" y="874"/>
                </a:cxn>
                <a:cxn ang="0">
                  <a:pos x="817" y="867"/>
                </a:cxn>
                <a:cxn ang="0">
                  <a:pos x="794" y="823"/>
                </a:cxn>
                <a:cxn ang="0">
                  <a:pos x="822" y="793"/>
                </a:cxn>
                <a:cxn ang="0">
                  <a:pos x="873" y="767"/>
                </a:cxn>
                <a:cxn ang="0">
                  <a:pos x="925" y="715"/>
                </a:cxn>
                <a:cxn ang="0">
                  <a:pos x="1001" y="671"/>
                </a:cxn>
                <a:cxn ang="0">
                  <a:pos x="1036" y="600"/>
                </a:cxn>
                <a:cxn ang="0">
                  <a:pos x="990" y="529"/>
                </a:cxn>
                <a:cxn ang="0">
                  <a:pos x="878" y="485"/>
                </a:cxn>
                <a:cxn ang="0">
                  <a:pos x="705" y="441"/>
                </a:cxn>
                <a:cxn ang="0">
                  <a:pos x="622" y="434"/>
                </a:cxn>
                <a:cxn ang="0">
                  <a:pos x="577" y="436"/>
                </a:cxn>
                <a:cxn ang="0">
                  <a:pos x="507" y="451"/>
                </a:cxn>
                <a:cxn ang="0">
                  <a:pos x="484" y="404"/>
                </a:cxn>
                <a:cxn ang="0">
                  <a:pos x="470" y="365"/>
                </a:cxn>
                <a:cxn ang="0">
                  <a:pos x="403" y="380"/>
                </a:cxn>
                <a:cxn ang="0">
                  <a:pos x="363" y="327"/>
                </a:cxn>
                <a:cxn ang="0">
                  <a:pos x="473" y="314"/>
                </a:cxn>
                <a:cxn ang="0">
                  <a:pos x="537" y="312"/>
                </a:cxn>
                <a:cxn ang="0">
                  <a:pos x="573" y="310"/>
                </a:cxn>
                <a:cxn ang="0">
                  <a:pos x="675" y="259"/>
                </a:cxn>
                <a:cxn ang="0">
                  <a:pos x="756" y="233"/>
                </a:cxn>
                <a:cxn ang="0">
                  <a:pos x="816" y="219"/>
                </a:cxn>
                <a:cxn ang="0">
                  <a:pos x="856" y="185"/>
                </a:cxn>
                <a:cxn ang="0">
                  <a:pos x="822" y="177"/>
                </a:cxn>
                <a:cxn ang="0">
                  <a:pos x="975" y="157"/>
                </a:cxn>
                <a:cxn ang="0">
                  <a:pos x="898" y="118"/>
                </a:cxn>
                <a:cxn ang="0">
                  <a:pos x="848" y="91"/>
                </a:cxn>
                <a:cxn ang="0">
                  <a:pos x="780" y="125"/>
                </a:cxn>
                <a:cxn ang="0">
                  <a:pos x="709" y="153"/>
                </a:cxn>
                <a:cxn ang="0">
                  <a:pos x="653" y="104"/>
                </a:cxn>
                <a:cxn ang="0">
                  <a:pos x="774" y="83"/>
                </a:cxn>
                <a:cxn ang="0">
                  <a:pos x="809" y="68"/>
                </a:cxn>
                <a:cxn ang="0">
                  <a:pos x="848" y="60"/>
                </a:cxn>
                <a:cxn ang="0">
                  <a:pos x="821" y="50"/>
                </a:cxn>
                <a:cxn ang="0">
                  <a:pos x="806" y="41"/>
                </a:cxn>
                <a:cxn ang="0">
                  <a:pos x="767" y="35"/>
                </a:cxn>
                <a:cxn ang="0">
                  <a:pos x="706" y="47"/>
                </a:cxn>
                <a:cxn ang="0">
                  <a:pos x="606" y="41"/>
                </a:cxn>
                <a:cxn ang="0">
                  <a:pos x="351" y="0"/>
                </a:cxn>
                <a:cxn ang="0">
                  <a:pos x="220" y="11"/>
                </a:cxn>
                <a:cxn ang="0">
                  <a:pos x="185" y="35"/>
                </a:cxn>
                <a:cxn ang="0">
                  <a:pos x="82" y="60"/>
                </a:cxn>
                <a:cxn ang="0">
                  <a:pos x="82" y="74"/>
                </a:cxn>
                <a:cxn ang="0">
                  <a:pos x="2" y="87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45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0" y="1"/>
                </a:cxn>
                <a:cxn ang="0">
                  <a:pos x="0" y="7"/>
                </a:cxn>
                <a:cxn ang="0">
                  <a:pos x="14" y="12"/>
                </a:cxn>
                <a:cxn ang="0">
                  <a:pos x="28" y="8"/>
                </a:cxn>
                <a:cxn ang="0">
                  <a:pos x="18" y="0"/>
                </a:cxn>
                <a:cxn ang="0">
                  <a:pos x="10" y="1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46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8" y="0"/>
                </a:cxn>
                <a:cxn ang="0">
                  <a:pos x="17" y="14"/>
                </a:cxn>
                <a:cxn ang="0">
                  <a:pos x="27" y="14"/>
                </a:cxn>
                <a:cxn ang="0">
                  <a:pos x="25" y="5"/>
                </a:cxn>
                <a:cxn ang="0">
                  <a:pos x="17" y="1"/>
                </a:cxn>
                <a:cxn ang="0">
                  <a:pos x="8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47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62" y="0"/>
                </a:cxn>
                <a:cxn ang="0">
                  <a:pos x="51" y="3"/>
                </a:cxn>
                <a:cxn ang="0">
                  <a:pos x="35" y="8"/>
                </a:cxn>
                <a:cxn ang="0">
                  <a:pos x="25" y="14"/>
                </a:cxn>
                <a:cxn ang="0">
                  <a:pos x="14" y="18"/>
                </a:cxn>
                <a:cxn ang="0">
                  <a:pos x="41" y="29"/>
                </a:cxn>
                <a:cxn ang="0">
                  <a:pos x="51" y="32"/>
                </a:cxn>
                <a:cxn ang="0">
                  <a:pos x="54" y="32"/>
                </a:cxn>
                <a:cxn ang="0">
                  <a:pos x="57" y="30"/>
                </a:cxn>
                <a:cxn ang="0">
                  <a:pos x="62" y="35"/>
                </a:cxn>
                <a:cxn ang="0">
                  <a:pos x="78" y="30"/>
                </a:cxn>
                <a:cxn ang="0">
                  <a:pos x="83" y="26"/>
                </a:cxn>
                <a:cxn ang="0">
                  <a:pos x="65" y="14"/>
                </a:cxn>
                <a:cxn ang="0">
                  <a:pos x="73" y="8"/>
                </a:cxn>
                <a:cxn ang="0">
                  <a:pos x="72" y="1"/>
                </a:cxn>
                <a:cxn ang="0">
                  <a:pos x="62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48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29" y="4"/>
                </a:cxn>
                <a:cxn ang="0">
                  <a:pos x="11" y="4"/>
                </a:cxn>
                <a:cxn ang="0">
                  <a:pos x="3" y="6"/>
                </a:cxn>
                <a:cxn ang="0">
                  <a:pos x="15" y="18"/>
                </a:cxn>
                <a:cxn ang="0">
                  <a:pos x="33" y="16"/>
                </a:cxn>
                <a:cxn ang="0">
                  <a:pos x="59" y="19"/>
                </a:cxn>
                <a:cxn ang="0">
                  <a:pos x="70" y="21"/>
                </a:cxn>
                <a:cxn ang="0">
                  <a:pos x="84" y="31"/>
                </a:cxn>
                <a:cxn ang="0">
                  <a:pos x="89" y="40"/>
                </a:cxn>
                <a:cxn ang="0">
                  <a:pos x="100" y="35"/>
                </a:cxn>
                <a:cxn ang="0">
                  <a:pos x="106" y="34"/>
                </a:cxn>
                <a:cxn ang="0">
                  <a:pos x="118" y="36"/>
                </a:cxn>
                <a:cxn ang="0">
                  <a:pos x="123" y="28"/>
                </a:cxn>
                <a:cxn ang="0">
                  <a:pos x="96" y="19"/>
                </a:cxn>
                <a:cxn ang="0">
                  <a:pos x="66" y="7"/>
                </a:cxn>
                <a:cxn ang="0">
                  <a:pos x="33" y="9"/>
                </a:cxn>
                <a:cxn ang="0">
                  <a:pos x="29" y="4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49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36" y="0"/>
                </a:cxn>
                <a:cxn ang="0">
                  <a:pos x="27" y="2"/>
                </a:cxn>
                <a:cxn ang="0">
                  <a:pos x="20" y="11"/>
                </a:cxn>
                <a:cxn ang="0">
                  <a:pos x="9" y="12"/>
                </a:cxn>
                <a:cxn ang="0">
                  <a:pos x="3" y="15"/>
                </a:cxn>
                <a:cxn ang="0">
                  <a:pos x="8" y="19"/>
                </a:cxn>
                <a:cxn ang="0">
                  <a:pos x="84" y="12"/>
                </a:cxn>
                <a:cxn ang="0">
                  <a:pos x="77" y="6"/>
                </a:cxn>
                <a:cxn ang="0">
                  <a:pos x="66" y="3"/>
                </a:cxn>
                <a:cxn ang="0">
                  <a:pos x="64" y="8"/>
                </a:cxn>
                <a:cxn ang="0">
                  <a:pos x="56" y="6"/>
                </a:cxn>
                <a:cxn ang="0">
                  <a:pos x="42" y="5"/>
                </a:cxn>
                <a:cxn ang="0">
                  <a:pos x="36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50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6" y="9"/>
                </a:cxn>
                <a:cxn ang="0">
                  <a:pos x="20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51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0" y="0"/>
                </a:cxn>
                <a:cxn ang="0">
                  <a:pos x="0" y="5"/>
                </a:cxn>
                <a:cxn ang="0">
                  <a:pos x="11" y="12"/>
                </a:cxn>
                <a:cxn ang="0">
                  <a:pos x="9" y="6"/>
                </a:cxn>
                <a:cxn ang="0">
                  <a:pos x="11" y="2"/>
                </a:cxn>
                <a:cxn ang="0">
                  <a:pos x="10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52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41" y="1"/>
                </a:cxn>
                <a:cxn ang="0">
                  <a:pos x="16" y="11"/>
                </a:cxn>
                <a:cxn ang="0">
                  <a:pos x="3" y="13"/>
                </a:cxn>
                <a:cxn ang="0">
                  <a:pos x="0" y="13"/>
                </a:cxn>
                <a:cxn ang="0">
                  <a:pos x="16" y="20"/>
                </a:cxn>
                <a:cxn ang="0">
                  <a:pos x="24" y="22"/>
                </a:cxn>
                <a:cxn ang="0">
                  <a:pos x="44" y="16"/>
                </a:cxn>
                <a:cxn ang="0">
                  <a:pos x="52" y="15"/>
                </a:cxn>
                <a:cxn ang="0">
                  <a:pos x="53" y="19"/>
                </a:cxn>
                <a:cxn ang="0">
                  <a:pos x="41" y="21"/>
                </a:cxn>
                <a:cxn ang="0">
                  <a:pos x="46" y="25"/>
                </a:cxn>
                <a:cxn ang="0">
                  <a:pos x="26" y="30"/>
                </a:cxn>
                <a:cxn ang="0">
                  <a:pos x="45" y="37"/>
                </a:cxn>
                <a:cxn ang="0">
                  <a:pos x="53" y="39"/>
                </a:cxn>
                <a:cxn ang="0">
                  <a:pos x="76" y="35"/>
                </a:cxn>
                <a:cxn ang="0">
                  <a:pos x="96" y="36"/>
                </a:cxn>
                <a:cxn ang="0">
                  <a:pos x="108" y="40"/>
                </a:cxn>
                <a:cxn ang="0">
                  <a:pos x="131" y="37"/>
                </a:cxn>
                <a:cxn ang="0">
                  <a:pos x="143" y="35"/>
                </a:cxn>
                <a:cxn ang="0">
                  <a:pos x="142" y="27"/>
                </a:cxn>
                <a:cxn ang="0">
                  <a:pos x="150" y="24"/>
                </a:cxn>
                <a:cxn ang="0">
                  <a:pos x="153" y="16"/>
                </a:cxn>
                <a:cxn ang="0">
                  <a:pos x="135" y="20"/>
                </a:cxn>
                <a:cxn ang="0">
                  <a:pos x="129" y="15"/>
                </a:cxn>
                <a:cxn ang="0">
                  <a:pos x="110" y="15"/>
                </a:cxn>
                <a:cxn ang="0">
                  <a:pos x="86" y="3"/>
                </a:cxn>
                <a:cxn ang="0">
                  <a:pos x="60" y="4"/>
                </a:cxn>
                <a:cxn ang="0">
                  <a:pos x="53" y="1"/>
                </a:cxn>
                <a:cxn ang="0">
                  <a:pos x="41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53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63" y="4"/>
                </a:cxn>
                <a:cxn ang="0">
                  <a:pos x="9" y="8"/>
                </a:cxn>
                <a:cxn ang="0">
                  <a:pos x="6" y="12"/>
                </a:cxn>
                <a:cxn ang="0">
                  <a:pos x="36" y="18"/>
                </a:cxn>
                <a:cxn ang="0">
                  <a:pos x="87" y="25"/>
                </a:cxn>
                <a:cxn ang="0">
                  <a:pos x="114" y="24"/>
                </a:cxn>
                <a:cxn ang="0">
                  <a:pos x="121" y="22"/>
                </a:cxn>
                <a:cxn ang="0">
                  <a:pos x="114" y="15"/>
                </a:cxn>
                <a:cxn ang="0">
                  <a:pos x="106" y="13"/>
                </a:cxn>
                <a:cxn ang="0">
                  <a:pos x="84" y="9"/>
                </a:cxn>
                <a:cxn ang="0">
                  <a:pos x="63" y="4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54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43" y="3"/>
                </a:cxn>
                <a:cxn ang="0">
                  <a:pos x="33" y="8"/>
                </a:cxn>
                <a:cxn ang="0">
                  <a:pos x="14" y="13"/>
                </a:cxn>
                <a:cxn ang="0">
                  <a:pos x="35" y="27"/>
                </a:cxn>
                <a:cxn ang="0">
                  <a:pos x="51" y="29"/>
                </a:cxn>
                <a:cxn ang="0">
                  <a:pos x="67" y="34"/>
                </a:cxn>
                <a:cxn ang="0">
                  <a:pos x="82" y="29"/>
                </a:cxn>
                <a:cxn ang="0">
                  <a:pos x="93" y="35"/>
                </a:cxn>
                <a:cxn ang="0">
                  <a:pos x="97" y="43"/>
                </a:cxn>
                <a:cxn ang="0">
                  <a:pos x="74" y="52"/>
                </a:cxn>
                <a:cxn ang="0">
                  <a:pos x="58" y="60"/>
                </a:cxn>
                <a:cxn ang="0">
                  <a:pos x="45" y="58"/>
                </a:cxn>
                <a:cxn ang="0">
                  <a:pos x="36" y="57"/>
                </a:cxn>
                <a:cxn ang="0">
                  <a:pos x="28" y="64"/>
                </a:cxn>
                <a:cxn ang="0">
                  <a:pos x="25" y="68"/>
                </a:cxn>
                <a:cxn ang="0">
                  <a:pos x="47" y="71"/>
                </a:cxn>
                <a:cxn ang="0">
                  <a:pos x="61" y="70"/>
                </a:cxn>
                <a:cxn ang="0">
                  <a:pos x="74" y="80"/>
                </a:cxn>
                <a:cxn ang="0">
                  <a:pos x="82" y="81"/>
                </a:cxn>
                <a:cxn ang="0">
                  <a:pos x="90" y="82"/>
                </a:cxn>
                <a:cxn ang="0">
                  <a:pos x="100" y="86"/>
                </a:cxn>
                <a:cxn ang="0">
                  <a:pos x="117" y="81"/>
                </a:cxn>
                <a:cxn ang="0">
                  <a:pos x="131" y="81"/>
                </a:cxn>
                <a:cxn ang="0">
                  <a:pos x="148" y="73"/>
                </a:cxn>
                <a:cxn ang="0">
                  <a:pos x="146" y="64"/>
                </a:cxn>
                <a:cxn ang="0">
                  <a:pos x="141" y="60"/>
                </a:cxn>
                <a:cxn ang="0">
                  <a:pos x="150" y="57"/>
                </a:cxn>
                <a:cxn ang="0">
                  <a:pos x="158" y="63"/>
                </a:cxn>
                <a:cxn ang="0">
                  <a:pos x="160" y="68"/>
                </a:cxn>
                <a:cxn ang="0">
                  <a:pos x="169" y="67"/>
                </a:cxn>
                <a:cxn ang="0">
                  <a:pos x="196" y="58"/>
                </a:cxn>
                <a:cxn ang="0">
                  <a:pos x="189" y="50"/>
                </a:cxn>
                <a:cxn ang="0">
                  <a:pos x="168" y="42"/>
                </a:cxn>
                <a:cxn ang="0">
                  <a:pos x="171" y="37"/>
                </a:cxn>
                <a:cxn ang="0">
                  <a:pos x="179" y="35"/>
                </a:cxn>
                <a:cxn ang="0">
                  <a:pos x="163" y="22"/>
                </a:cxn>
                <a:cxn ang="0">
                  <a:pos x="150" y="20"/>
                </a:cxn>
                <a:cxn ang="0">
                  <a:pos x="143" y="19"/>
                </a:cxn>
                <a:cxn ang="0">
                  <a:pos x="130" y="11"/>
                </a:cxn>
                <a:cxn ang="0">
                  <a:pos x="100" y="15"/>
                </a:cxn>
                <a:cxn ang="0">
                  <a:pos x="107" y="9"/>
                </a:cxn>
                <a:cxn ang="0">
                  <a:pos x="90" y="6"/>
                </a:cxn>
                <a:cxn ang="0">
                  <a:pos x="77" y="6"/>
                </a:cxn>
                <a:cxn ang="0">
                  <a:pos x="43" y="3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55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16" y="0"/>
                </a:cxn>
                <a:cxn ang="0">
                  <a:pos x="0" y="3"/>
                </a:cxn>
                <a:cxn ang="0">
                  <a:pos x="19" y="12"/>
                </a:cxn>
                <a:cxn ang="0">
                  <a:pos x="30" y="16"/>
                </a:cxn>
                <a:cxn ang="0">
                  <a:pos x="37" y="9"/>
                </a:cxn>
                <a:cxn ang="0">
                  <a:pos x="29" y="2"/>
                </a:cxn>
                <a:cxn ang="0">
                  <a:pos x="1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56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29" y="2"/>
                </a:cxn>
                <a:cxn ang="0">
                  <a:pos x="16" y="8"/>
                </a:cxn>
                <a:cxn ang="0">
                  <a:pos x="3" y="8"/>
                </a:cxn>
                <a:cxn ang="0">
                  <a:pos x="10" y="18"/>
                </a:cxn>
                <a:cxn ang="0">
                  <a:pos x="50" y="11"/>
                </a:cxn>
                <a:cxn ang="0">
                  <a:pos x="57" y="5"/>
                </a:cxn>
                <a:cxn ang="0">
                  <a:pos x="38" y="2"/>
                </a:cxn>
                <a:cxn ang="0">
                  <a:pos x="29" y="2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57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25" y="0"/>
                </a:cxn>
                <a:cxn ang="0">
                  <a:pos x="6" y="5"/>
                </a:cxn>
                <a:cxn ang="0">
                  <a:pos x="14" y="11"/>
                </a:cxn>
                <a:cxn ang="0">
                  <a:pos x="31" y="9"/>
                </a:cxn>
                <a:cxn ang="0">
                  <a:pos x="39" y="6"/>
                </a:cxn>
                <a:cxn ang="0">
                  <a:pos x="25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58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38" y="4"/>
                </a:cxn>
                <a:cxn ang="0">
                  <a:pos x="18" y="1"/>
                </a:cxn>
                <a:cxn ang="0">
                  <a:pos x="0" y="6"/>
                </a:cxn>
                <a:cxn ang="0">
                  <a:pos x="26" y="11"/>
                </a:cxn>
                <a:cxn ang="0">
                  <a:pos x="43" y="14"/>
                </a:cxn>
                <a:cxn ang="0">
                  <a:pos x="56" y="6"/>
                </a:cxn>
                <a:cxn ang="0">
                  <a:pos x="54" y="2"/>
                </a:cxn>
                <a:cxn ang="0">
                  <a:pos x="43" y="0"/>
                </a:cxn>
                <a:cxn ang="0">
                  <a:pos x="38" y="4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59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1" y="1"/>
                </a:cxn>
                <a:cxn ang="0">
                  <a:pos x="0" y="6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35" y="4"/>
                </a:cxn>
                <a:cxn ang="0">
                  <a:pos x="30" y="0"/>
                </a:cxn>
                <a:cxn ang="0">
                  <a:pos x="11" y="1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60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24" y="0"/>
                </a:cxn>
                <a:cxn ang="0">
                  <a:pos x="9" y="2"/>
                </a:cxn>
                <a:cxn ang="0">
                  <a:pos x="3" y="13"/>
                </a:cxn>
                <a:cxn ang="0">
                  <a:pos x="8" y="20"/>
                </a:cxn>
                <a:cxn ang="0">
                  <a:pos x="0" y="25"/>
                </a:cxn>
                <a:cxn ang="0">
                  <a:pos x="35" y="30"/>
                </a:cxn>
                <a:cxn ang="0">
                  <a:pos x="53" y="32"/>
                </a:cxn>
                <a:cxn ang="0">
                  <a:pos x="97" y="30"/>
                </a:cxn>
                <a:cxn ang="0">
                  <a:pos x="49" y="25"/>
                </a:cxn>
                <a:cxn ang="0">
                  <a:pos x="35" y="22"/>
                </a:cxn>
                <a:cxn ang="0">
                  <a:pos x="28" y="18"/>
                </a:cxn>
                <a:cxn ang="0">
                  <a:pos x="32" y="12"/>
                </a:cxn>
                <a:cxn ang="0">
                  <a:pos x="24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61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21" y="0"/>
                </a:cxn>
                <a:cxn ang="0">
                  <a:pos x="15" y="7"/>
                </a:cxn>
                <a:cxn ang="0">
                  <a:pos x="3" y="6"/>
                </a:cxn>
                <a:cxn ang="0">
                  <a:pos x="3" y="2"/>
                </a:cxn>
                <a:cxn ang="0">
                  <a:pos x="21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62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8" y="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63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0" y="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64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2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65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7" y="9"/>
                </a:cxn>
                <a:cxn ang="0">
                  <a:pos x="21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66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7" y="9"/>
                </a:cxn>
                <a:cxn ang="0">
                  <a:pos x="21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67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9" y="0"/>
                </a:cxn>
                <a:cxn ang="0">
                  <a:pos x="4" y="6"/>
                </a:cxn>
                <a:cxn ang="0">
                  <a:pos x="19" y="9"/>
                </a:cxn>
                <a:cxn ang="0">
                  <a:pos x="23" y="1"/>
                </a:cxn>
                <a:cxn ang="0">
                  <a:pos x="9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68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6" y="9"/>
                </a:cxn>
                <a:cxn ang="0">
                  <a:pos x="20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69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18" y="19"/>
                </a:cxn>
                <a:cxn ang="0">
                  <a:pos x="3" y="31"/>
                </a:cxn>
                <a:cxn ang="0">
                  <a:pos x="23" y="34"/>
                </a:cxn>
                <a:cxn ang="0">
                  <a:pos x="10" y="40"/>
                </a:cxn>
                <a:cxn ang="0">
                  <a:pos x="67" y="46"/>
                </a:cxn>
                <a:cxn ang="0">
                  <a:pos x="91" y="45"/>
                </a:cxn>
                <a:cxn ang="0">
                  <a:pos x="160" y="27"/>
                </a:cxn>
                <a:cxn ang="0">
                  <a:pos x="192" y="22"/>
                </a:cxn>
                <a:cxn ang="0">
                  <a:pos x="208" y="27"/>
                </a:cxn>
                <a:cxn ang="0">
                  <a:pos x="175" y="30"/>
                </a:cxn>
                <a:cxn ang="0">
                  <a:pos x="155" y="38"/>
                </a:cxn>
                <a:cxn ang="0">
                  <a:pos x="163" y="41"/>
                </a:cxn>
                <a:cxn ang="0">
                  <a:pos x="166" y="54"/>
                </a:cxn>
                <a:cxn ang="0">
                  <a:pos x="224" y="66"/>
                </a:cxn>
                <a:cxn ang="0">
                  <a:pos x="216" y="72"/>
                </a:cxn>
                <a:cxn ang="0">
                  <a:pos x="235" y="84"/>
                </a:cxn>
                <a:cxn ang="0">
                  <a:pos x="223" y="91"/>
                </a:cxn>
                <a:cxn ang="0">
                  <a:pos x="208" y="101"/>
                </a:cxn>
                <a:cxn ang="0">
                  <a:pos x="188" y="111"/>
                </a:cxn>
                <a:cxn ang="0">
                  <a:pos x="187" y="144"/>
                </a:cxn>
                <a:cxn ang="0">
                  <a:pos x="213" y="152"/>
                </a:cxn>
                <a:cxn ang="0">
                  <a:pos x="249" y="153"/>
                </a:cxn>
                <a:cxn ang="0">
                  <a:pos x="264" y="144"/>
                </a:cxn>
                <a:cxn ang="0">
                  <a:pos x="324" y="122"/>
                </a:cxn>
                <a:cxn ang="0">
                  <a:pos x="366" y="115"/>
                </a:cxn>
                <a:cxn ang="0">
                  <a:pos x="414" y="105"/>
                </a:cxn>
                <a:cxn ang="0">
                  <a:pos x="461" y="99"/>
                </a:cxn>
                <a:cxn ang="0">
                  <a:pos x="488" y="89"/>
                </a:cxn>
                <a:cxn ang="0">
                  <a:pos x="513" y="69"/>
                </a:cxn>
                <a:cxn ang="0">
                  <a:pos x="514" y="53"/>
                </a:cxn>
                <a:cxn ang="0">
                  <a:pos x="514" y="43"/>
                </a:cxn>
                <a:cxn ang="0">
                  <a:pos x="533" y="31"/>
                </a:cxn>
                <a:cxn ang="0">
                  <a:pos x="561" y="32"/>
                </a:cxn>
                <a:cxn ang="0">
                  <a:pos x="591" y="17"/>
                </a:cxn>
                <a:cxn ang="0">
                  <a:pos x="569" y="19"/>
                </a:cxn>
                <a:cxn ang="0">
                  <a:pos x="543" y="15"/>
                </a:cxn>
                <a:cxn ang="0">
                  <a:pos x="510" y="7"/>
                </a:cxn>
                <a:cxn ang="0">
                  <a:pos x="412" y="9"/>
                </a:cxn>
                <a:cxn ang="0">
                  <a:pos x="375" y="13"/>
                </a:cxn>
                <a:cxn ang="0">
                  <a:pos x="356" y="13"/>
                </a:cxn>
                <a:cxn ang="0">
                  <a:pos x="331" y="19"/>
                </a:cxn>
                <a:cxn ang="0">
                  <a:pos x="306" y="10"/>
                </a:cxn>
                <a:cxn ang="0">
                  <a:pos x="277" y="14"/>
                </a:cxn>
                <a:cxn ang="0">
                  <a:pos x="235" y="17"/>
                </a:cxn>
                <a:cxn ang="0">
                  <a:pos x="263" y="13"/>
                </a:cxn>
                <a:cxn ang="0">
                  <a:pos x="226" y="3"/>
                </a:cxn>
                <a:cxn ang="0">
                  <a:pos x="214" y="1"/>
                </a:cxn>
                <a:cxn ang="0">
                  <a:pos x="202" y="3"/>
                </a:cxn>
                <a:cxn ang="0">
                  <a:pos x="153" y="6"/>
                </a:cxn>
                <a:cxn ang="0">
                  <a:pos x="103" y="10"/>
                </a:cxn>
                <a:cxn ang="0">
                  <a:pos x="69" y="9"/>
                </a:cxn>
                <a:cxn ang="0">
                  <a:pos x="72" y="24"/>
                </a:cxn>
                <a:cxn ang="0">
                  <a:pos x="67" y="17"/>
                </a:cxn>
                <a:cxn ang="0">
                  <a:pos x="39" y="14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70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22" y="0"/>
                </a:cxn>
                <a:cxn ang="0">
                  <a:pos x="5" y="7"/>
                </a:cxn>
                <a:cxn ang="0">
                  <a:pos x="16" y="10"/>
                </a:cxn>
                <a:cxn ang="0">
                  <a:pos x="27" y="10"/>
                </a:cxn>
                <a:cxn ang="0">
                  <a:pos x="22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71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63" y="3"/>
                </a:cxn>
                <a:cxn ang="0">
                  <a:pos x="41" y="1"/>
                </a:cxn>
                <a:cxn ang="0">
                  <a:pos x="33" y="0"/>
                </a:cxn>
                <a:cxn ang="0">
                  <a:pos x="0" y="9"/>
                </a:cxn>
                <a:cxn ang="0">
                  <a:pos x="18" y="13"/>
                </a:cxn>
                <a:cxn ang="0">
                  <a:pos x="26" y="20"/>
                </a:cxn>
                <a:cxn ang="0">
                  <a:pos x="41" y="23"/>
                </a:cxn>
                <a:cxn ang="0">
                  <a:pos x="49" y="24"/>
                </a:cxn>
                <a:cxn ang="0">
                  <a:pos x="81" y="20"/>
                </a:cxn>
                <a:cxn ang="0">
                  <a:pos x="108" y="15"/>
                </a:cxn>
                <a:cxn ang="0">
                  <a:pos x="92" y="6"/>
                </a:cxn>
                <a:cxn ang="0">
                  <a:pos x="85" y="1"/>
                </a:cxn>
                <a:cxn ang="0">
                  <a:pos x="63" y="3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72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22" y="0"/>
                </a:cxn>
                <a:cxn ang="0">
                  <a:pos x="5" y="7"/>
                </a:cxn>
                <a:cxn ang="0">
                  <a:pos x="16" y="12"/>
                </a:cxn>
                <a:cxn ang="0">
                  <a:pos x="27" y="12"/>
                </a:cxn>
                <a:cxn ang="0">
                  <a:pos x="22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73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24" y="2"/>
                </a:cxn>
                <a:cxn ang="0">
                  <a:pos x="67" y="3"/>
                </a:cxn>
                <a:cxn ang="0">
                  <a:pos x="70" y="8"/>
                </a:cxn>
                <a:cxn ang="0">
                  <a:pos x="68" y="11"/>
                </a:cxn>
                <a:cxn ang="0">
                  <a:pos x="58" y="9"/>
                </a:cxn>
                <a:cxn ang="0">
                  <a:pos x="50" y="6"/>
                </a:cxn>
                <a:cxn ang="0">
                  <a:pos x="15" y="9"/>
                </a:cxn>
                <a:cxn ang="0">
                  <a:pos x="20" y="17"/>
                </a:cxn>
                <a:cxn ang="0">
                  <a:pos x="35" y="18"/>
                </a:cxn>
                <a:cxn ang="0">
                  <a:pos x="48" y="24"/>
                </a:cxn>
                <a:cxn ang="0">
                  <a:pos x="58" y="28"/>
                </a:cxn>
                <a:cxn ang="0">
                  <a:pos x="70" y="23"/>
                </a:cxn>
                <a:cxn ang="0">
                  <a:pos x="79" y="19"/>
                </a:cxn>
                <a:cxn ang="0">
                  <a:pos x="82" y="16"/>
                </a:cxn>
                <a:cxn ang="0">
                  <a:pos x="107" y="12"/>
                </a:cxn>
                <a:cxn ang="0">
                  <a:pos x="121" y="10"/>
                </a:cxn>
                <a:cxn ang="0">
                  <a:pos x="129" y="9"/>
                </a:cxn>
                <a:cxn ang="0">
                  <a:pos x="124" y="2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74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23" y="2"/>
                </a:cxn>
                <a:cxn ang="0">
                  <a:pos x="5" y="1"/>
                </a:cxn>
                <a:cxn ang="0">
                  <a:pos x="15" y="10"/>
                </a:cxn>
                <a:cxn ang="0">
                  <a:pos x="34" y="5"/>
                </a:cxn>
                <a:cxn ang="0">
                  <a:pos x="23" y="2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75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15" y="6"/>
                </a:cxn>
                <a:cxn ang="0">
                  <a:pos x="0" y="8"/>
                </a:cxn>
                <a:cxn ang="0">
                  <a:pos x="9" y="15"/>
                </a:cxn>
                <a:cxn ang="0">
                  <a:pos x="21" y="30"/>
                </a:cxn>
                <a:cxn ang="0">
                  <a:pos x="33" y="31"/>
                </a:cxn>
                <a:cxn ang="0">
                  <a:pos x="32" y="36"/>
                </a:cxn>
                <a:cxn ang="0">
                  <a:pos x="18" y="38"/>
                </a:cxn>
                <a:cxn ang="0">
                  <a:pos x="10" y="45"/>
                </a:cxn>
                <a:cxn ang="0">
                  <a:pos x="11" y="47"/>
                </a:cxn>
                <a:cxn ang="0">
                  <a:pos x="19" y="48"/>
                </a:cxn>
                <a:cxn ang="0">
                  <a:pos x="11" y="57"/>
                </a:cxn>
                <a:cxn ang="0">
                  <a:pos x="13" y="59"/>
                </a:cxn>
                <a:cxn ang="0">
                  <a:pos x="21" y="59"/>
                </a:cxn>
                <a:cxn ang="0">
                  <a:pos x="37" y="57"/>
                </a:cxn>
                <a:cxn ang="0">
                  <a:pos x="58" y="59"/>
                </a:cxn>
                <a:cxn ang="0">
                  <a:pos x="68" y="57"/>
                </a:cxn>
                <a:cxn ang="0">
                  <a:pos x="76" y="56"/>
                </a:cxn>
                <a:cxn ang="0">
                  <a:pos x="80" y="48"/>
                </a:cxn>
                <a:cxn ang="0">
                  <a:pos x="92" y="45"/>
                </a:cxn>
                <a:cxn ang="0">
                  <a:pos x="68" y="37"/>
                </a:cxn>
                <a:cxn ang="0">
                  <a:pos x="55" y="29"/>
                </a:cxn>
                <a:cxn ang="0">
                  <a:pos x="51" y="24"/>
                </a:cxn>
                <a:cxn ang="0">
                  <a:pos x="40" y="21"/>
                </a:cxn>
                <a:cxn ang="0">
                  <a:pos x="54" y="15"/>
                </a:cxn>
                <a:cxn ang="0">
                  <a:pos x="40" y="10"/>
                </a:cxn>
                <a:cxn ang="0">
                  <a:pos x="44" y="4"/>
                </a:cxn>
                <a:cxn ang="0">
                  <a:pos x="28" y="1"/>
                </a:cxn>
                <a:cxn ang="0">
                  <a:pos x="19" y="3"/>
                </a:cxn>
                <a:cxn ang="0">
                  <a:pos x="15" y="6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76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37" y="2"/>
                </a:cxn>
                <a:cxn ang="0">
                  <a:pos x="52" y="3"/>
                </a:cxn>
                <a:cxn ang="0">
                  <a:pos x="58" y="9"/>
                </a:cxn>
                <a:cxn ang="0">
                  <a:pos x="50" y="16"/>
                </a:cxn>
                <a:cxn ang="0">
                  <a:pos x="29" y="26"/>
                </a:cxn>
                <a:cxn ang="0">
                  <a:pos x="11" y="31"/>
                </a:cxn>
                <a:cxn ang="0">
                  <a:pos x="5" y="24"/>
                </a:cxn>
                <a:cxn ang="0">
                  <a:pos x="13" y="22"/>
                </a:cxn>
                <a:cxn ang="0">
                  <a:pos x="9" y="15"/>
                </a:cxn>
                <a:cxn ang="0">
                  <a:pos x="25" y="9"/>
                </a:cxn>
                <a:cxn ang="0">
                  <a:pos x="37" y="2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77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136" y="4"/>
                </a:cxn>
                <a:cxn ang="0">
                  <a:pos x="113" y="6"/>
                </a:cxn>
                <a:cxn ang="0">
                  <a:pos x="92" y="18"/>
                </a:cxn>
                <a:cxn ang="0">
                  <a:pos x="66" y="20"/>
                </a:cxn>
                <a:cxn ang="0">
                  <a:pos x="53" y="26"/>
                </a:cxn>
                <a:cxn ang="0">
                  <a:pos x="44" y="40"/>
                </a:cxn>
                <a:cxn ang="0">
                  <a:pos x="23" y="58"/>
                </a:cxn>
                <a:cxn ang="0">
                  <a:pos x="0" y="62"/>
                </a:cxn>
                <a:cxn ang="0">
                  <a:pos x="46" y="112"/>
                </a:cxn>
                <a:cxn ang="0">
                  <a:pos x="77" y="147"/>
                </a:cxn>
                <a:cxn ang="0">
                  <a:pos x="92" y="153"/>
                </a:cxn>
                <a:cxn ang="0">
                  <a:pos x="108" y="156"/>
                </a:cxn>
                <a:cxn ang="0">
                  <a:pos x="146" y="149"/>
                </a:cxn>
                <a:cxn ang="0">
                  <a:pos x="161" y="146"/>
                </a:cxn>
                <a:cxn ang="0">
                  <a:pos x="191" y="156"/>
                </a:cxn>
                <a:cxn ang="0">
                  <a:pos x="207" y="182"/>
                </a:cxn>
                <a:cxn ang="0">
                  <a:pos x="214" y="180"/>
                </a:cxn>
                <a:cxn ang="0">
                  <a:pos x="220" y="176"/>
                </a:cxn>
                <a:cxn ang="0">
                  <a:pos x="235" y="189"/>
                </a:cxn>
                <a:cxn ang="0">
                  <a:pos x="258" y="197"/>
                </a:cxn>
                <a:cxn ang="0">
                  <a:pos x="278" y="208"/>
                </a:cxn>
                <a:cxn ang="0">
                  <a:pos x="283" y="212"/>
                </a:cxn>
                <a:cxn ang="0">
                  <a:pos x="291" y="215"/>
                </a:cxn>
                <a:cxn ang="0">
                  <a:pos x="309" y="226"/>
                </a:cxn>
                <a:cxn ang="0">
                  <a:pos x="314" y="218"/>
                </a:cxn>
                <a:cxn ang="0">
                  <a:pos x="344" y="227"/>
                </a:cxn>
                <a:cxn ang="0">
                  <a:pos x="375" y="226"/>
                </a:cxn>
                <a:cxn ang="0">
                  <a:pos x="393" y="184"/>
                </a:cxn>
                <a:cxn ang="0">
                  <a:pos x="403" y="160"/>
                </a:cxn>
                <a:cxn ang="0">
                  <a:pos x="396" y="126"/>
                </a:cxn>
                <a:cxn ang="0">
                  <a:pos x="342" y="93"/>
                </a:cxn>
                <a:cxn ang="0">
                  <a:pos x="338" y="81"/>
                </a:cxn>
                <a:cxn ang="0">
                  <a:pos x="294" y="62"/>
                </a:cxn>
                <a:cxn ang="0">
                  <a:pos x="301" y="53"/>
                </a:cxn>
                <a:cxn ang="0">
                  <a:pos x="291" y="46"/>
                </a:cxn>
                <a:cxn ang="0">
                  <a:pos x="265" y="27"/>
                </a:cxn>
                <a:cxn ang="0">
                  <a:pos x="251" y="11"/>
                </a:cxn>
                <a:cxn ang="0">
                  <a:pos x="248" y="6"/>
                </a:cxn>
                <a:cxn ang="0">
                  <a:pos x="232" y="52"/>
                </a:cxn>
                <a:cxn ang="0">
                  <a:pos x="207" y="40"/>
                </a:cxn>
                <a:cxn ang="0">
                  <a:pos x="186" y="39"/>
                </a:cxn>
                <a:cxn ang="0">
                  <a:pos x="173" y="30"/>
                </a:cxn>
                <a:cxn ang="0">
                  <a:pos x="168" y="22"/>
                </a:cxn>
                <a:cxn ang="0">
                  <a:pos x="177" y="19"/>
                </a:cxn>
                <a:cxn ang="0">
                  <a:pos x="153" y="6"/>
                </a:cxn>
                <a:cxn ang="0">
                  <a:pos x="138" y="4"/>
                </a:cxn>
                <a:cxn ang="0">
                  <a:pos x="131" y="3"/>
                </a:cxn>
                <a:cxn ang="0">
                  <a:pos x="136" y="4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78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53" y="20"/>
                </a:cxn>
                <a:cxn ang="0">
                  <a:pos x="44" y="13"/>
                </a:cxn>
                <a:cxn ang="0">
                  <a:pos x="40" y="6"/>
                </a:cxn>
                <a:cxn ang="0">
                  <a:pos x="34" y="4"/>
                </a:cxn>
                <a:cxn ang="0">
                  <a:pos x="10" y="6"/>
                </a:cxn>
                <a:cxn ang="0">
                  <a:pos x="28" y="14"/>
                </a:cxn>
                <a:cxn ang="0">
                  <a:pos x="30" y="18"/>
                </a:cxn>
                <a:cxn ang="0">
                  <a:pos x="16" y="24"/>
                </a:cxn>
                <a:cxn ang="0">
                  <a:pos x="56" y="31"/>
                </a:cxn>
                <a:cxn ang="0">
                  <a:pos x="79" y="39"/>
                </a:cxn>
                <a:cxn ang="0">
                  <a:pos x="82" y="43"/>
                </a:cxn>
                <a:cxn ang="0">
                  <a:pos x="90" y="45"/>
                </a:cxn>
                <a:cxn ang="0">
                  <a:pos x="95" y="53"/>
                </a:cxn>
                <a:cxn ang="0">
                  <a:pos x="84" y="67"/>
                </a:cxn>
                <a:cxn ang="0">
                  <a:pos x="115" y="64"/>
                </a:cxn>
                <a:cxn ang="0">
                  <a:pos x="122" y="74"/>
                </a:cxn>
                <a:cxn ang="0">
                  <a:pos x="138" y="77"/>
                </a:cxn>
                <a:cxn ang="0">
                  <a:pos x="146" y="78"/>
                </a:cxn>
                <a:cxn ang="0">
                  <a:pos x="161" y="77"/>
                </a:cxn>
                <a:cxn ang="0">
                  <a:pos x="177" y="67"/>
                </a:cxn>
                <a:cxn ang="0">
                  <a:pos x="215" y="86"/>
                </a:cxn>
                <a:cxn ang="0">
                  <a:pos x="233" y="96"/>
                </a:cxn>
                <a:cxn ang="0">
                  <a:pos x="230" y="77"/>
                </a:cxn>
                <a:cxn ang="0">
                  <a:pos x="215" y="69"/>
                </a:cxn>
                <a:cxn ang="0">
                  <a:pos x="238" y="58"/>
                </a:cxn>
                <a:cxn ang="0">
                  <a:pos x="260" y="53"/>
                </a:cxn>
                <a:cxn ang="0">
                  <a:pos x="269" y="52"/>
                </a:cxn>
                <a:cxn ang="0">
                  <a:pos x="271" y="48"/>
                </a:cxn>
                <a:cxn ang="0">
                  <a:pos x="227" y="51"/>
                </a:cxn>
                <a:cxn ang="0">
                  <a:pos x="195" y="48"/>
                </a:cxn>
                <a:cxn ang="0">
                  <a:pos x="191" y="44"/>
                </a:cxn>
                <a:cxn ang="0">
                  <a:pos x="187" y="40"/>
                </a:cxn>
                <a:cxn ang="0">
                  <a:pos x="141" y="27"/>
                </a:cxn>
                <a:cxn ang="0">
                  <a:pos x="103" y="20"/>
                </a:cxn>
                <a:cxn ang="0">
                  <a:pos x="87" y="18"/>
                </a:cxn>
                <a:cxn ang="0">
                  <a:pos x="51" y="18"/>
                </a:cxn>
                <a:cxn ang="0">
                  <a:pos x="44" y="11"/>
                </a:cxn>
                <a:cxn ang="0">
                  <a:pos x="44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79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21" y="6"/>
                </a:cxn>
                <a:cxn ang="0">
                  <a:pos x="0" y="6"/>
                </a:cxn>
                <a:cxn ang="0">
                  <a:pos x="13" y="14"/>
                </a:cxn>
                <a:cxn ang="0">
                  <a:pos x="18" y="22"/>
                </a:cxn>
                <a:cxn ang="0">
                  <a:pos x="21" y="26"/>
                </a:cxn>
                <a:cxn ang="0">
                  <a:pos x="39" y="17"/>
                </a:cxn>
                <a:cxn ang="0">
                  <a:pos x="21" y="6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80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30" y="25"/>
                </a:cxn>
                <a:cxn ang="0">
                  <a:pos x="25" y="21"/>
                </a:cxn>
                <a:cxn ang="0">
                  <a:pos x="9" y="24"/>
                </a:cxn>
                <a:cxn ang="0">
                  <a:pos x="25" y="38"/>
                </a:cxn>
                <a:cxn ang="0">
                  <a:pos x="79" y="30"/>
                </a:cxn>
                <a:cxn ang="0">
                  <a:pos x="95" y="25"/>
                </a:cxn>
                <a:cxn ang="0">
                  <a:pos x="110" y="22"/>
                </a:cxn>
                <a:cxn ang="0">
                  <a:pos x="141" y="6"/>
                </a:cxn>
                <a:cxn ang="0">
                  <a:pos x="135" y="0"/>
                </a:cxn>
                <a:cxn ang="0">
                  <a:pos x="115" y="6"/>
                </a:cxn>
                <a:cxn ang="0">
                  <a:pos x="68" y="14"/>
                </a:cxn>
                <a:cxn ang="0">
                  <a:pos x="54" y="15"/>
                </a:cxn>
                <a:cxn ang="0">
                  <a:pos x="38" y="18"/>
                </a:cxn>
                <a:cxn ang="0">
                  <a:pos x="30" y="25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81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8" y="21"/>
                </a:cxn>
                <a:cxn ang="0">
                  <a:pos x="5" y="30"/>
                </a:cxn>
                <a:cxn ang="0">
                  <a:pos x="0" y="38"/>
                </a:cxn>
                <a:cxn ang="0">
                  <a:pos x="23" y="41"/>
                </a:cxn>
                <a:cxn ang="0">
                  <a:pos x="33" y="34"/>
                </a:cxn>
                <a:cxn ang="0">
                  <a:pos x="78" y="24"/>
                </a:cxn>
                <a:cxn ang="0">
                  <a:pos x="85" y="16"/>
                </a:cxn>
                <a:cxn ang="0">
                  <a:pos x="70" y="10"/>
                </a:cxn>
                <a:cxn ang="0">
                  <a:pos x="63" y="7"/>
                </a:cxn>
                <a:cxn ang="0">
                  <a:pos x="40" y="4"/>
                </a:cxn>
                <a:cxn ang="0">
                  <a:pos x="33" y="13"/>
                </a:cxn>
                <a:cxn ang="0">
                  <a:pos x="8" y="21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82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19" y="0"/>
                </a:cxn>
                <a:cxn ang="0">
                  <a:pos x="5" y="3"/>
                </a:cxn>
                <a:cxn ang="0">
                  <a:pos x="16" y="11"/>
                </a:cxn>
                <a:cxn ang="0">
                  <a:pos x="26" y="8"/>
                </a:cxn>
                <a:cxn ang="0">
                  <a:pos x="1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83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83" y="0"/>
                </a:cxn>
                <a:cxn ang="0">
                  <a:pos x="68" y="10"/>
                </a:cxn>
                <a:cxn ang="0">
                  <a:pos x="57" y="22"/>
                </a:cxn>
                <a:cxn ang="0">
                  <a:pos x="23" y="29"/>
                </a:cxn>
                <a:cxn ang="0">
                  <a:pos x="18" y="33"/>
                </a:cxn>
                <a:cxn ang="0">
                  <a:pos x="10" y="34"/>
                </a:cxn>
                <a:cxn ang="0">
                  <a:pos x="13" y="46"/>
                </a:cxn>
                <a:cxn ang="0">
                  <a:pos x="18" y="53"/>
                </a:cxn>
                <a:cxn ang="0">
                  <a:pos x="0" y="69"/>
                </a:cxn>
                <a:cxn ang="0">
                  <a:pos x="18" y="90"/>
                </a:cxn>
                <a:cxn ang="0">
                  <a:pos x="34" y="93"/>
                </a:cxn>
                <a:cxn ang="0">
                  <a:pos x="57" y="75"/>
                </a:cxn>
                <a:cxn ang="0">
                  <a:pos x="68" y="67"/>
                </a:cxn>
                <a:cxn ang="0">
                  <a:pos x="83" y="40"/>
                </a:cxn>
                <a:cxn ang="0">
                  <a:pos x="91" y="26"/>
                </a:cxn>
                <a:cxn ang="0">
                  <a:pos x="107" y="25"/>
                </a:cxn>
                <a:cxn ang="0">
                  <a:pos x="83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84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19" y="0"/>
                </a:cxn>
                <a:cxn ang="0">
                  <a:pos x="16" y="21"/>
                </a:cxn>
                <a:cxn ang="0">
                  <a:pos x="19" y="26"/>
                </a:cxn>
                <a:cxn ang="0">
                  <a:pos x="26" y="27"/>
                </a:cxn>
                <a:cxn ang="0">
                  <a:pos x="36" y="26"/>
                </a:cxn>
                <a:cxn ang="0">
                  <a:pos x="1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85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62" y="0"/>
                </a:cxn>
                <a:cxn ang="0">
                  <a:pos x="39" y="29"/>
                </a:cxn>
                <a:cxn ang="0">
                  <a:pos x="23" y="32"/>
                </a:cxn>
                <a:cxn ang="0">
                  <a:pos x="8" y="37"/>
                </a:cxn>
                <a:cxn ang="0">
                  <a:pos x="26" y="65"/>
                </a:cxn>
                <a:cxn ang="0">
                  <a:pos x="34" y="77"/>
                </a:cxn>
                <a:cxn ang="0">
                  <a:pos x="39" y="81"/>
                </a:cxn>
                <a:cxn ang="0">
                  <a:pos x="54" y="84"/>
                </a:cxn>
                <a:cxn ang="0">
                  <a:pos x="62" y="67"/>
                </a:cxn>
                <a:cxn ang="0">
                  <a:pos x="80" y="58"/>
                </a:cxn>
                <a:cxn ang="0">
                  <a:pos x="73" y="24"/>
                </a:cxn>
                <a:cxn ang="0">
                  <a:pos x="91" y="17"/>
                </a:cxn>
                <a:cxn ang="0">
                  <a:pos x="73" y="7"/>
                </a:cxn>
                <a:cxn ang="0">
                  <a:pos x="62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86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31" y="1"/>
                </a:cxn>
                <a:cxn ang="0">
                  <a:pos x="33" y="12"/>
                </a:cxn>
                <a:cxn ang="0">
                  <a:pos x="39" y="21"/>
                </a:cxn>
                <a:cxn ang="0">
                  <a:pos x="41" y="31"/>
                </a:cxn>
                <a:cxn ang="0">
                  <a:pos x="44" y="36"/>
                </a:cxn>
                <a:cxn ang="0">
                  <a:pos x="46" y="43"/>
                </a:cxn>
                <a:cxn ang="0">
                  <a:pos x="36" y="31"/>
                </a:cxn>
                <a:cxn ang="0">
                  <a:pos x="22" y="27"/>
                </a:cxn>
                <a:cxn ang="0">
                  <a:pos x="3" y="29"/>
                </a:cxn>
                <a:cxn ang="0">
                  <a:pos x="5" y="35"/>
                </a:cxn>
                <a:cxn ang="0">
                  <a:pos x="26" y="39"/>
                </a:cxn>
                <a:cxn ang="0">
                  <a:pos x="36" y="46"/>
                </a:cxn>
                <a:cxn ang="0">
                  <a:pos x="46" y="46"/>
                </a:cxn>
                <a:cxn ang="0">
                  <a:pos x="50" y="51"/>
                </a:cxn>
                <a:cxn ang="0">
                  <a:pos x="62" y="61"/>
                </a:cxn>
                <a:cxn ang="0">
                  <a:pos x="53" y="43"/>
                </a:cxn>
                <a:cxn ang="0">
                  <a:pos x="52" y="31"/>
                </a:cxn>
                <a:cxn ang="0">
                  <a:pos x="46" y="22"/>
                </a:cxn>
                <a:cxn ang="0">
                  <a:pos x="41" y="14"/>
                </a:cxn>
                <a:cxn ang="0">
                  <a:pos x="36" y="7"/>
                </a:cxn>
                <a:cxn ang="0">
                  <a:pos x="31" y="1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87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3" y="0"/>
                </a:cxn>
                <a:cxn ang="0">
                  <a:pos x="0" y="8"/>
                </a:cxn>
                <a:cxn ang="0">
                  <a:pos x="6" y="18"/>
                </a:cxn>
                <a:cxn ang="0">
                  <a:pos x="11" y="32"/>
                </a:cxn>
                <a:cxn ang="0">
                  <a:pos x="21" y="44"/>
                </a:cxn>
                <a:cxn ang="0">
                  <a:pos x="33" y="59"/>
                </a:cxn>
                <a:cxn ang="0">
                  <a:pos x="25" y="39"/>
                </a:cxn>
                <a:cxn ang="0">
                  <a:pos x="21" y="31"/>
                </a:cxn>
                <a:cxn ang="0">
                  <a:pos x="17" y="21"/>
                </a:cxn>
                <a:cxn ang="0">
                  <a:pos x="15" y="15"/>
                </a:cxn>
                <a:cxn ang="0">
                  <a:pos x="10" y="13"/>
                </a:cxn>
                <a:cxn ang="0">
                  <a:pos x="3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88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5" y="11"/>
                </a:cxn>
                <a:cxn ang="0">
                  <a:pos x="15" y="14"/>
                </a:cxn>
                <a:cxn ang="0">
                  <a:pos x="32" y="16"/>
                </a:cxn>
                <a:cxn ang="0">
                  <a:pos x="41" y="18"/>
                </a:cxn>
                <a:cxn ang="0">
                  <a:pos x="50" y="21"/>
                </a:cxn>
                <a:cxn ang="0">
                  <a:pos x="57" y="22"/>
                </a:cxn>
                <a:cxn ang="0">
                  <a:pos x="48" y="12"/>
                </a:cxn>
                <a:cxn ang="0">
                  <a:pos x="42" y="7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3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89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62" y="0"/>
                </a:cxn>
                <a:cxn ang="0">
                  <a:pos x="47" y="3"/>
                </a:cxn>
                <a:cxn ang="0">
                  <a:pos x="15" y="5"/>
                </a:cxn>
                <a:cxn ang="0">
                  <a:pos x="9" y="11"/>
                </a:cxn>
                <a:cxn ang="0">
                  <a:pos x="7" y="21"/>
                </a:cxn>
                <a:cxn ang="0">
                  <a:pos x="9" y="25"/>
                </a:cxn>
                <a:cxn ang="0">
                  <a:pos x="3" y="30"/>
                </a:cxn>
                <a:cxn ang="0">
                  <a:pos x="9" y="37"/>
                </a:cxn>
                <a:cxn ang="0">
                  <a:pos x="15" y="43"/>
                </a:cxn>
                <a:cxn ang="0">
                  <a:pos x="9" y="50"/>
                </a:cxn>
                <a:cxn ang="0">
                  <a:pos x="15" y="53"/>
                </a:cxn>
                <a:cxn ang="0">
                  <a:pos x="27" y="50"/>
                </a:cxn>
                <a:cxn ang="0">
                  <a:pos x="32" y="31"/>
                </a:cxn>
                <a:cxn ang="0">
                  <a:pos x="35" y="43"/>
                </a:cxn>
                <a:cxn ang="0">
                  <a:pos x="41" y="50"/>
                </a:cxn>
                <a:cxn ang="0">
                  <a:pos x="39" y="38"/>
                </a:cxn>
                <a:cxn ang="0">
                  <a:pos x="45" y="25"/>
                </a:cxn>
                <a:cxn ang="0">
                  <a:pos x="43" y="17"/>
                </a:cxn>
                <a:cxn ang="0">
                  <a:pos x="33" y="20"/>
                </a:cxn>
                <a:cxn ang="0">
                  <a:pos x="22" y="19"/>
                </a:cxn>
                <a:cxn ang="0">
                  <a:pos x="26" y="12"/>
                </a:cxn>
                <a:cxn ang="0">
                  <a:pos x="39" y="12"/>
                </a:cxn>
                <a:cxn ang="0">
                  <a:pos x="49" y="13"/>
                </a:cxn>
                <a:cxn ang="0">
                  <a:pos x="62" y="10"/>
                </a:cxn>
                <a:cxn ang="0">
                  <a:pos x="69" y="4"/>
                </a:cxn>
                <a:cxn ang="0">
                  <a:pos x="62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90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3" y="14"/>
                </a:cxn>
                <a:cxn ang="0">
                  <a:pos x="1" y="22"/>
                </a:cxn>
                <a:cxn ang="0">
                  <a:pos x="9" y="34"/>
                </a:cxn>
                <a:cxn ang="0">
                  <a:pos x="18" y="29"/>
                </a:cxn>
                <a:cxn ang="0">
                  <a:pos x="13" y="22"/>
                </a:cxn>
                <a:cxn ang="0">
                  <a:pos x="7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91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8" y="1"/>
                </a:cxn>
                <a:cxn ang="0">
                  <a:pos x="0" y="7"/>
                </a:cxn>
                <a:cxn ang="0">
                  <a:pos x="5" y="17"/>
                </a:cxn>
                <a:cxn ang="0">
                  <a:pos x="3" y="37"/>
                </a:cxn>
                <a:cxn ang="0">
                  <a:pos x="11" y="36"/>
                </a:cxn>
                <a:cxn ang="0">
                  <a:pos x="13" y="40"/>
                </a:cxn>
                <a:cxn ang="0">
                  <a:pos x="19" y="42"/>
                </a:cxn>
                <a:cxn ang="0">
                  <a:pos x="25" y="48"/>
                </a:cxn>
                <a:cxn ang="0">
                  <a:pos x="30" y="44"/>
                </a:cxn>
                <a:cxn ang="0">
                  <a:pos x="41" y="46"/>
                </a:cxn>
                <a:cxn ang="0">
                  <a:pos x="41" y="38"/>
                </a:cxn>
                <a:cxn ang="0">
                  <a:pos x="30" y="36"/>
                </a:cxn>
                <a:cxn ang="0">
                  <a:pos x="25" y="32"/>
                </a:cxn>
                <a:cxn ang="0">
                  <a:pos x="22" y="25"/>
                </a:cxn>
                <a:cxn ang="0">
                  <a:pos x="26" y="18"/>
                </a:cxn>
                <a:cxn ang="0">
                  <a:pos x="22" y="13"/>
                </a:cxn>
                <a:cxn ang="0">
                  <a:pos x="27" y="7"/>
                </a:cxn>
                <a:cxn ang="0">
                  <a:pos x="19" y="1"/>
                </a:cxn>
                <a:cxn ang="0">
                  <a:pos x="12" y="3"/>
                </a:cxn>
                <a:cxn ang="0">
                  <a:pos x="8" y="1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92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34" y="0"/>
                </a:cxn>
                <a:cxn ang="0">
                  <a:pos x="29" y="6"/>
                </a:cxn>
                <a:cxn ang="0">
                  <a:pos x="21" y="11"/>
                </a:cxn>
                <a:cxn ang="0">
                  <a:pos x="10" y="13"/>
                </a:cxn>
                <a:cxn ang="0">
                  <a:pos x="5" y="17"/>
                </a:cxn>
                <a:cxn ang="0">
                  <a:pos x="3" y="26"/>
                </a:cxn>
                <a:cxn ang="0">
                  <a:pos x="9" y="25"/>
                </a:cxn>
                <a:cxn ang="0">
                  <a:pos x="17" y="22"/>
                </a:cxn>
                <a:cxn ang="0">
                  <a:pos x="23" y="25"/>
                </a:cxn>
                <a:cxn ang="0">
                  <a:pos x="38" y="35"/>
                </a:cxn>
                <a:cxn ang="0">
                  <a:pos x="47" y="25"/>
                </a:cxn>
                <a:cxn ang="0">
                  <a:pos x="56" y="24"/>
                </a:cxn>
                <a:cxn ang="0">
                  <a:pos x="49" y="13"/>
                </a:cxn>
                <a:cxn ang="0">
                  <a:pos x="34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93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3" y="9"/>
                </a:cxn>
                <a:cxn ang="0">
                  <a:pos x="17" y="22"/>
                </a:cxn>
                <a:cxn ang="0">
                  <a:pos x="20" y="17"/>
                </a:cxn>
                <a:cxn ang="0">
                  <a:pos x="25" y="14"/>
                </a:cxn>
                <a:cxn ang="0">
                  <a:pos x="20" y="8"/>
                </a:cxn>
                <a:cxn ang="0">
                  <a:pos x="13" y="4"/>
                </a:cxn>
                <a:cxn ang="0">
                  <a:pos x="8" y="1"/>
                </a:cxn>
                <a:cxn ang="0">
                  <a:pos x="2" y="4"/>
                </a:cxn>
                <a:cxn ang="0">
                  <a:pos x="3" y="9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94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16" y="4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95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18" y="12"/>
                </a:cxn>
                <a:cxn ang="0">
                  <a:pos x="27" y="17"/>
                </a:cxn>
                <a:cxn ang="0">
                  <a:pos x="39" y="15"/>
                </a:cxn>
                <a:cxn ang="0">
                  <a:pos x="31" y="9"/>
                </a:cxn>
                <a:cxn ang="0">
                  <a:pos x="18" y="1"/>
                </a:cxn>
                <a:cxn ang="0">
                  <a:pos x="12" y="6"/>
                </a:cxn>
                <a:cxn ang="0">
                  <a:pos x="6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96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17" y="0"/>
                </a:cxn>
                <a:cxn ang="0">
                  <a:pos x="6" y="4"/>
                </a:cxn>
                <a:cxn ang="0">
                  <a:pos x="7" y="11"/>
                </a:cxn>
                <a:cxn ang="0">
                  <a:pos x="14" y="13"/>
                </a:cxn>
                <a:cxn ang="0">
                  <a:pos x="17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97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16" y="12"/>
                </a:cxn>
                <a:cxn ang="0">
                  <a:pos x="23" y="19"/>
                </a:cxn>
                <a:cxn ang="0">
                  <a:pos x="30" y="22"/>
                </a:cxn>
                <a:cxn ang="0">
                  <a:pos x="40" y="19"/>
                </a:cxn>
                <a:cxn ang="0">
                  <a:pos x="22" y="6"/>
                </a:cxn>
                <a:cxn ang="0">
                  <a:pos x="4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98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18" y="3"/>
                </a:cxn>
                <a:cxn ang="0">
                  <a:pos x="20" y="12"/>
                </a:cxn>
                <a:cxn ang="0">
                  <a:pos x="10" y="15"/>
                </a:cxn>
                <a:cxn ang="0">
                  <a:pos x="15" y="23"/>
                </a:cxn>
                <a:cxn ang="0">
                  <a:pos x="31" y="20"/>
                </a:cxn>
                <a:cxn ang="0">
                  <a:pos x="39" y="16"/>
                </a:cxn>
                <a:cxn ang="0">
                  <a:pos x="33" y="10"/>
                </a:cxn>
                <a:cxn ang="0">
                  <a:pos x="37" y="5"/>
                </a:cxn>
                <a:cxn ang="0">
                  <a:pos x="36" y="1"/>
                </a:cxn>
                <a:cxn ang="0">
                  <a:pos x="30" y="1"/>
                </a:cxn>
                <a:cxn ang="0">
                  <a:pos x="33" y="2"/>
                </a:cxn>
                <a:cxn ang="0">
                  <a:pos x="32" y="6"/>
                </a:cxn>
                <a:cxn ang="0">
                  <a:pos x="28" y="8"/>
                </a:cxn>
                <a:cxn ang="0">
                  <a:pos x="18" y="3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99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13" y="1"/>
                </a:cxn>
                <a:cxn ang="0">
                  <a:pos x="3" y="2"/>
                </a:cxn>
                <a:cxn ang="0">
                  <a:pos x="21" y="12"/>
                </a:cxn>
                <a:cxn ang="0">
                  <a:pos x="27" y="10"/>
                </a:cxn>
                <a:cxn ang="0">
                  <a:pos x="13" y="1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00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13" y="0"/>
                </a:cxn>
                <a:cxn ang="0">
                  <a:pos x="0" y="9"/>
                </a:cxn>
                <a:cxn ang="0">
                  <a:pos x="10" y="8"/>
                </a:cxn>
                <a:cxn ang="0">
                  <a:pos x="12" y="11"/>
                </a:cxn>
                <a:cxn ang="0">
                  <a:pos x="10" y="13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3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01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14" y="0"/>
                </a:cxn>
                <a:cxn ang="0">
                  <a:pos x="0" y="2"/>
                </a:cxn>
                <a:cxn ang="0">
                  <a:pos x="17" y="10"/>
                </a:cxn>
                <a:cxn ang="0">
                  <a:pos x="29" y="8"/>
                </a:cxn>
                <a:cxn ang="0">
                  <a:pos x="14" y="3"/>
                </a:cxn>
                <a:cxn ang="0">
                  <a:pos x="14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02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21" y="0"/>
                </a:cxn>
                <a:cxn ang="0">
                  <a:pos x="15" y="6"/>
                </a:cxn>
                <a:cxn ang="0">
                  <a:pos x="6" y="13"/>
                </a:cxn>
                <a:cxn ang="0">
                  <a:pos x="0" y="20"/>
                </a:cxn>
                <a:cxn ang="0">
                  <a:pos x="5" y="26"/>
                </a:cxn>
                <a:cxn ang="0">
                  <a:pos x="14" y="20"/>
                </a:cxn>
                <a:cxn ang="0">
                  <a:pos x="24" y="11"/>
                </a:cxn>
                <a:cxn ang="0">
                  <a:pos x="21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03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9" y="2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10" y="14"/>
                </a:cxn>
                <a:cxn ang="0">
                  <a:pos x="17" y="19"/>
                </a:cxn>
                <a:cxn ang="0">
                  <a:pos x="11" y="7"/>
                </a:cxn>
                <a:cxn ang="0">
                  <a:pos x="9" y="2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04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7" y="0"/>
                </a:cxn>
                <a:cxn ang="0">
                  <a:pos x="1" y="3"/>
                </a:cxn>
                <a:cxn ang="0">
                  <a:pos x="7" y="8"/>
                </a:cxn>
                <a:cxn ang="0">
                  <a:pos x="7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05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3" y="0"/>
                </a:cxn>
                <a:cxn ang="0">
                  <a:pos x="7" y="5"/>
                </a:cxn>
                <a:cxn ang="0">
                  <a:pos x="13" y="8"/>
                </a:cxn>
                <a:cxn ang="0">
                  <a:pos x="5" y="13"/>
                </a:cxn>
                <a:cxn ang="0">
                  <a:pos x="0" y="19"/>
                </a:cxn>
                <a:cxn ang="0">
                  <a:pos x="7" y="20"/>
                </a:cxn>
                <a:cxn ang="0">
                  <a:pos x="16" y="9"/>
                </a:cxn>
                <a:cxn ang="0">
                  <a:pos x="3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06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0" y="1"/>
                </a:cxn>
                <a:cxn ang="0">
                  <a:pos x="0" y="2"/>
                </a:cxn>
                <a:cxn ang="0">
                  <a:pos x="5" y="7"/>
                </a:cxn>
                <a:cxn ang="0">
                  <a:pos x="10" y="1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07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6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6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08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7" y="2"/>
                </a:cxn>
                <a:cxn ang="0">
                  <a:pos x="0" y="4"/>
                </a:cxn>
                <a:cxn ang="0">
                  <a:pos x="9" y="7"/>
                </a:cxn>
                <a:cxn ang="0">
                  <a:pos x="7" y="2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09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9" y="9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10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7" y="0"/>
                </a:cxn>
                <a:cxn ang="0">
                  <a:pos x="11" y="7"/>
                </a:cxn>
                <a:cxn ang="0">
                  <a:pos x="7" y="2"/>
                </a:cxn>
                <a:cxn ang="0">
                  <a:pos x="7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11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7" y="2"/>
                </a:cxn>
                <a:cxn ang="0">
                  <a:pos x="3" y="6"/>
                </a:cxn>
                <a:cxn ang="0">
                  <a:pos x="10" y="13"/>
                </a:cxn>
                <a:cxn ang="0">
                  <a:pos x="17" y="18"/>
                </a:cxn>
                <a:cxn ang="0">
                  <a:pos x="26" y="21"/>
                </a:cxn>
                <a:cxn ang="0">
                  <a:pos x="33" y="27"/>
                </a:cxn>
                <a:cxn ang="0">
                  <a:pos x="34" y="19"/>
                </a:cxn>
                <a:cxn ang="0">
                  <a:pos x="28" y="12"/>
                </a:cxn>
                <a:cxn ang="0">
                  <a:pos x="16" y="6"/>
                </a:cxn>
                <a:cxn ang="0">
                  <a:pos x="7" y="2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12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18" y="8"/>
                </a:cxn>
                <a:cxn ang="0">
                  <a:pos x="8" y="11"/>
                </a:cxn>
                <a:cxn ang="0">
                  <a:pos x="1" y="16"/>
                </a:cxn>
                <a:cxn ang="0">
                  <a:pos x="8" y="21"/>
                </a:cxn>
                <a:cxn ang="0">
                  <a:pos x="18" y="16"/>
                </a:cxn>
                <a:cxn ang="0">
                  <a:pos x="25" y="8"/>
                </a:cxn>
                <a:cxn ang="0">
                  <a:pos x="34" y="0"/>
                </a:cxn>
                <a:cxn ang="0">
                  <a:pos x="45" y="4"/>
                </a:cxn>
                <a:cxn ang="0">
                  <a:pos x="22" y="8"/>
                </a:cxn>
                <a:cxn ang="0">
                  <a:pos x="18" y="8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13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6" y="0"/>
                </a:cxn>
                <a:cxn ang="0">
                  <a:pos x="0" y="5"/>
                </a:cxn>
                <a:cxn ang="0">
                  <a:pos x="8" y="11"/>
                </a:cxn>
                <a:cxn ang="0">
                  <a:pos x="6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14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3" y="0"/>
                </a:cxn>
                <a:cxn ang="0">
                  <a:pos x="0" y="5"/>
                </a:cxn>
                <a:cxn ang="0">
                  <a:pos x="15" y="7"/>
                </a:cxn>
                <a:cxn ang="0">
                  <a:pos x="13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15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17" y="0"/>
                </a:cxn>
                <a:cxn ang="0">
                  <a:pos x="6" y="4"/>
                </a:cxn>
                <a:cxn ang="0">
                  <a:pos x="7" y="11"/>
                </a:cxn>
                <a:cxn ang="0">
                  <a:pos x="14" y="13"/>
                </a:cxn>
                <a:cxn ang="0">
                  <a:pos x="17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16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20" y="0"/>
                </a:cxn>
                <a:cxn ang="0">
                  <a:pos x="7" y="3"/>
                </a:cxn>
                <a:cxn ang="0">
                  <a:pos x="10" y="11"/>
                </a:cxn>
                <a:cxn ang="0">
                  <a:pos x="18" y="13"/>
                </a:cxn>
                <a:cxn ang="0">
                  <a:pos x="2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17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20" y="1"/>
                </a:cxn>
                <a:cxn ang="0">
                  <a:pos x="6" y="1"/>
                </a:cxn>
                <a:cxn ang="0">
                  <a:pos x="8" y="9"/>
                </a:cxn>
                <a:cxn ang="0">
                  <a:pos x="16" y="10"/>
                </a:cxn>
                <a:cxn ang="0">
                  <a:pos x="20" y="1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18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20" y="1"/>
                </a:cxn>
                <a:cxn ang="0">
                  <a:pos x="6" y="1"/>
                </a:cxn>
                <a:cxn ang="0">
                  <a:pos x="9" y="9"/>
                </a:cxn>
                <a:cxn ang="0">
                  <a:pos x="16" y="9"/>
                </a:cxn>
                <a:cxn ang="0">
                  <a:pos x="20" y="1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19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20" y="1"/>
                </a:cxn>
                <a:cxn ang="0">
                  <a:pos x="7" y="1"/>
                </a:cxn>
                <a:cxn ang="0">
                  <a:pos x="8" y="6"/>
                </a:cxn>
                <a:cxn ang="0">
                  <a:pos x="15" y="6"/>
                </a:cxn>
                <a:cxn ang="0">
                  <a:pos x="20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20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18" y="6"/>
                </a:cxn>
                <a:cxn ang="0">
                  <a:pos x="12" y="1"/>
                </a:cxn>
                <a:cxn ang="0">
                  <a:pos x="7" y="9"/>
                </a:cxn>
                <a:cxn ang="0">
                  <a:pos x="12" y="13"/>
                </a:cxn>
                <a:cxn ang="0">
                  <a:pos x="17" y="10"/>
                </a:cxn>
                <a:cxn ang="0">
                  <a:pos x="18" y="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21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14" y="3"/>
                </a:cxn>
                <a:cxn ang="0">
                  <a:pos x="6" y="1"/>
                </a:cxn>
                <a:cxn ang="0">
                  <a:pos x="7" y="8"/>
                </a:cxn>
                <a:cxn ang="0">
                  <a:pos x="14" y="9"/>
                </a:cxn>
                <a:cxn ang="0">
                  <a:pos x="14" y="3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22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14" y="3"/>
                </a:cxn>
                <a:cxn ang="0">
                  <a:pos x="6" y="1"/>
                </a:cxn>
                <a:cxn ang="0">
                  <a:pos x="7" y="8"/>
                </a:cxn>
                <a:cxn ang="0">
                  <a:pos x="14" y="9"/>
                </a:cxn>
                <a:cxn ang="0">
                  <a:pos x="14" y="3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23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08" y="1"/>
                </a:cxn>
                <a:cxn ang="0">
                  <a:pos x="117" y="1"/>
                </a:cxn>
                <a:cxn ang="0">
                  <a:pos x="119" y="6"/>
                </a:cxn>
                <a:cxn ang="0">
                  <a:pos x="117" y="8"/>
                </a:cxn>
                <a:cxn ang="0">
                  <a:pos x="82" y="15"/>
                </a:cxn>
                <a:cxn ang="0">
                  <a:pos x="69" y="20"/>
                </a:cxn>
                <a:cxn ang="0">
                  <a:pos x="61" y="21"/>
                </a:cxn>
                <a:cxn ang="0">
                  <a:pos x="45" y="29"/>
                </a:cxn>
                <a:cxn ang="0">
                  <a:pos x="47" y="32"/>
                </a:cxn>
                <a:cxn ang="0">
                  <a:pos x="52" y="40"/>
                </a:cxn>
                <a:cxn ang="0">
                  <a:pos x="68" y="43"/>
                </a:cxn>
                <a:cxn ang="0">
                  <a:pos x="59" y="48"/>
                </a:cxn>
                <a:cxn ang="0">
                  <a:pos x="52" y="45"/>
                </a:cxn>
                <a:cxn ang="0">
                  <a:pos x="45" y="46"/>
                </a:cxn>
                <a:cxn ang="0">
                  <a:pos x="13" y="42"/>
                </a:cxn>
                <a:cxn ang="0">
                  <a:pos x="12" y="36"/>
                </a:cxn>
                <a:cxn ang="0">
                  <a:pos x="29" y="31"/>
                </a:cxn>
                <a:cxn ang="0">
                  <a:pos x="33" y="26"/>
                </a:cxn>
                <a:cxn ang="0">
                  <a:pos x="29" y="22"/>
                </a:cxn>
                <a:cxn ang="0">
                  <a:pos x="46" y="15"/>
                </a:cxn>
                <a:cxn ang="0">
                  <a:pos x="61" y="13"/>
                </a:cxn>
                <a:cxn ang="0">
                  <a:pos x="71" y="8"/>
                </a:cxn>
                <a:cxn ang="0">
                  <a:pos x="108" y="1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24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16" y="0"/>
                </a:cxn>
                <a:cxn ang="0">
                  <a:pos x="8" y="1"/>
                </a:cxn>
                <a:cxn ang="0">
                  <a:pos x="21" y="4"/>
                </a:cxn>
                <a:cxn ang="0">
                  <a:pos x="29" y="4"/>
                </a:cxn>
                <a:cxn ang="0">
                  <a:pos x="16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25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36" y="1"/>
                </a:cxn>
                <a:cxn ang="0">
                  <a:pos x="15" y="8"/>
                </a:cxn>
                <a:cxn ang="0">
                  <a:pos x="7" y="12"/>
                </a:cxn>
                <a:cxn ang="0">
                  <a:pos x="6" y="1"/>
                </a:cxn>
                <a:cxn ang="0">
                  <a:pos x="13" y="0"/>
                </a:cxn>
                <a:cxn ang="0">
                  <a:pos x="36" y="1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26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18" y="0"/>
                </a:cxn>
                <a:cxn ang="0">
                  <a:pos x="7" y="2"/>
                </a:cxn>
                <a:cxn ang="0">
                  <a:pos x="36" y="10"/>
                </a:cxn>
                <a:cxn ang="0">
                  <a:pos x="39" y="10"/>
                </a:cxn>
                <a:cxn ang="0">
                  <a:pos x="18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27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34" y="3"/>
                </a:cxn>
                <a:cxn ang="0">
                  <a:pos x="18" y="3"/>
                </a:cxn>
                <a:cxn ang="0">
                  <a:pos x="7" y="3"/>
                </a:cxn>
                <a:cxn ang="0">
                  <a:pos x="5" y="12"/>
                </a:cxn>
                <a:cxn ang="0">
                  <a:pos x="22" y="15"/>
                </a:cxn>
                <a:cxn ang="0">
                  <a:pos x="41" y="9"/>
                </a:cxn>
                <a:cxn ang="0">
                  <a:pos x="34" y="3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28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9" y="0"/>
                </a:cxn>
                <a:cxn ang="0">
                  <a:pos x="5" y="6"/>
                </a:cxn>
                <a:cxn ang="0">
                  <a:pos x="32" y="11"/>
                </a:cxn>
                <a:cxn ang="0">
                  <a:pos x="49" y="13"/>
                </a:cxn>
                <a:cxn ang="0">
                  <a:pos x="73" y="8"/>
                </a:cxn>
                <a:cxn ang="0">
                  <a:pos x="50" y="1"/>
                </a:cxn>
                <a:cxn ang="0">
                  <a:pos x="9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29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20" y="1"/>
                </a:cxn>
                <a:cxn ang="0">
                  <a:pos x="38" y="4"/>
                </a:cxn>
                <a:cxn ang="0">
                  <a:pos x="19" y="12"/>
                </a:cxn>
                <a:cxn ang="0">
                  <a:pos x="3" y="9"/>
                </a:cxn>
                <a:cxn ang="0">
                  <a:pos x="20" y="1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30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13" y="1"/>
                </a:cxn>
                <a:cxn ang="0">
                  <a:pos x="3" y="1"/>
                </a:cxn>
                <a:cxn ang="0">
                  <a:pos x="24" y="8"/>
                </a:cxn>
                <a:cxn ang="0">
                  <a:pos x="13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31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9" y="14"/>
                </a:cxn>
                <a:cxn ang="0">
                  <a:pos x="20" y="24"/>
                </a:cxn>
                <a:cxn ang="0">
                  <a:pos x="22" y="36"/>
                </a:cxn>
                <a:cxn ang="0">
                  <a:pos x="49" y="52"/>
                </a:cxn>
                <a:cxn ang="0">
                  <a:pos x="53" y="42"/>
                </a:cxn>
                <a:cxn ang="0">
                  <a:pos x="46" y="35"/>
                </a:cxn>
                <a:cxn ang="0">
                  <a:pos x="38" y="31"/>
                </a:cxn>
                <a:cxn ang="0">
                  <a:pos x="32" y="25"/>
                </a:cxn>
                <a:cxn ang="0">
                  <a:pos x="26" y="15"/>
                </a:cxn>
                <a:cxn ang="0">
                  <a:pos x="3" y="4"/>
                </a:cxn>
                <a:cxn ang="0">
                  <a:pos x="3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32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39" y="8"/>
                </a:cxn>
                <a:cxn ang="0">
                  <a:pos x="46" y="14"/>
                </a:cxn>
                <a:cxn ang="0">
                  <a:pos x="19" y="30"/>
                </a:cxn>
                <a:cxn ang="0">
                  <a:pos x="20" y="35"/>
                </a:cxn>
                <a:cxn ang="0">
                  <a:pos x="12" y="33"/>
                </a:cxn>
                <a:cxn ang="0">
                  <a:pos x="3" y="30"/>
                </a:cxn>
                <a:cxn ang="0">
                  <a:pos x="0" y="29"/>
                </a:cxn>
                <a:cxn ang="0">
                  <a:pos x="7" y="21"/>
                </a:cxn>
                <a:cxn ang="0">
                  <a:pos x="8" y="18"/>
                </a:cxn>
                <a:cxn ang="0">
                  <a:pos x="2" y="9"/>
                </a:cxn>
                <a:cxn ang="0">
                  <a:pos x="3" y="5"/>
                </a:cxn>
                <a:cxn ang="0">
                  <a:pos x="16" y="8"/>
                </a:cxn>
                <a:cxn ang="0">
                  <a:pos x="22" y="13"/>
                </a:cxn>
                <a:cxn ang="0">
                  <a:pos x="39" y="8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33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53" y="34"/>
                </a:cxn>
                <a:cxn ang="0">
                  <a:pos x="42" y="36"/>
                </a:cxn>
                <a:cxn ang="0">
                  <a:pos x="41" y="45"/>
                </a:cxn>
                <a:cxn ang="0">
                  <a:pos x="14" y="50"/>
                </a:cxn>
                <a:cxn ang="0">
                  <a:pos x="5" y="57"/>
                </a:cxn>
                <a:cxn ang="0">
                  <a:pos x="13" y="62"/>
                </a:cxn>
                <a:cxn ang="0">
                  <a:pos x="5" y="67"/>
                </a:cxn>
                <a:cxn ang="0">
                  <a:pos x="16" y="86"/>
                </a:cxn>
                <a:cxn ang="0">
                  <a:pos x="18" y="73"/>
                </a:cxn>
                <a:cxn ang="0">
                  <a:pos x="14" y="66"/>
                </a:cxn>
                <a:cxn ang="0">
                  <a:pos x="27" y="60"/>
                </a:cxn>
                <a:cxn ang="0">
                  <a:pos x="34" y="54"/>
                </a:cxn>
                <a:cxn ang="0">
                  <a:pos x="42" y="59"/>
                </a:cxn>
                <a:cxn ang="0">
                  <a:pos x="28" y="65"/>
                </a:cxn>
                <a:cxn ang="0">
                  <a:pos x="35" y="68"/>
                </a:cxn>
                <a:cxn ang="0">
                  <a:pos x="44" y="61"/>
                </a:cxn>
                <a:cxn ang="0">
                  <a:pos x="54" y="63"/>
                </a:cxn>
                <a:cxn ang="0">
                  <a:pos x="67" y="50"/>
                </a:cxn>
                <a:cxn ang="0">
                  <a:pos x="73" y="53"/>
                </a:cxn>
                <a:cxn ang="0">
                  <a:pos x="87" y="50"/>
                </a:cxn>
                <a:cxn ang="0">
                  <a:pos x="94" y="45"/>
                </a:cxn>
                <a:cxn ang="0">
                  <a:pos x="91" y="38"/>
                </a:cxn>
                <a:cxn ang="0">
                  <a:pos x="86" y="33"/>
                </a:cxn>
                <a:cxn ang="0">
                  <a:pos x="79" y="14"/>
                </a:cxn>
                <a:cxn ang="0">
                  <a:pos x="60" y="0"/>
                </a:cxn>
                <a:cxn ang="0">
                  <a:pos x="50" y="4"/>
                </a:cxn>
                <a:cxn ang="0">
                  <a:pos x="62" y="12"/>
                </a:cxn>
                <a:cxn ang="0">
                  <a:pos x="62" y="22"/>
                </a:cxn>
                <a:cxn ang="0">
                  <a:pos x="53" y="34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34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38" y="0"/>
                </a:cxn>
                <a:cxn ang="0">
                  <a:pos x="41" y="7"/>
                </a:cxn>
                <a:cxn ang="0">
                  <a:pos x="26" y="8"/>
                </a:cxn>
                <a:cxn ang="0">
                  <a:pos x="20" y="14"/>
                </a:cxn>
                <a:cxn ang="0">
                  <a:pos x="4" y="13"/>
                </a:cxn>
                <a:cxn ang="0">
                  <a:pos x="1" y="13"/>
                </a:cxn>
                <a:cxn ang="0">
                  <a:pos x="21" y="7"/>
                </a:cxn>
                <a:cxn ang="0">
                  <a:pos x="38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35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1" y="0"/>
                </a:cxn>
                <a:cxn ang="0">
                  <a:pos x="0" y="7"/>
                </a:cxn>
                <a:cxn ang="0">
                  <a:pos x="11" y="10"/>
                </a:cxn>
                <a:cxn ang="0">
                  <a:pos x="11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36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9" y="2"/>
                </a:cxn>
                <a:cxn ang="0">
                  <a:pos x="0" y="6"/>
                </a:cxn>
                <a:cxn ang="0">
                  <a:pos x="3" y="10"/>
                </a:cxn>
                <a:cxn ang="0">
                  <a:pos x="11" y="12"/>
                </a:cxn>
                <a:cxn ang="0">
                  <a:pos x="25" y="9"/>
                </a:cxn>
                <a:cxn ang="0">
                  <a:pos x="9" y="2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37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7" y="0"/>
                </a:cxn>
                <a:cxn ang="0">
                  <a:pos x="3" y="3"/>
                </a:cxn>
                <a:cxn ang="0">
                  <a:pos x="12" y="7"/>
                </a:cxn>
                <a:cxn ang="0">
                  <a:pos x="7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38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7" y="0"/>
                </a:cxn>
                <a:cxn ang="0">
                  <a:pos x="6" y="7"/>
                </a:cxn>
                <a:cxn ang="0">
                  <a:pos x="7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39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16" y="0"/>
                </a:cxn>
                <a:cxn ang="0">
                  <a:pos x="5" y="6"/>
                </a:cxn>
                <a:cxn ang="0">
                  <a:pos x="0" y="12"/>
                </a:cxn>
                <a:cxn ang="0">
                  <a:pos x="11" y="14"/>
                </a:cxn>
                <a:cxn ang="0">
                  <a:pos x="16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40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19" y="0"/>
                </a:cxn>
                <a:cxn ang="0">
                  <a:pos x="16" y="9"/>
                </a:cxn>
                <a:cxn ang="0">
                  <a:pos x="19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41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6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6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42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5" y="2"/>
                </a:cxn>
                <a:cxn ang="0">
                  <a:pos x="1" y="4"/>
                </a:cxn>
                <a:cxn ang="0">
                  <a:pos x="4" y="7"/>
                </a:cxn>
                <a:cxn ang="0">
                  <a:pos x="5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43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8" y="9"/>
                </a:cxn>
                <a:cxn ang="0">
                  <a:pos x="3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44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9" y="9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45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46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5" y="2"/>
                </a:cxn>
                <a:cxn ang="0">
                  <a:pos x="1" y="4"/>
                </a:cxn>
                <a:cxn ang="0">
                  <a:pos x="4" y="7"/>
                </a:cxn>
                <a:cxn ang="0">
                  <a:pos x="5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47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48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49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50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688" y="533"/>
                </a:cxn>
                <a:cxn ang="0">
                  <a:pos x="507" y="486"/>
                </a:cxn>
                <a:cxn ang="0">
                  <a:pos x="240" y="527"/>
                </a:cxn>
                <a:cxn ang="0">
                  <a:pos x="70" y="621"/>
                </a:cxn>
                <a:cxn ang="0">
                  <a:pos x="18" y="769"/>
                </a:cxn>
                <a:cxn ang="0">
                  <a:pos x="222" y="866"/>
                </a:cxn>
                <a:cxn ang="0">
                  <a:pos x="468" y="851"/>
                </a:cxn>
                <a:cxn ang="0">
                  <a:pos x="604" y="930"/>
                </a:cxn>
                <a:cxn ang="0">
                  <a:pos x="688" y="1183"/>
                </a:cxn>
                <a:cxn ang="0">
                  <a:pos x="757" y="1330"/>
                </a:cxn>
                <a:cxn ang="0">
                  <a:pos x="1072" y="1286"/>
                </a:cxn>
                <a:cxn ang="0">
                  <a:pos x="1244" y="1128"/>
                </a:cxn>
                <a:cxn ang="0">
                  <a:pos x="1347" y="942"/>
                </a:cxn>
                <a:cxn ang="0">
                  <a:pos x="1520" y="816"/>
                </a:cxn>
                <a:cxn ang="0">
                  <a:pos x="1213" y="699"/>
                </a:cxn>
                <a:cxn ang="0">
                  <a:pos x="1244" y="669"/>
                </a:cxn>
                <a:cxn ang="0">
                  <a:pos x="1528" y="748"/>
                </a:cxn>
                <a:cxn ang="0">
                  <a:pos x="1672" y="647"/>
                </a:cxn>
                <a:cxn ang="0">
                  <a:pos x="1592" y="624"/>
                </a:cxn>
                <a:cxn ang="0">
                  <a:pos x="1415" y="584"/>
                </a:cxn>
                <a:cxn ang="0">
                  <a:pos x="1738" y="622"/>
                </a:cxn>
                <a:cxn ang="0">
                  <a:pos x="1973" y="697"/>
                </a:cxn>
                <a:cxn ang="0">
                  <a:pos x="2092" y="844"/>
                </a:cxn>
                <a:cxn ang="0">
                  <a:pos x="2448" y="692"/>
                </a:cxn>
                <a:cxn ang="0">
                  <a:pos x="2594" y="841"/>
                </a:cxn>
                <a:cxn ang="0">
                  <a:pos x="2600" y="714"/>
                </a:cxn>
                <a:cxn ang="0">
                  <a:pos x="2679" y="654"/>
                </a:cxn>
                <a:cxn ang="0">
                  <a:pos x="2715" y="445"/>
                </a:cxn>
                <a:cxn ang="0">
                  <a:pos x="2777" y="432"/>
                </a:cxn>
                <a:cxn ang="0">
                  <a:pos x="2807" y="349"/>
                </a:cxn>
                <a:cxn ang="0">
                  <a:pos x="2750" y="184"/>
                </a:cxn>
                <a:cxn ang="0">
                  <a:pos x="2892" y="88"/>
                </a:cxn>
                <a:cxn ang="0">
                  <a:pos x="2965" y="170"/>
                </a:cxn>
                <a:cxn ang="0">
                  <a:pos x="2958" y="101"/>
                </a:cxn>
                <a:cxn ang="0">
                  <a:pos x="3007" y="42"/>
                </a:cxn>
                <a:cxn ang="0">
                  <a:pos x="3104" y="0"/>
                </a:cxn>
                <a:cxn ang="0">
                  <a:pos x="2772" y="51"/>
                </a:cxn>
                <a:cxn ang="0">
                  <a:pos x="2410" y="68"/>
                </a:cxn>
                <a:cxn ang="0">
                  <a:pos x="2055" y="24"/>
                </a:cxn>
                <a:cxn ang="0">
                  <a:pos x="1723" y="53"/>
                </a:cxn>
                <a:cxn ang="0">
                  <a:pos x="1584" y="139"/>
                </a:cxn>
                <a:cxn ang="0">
                  <a:pos x="1409" y="112"/>
                </a:cxn>
                <a:cxn ang="0">
                  <a:pos x="1154" y="150"/>
                </a:cxn>
                <a:cxn ang="0">
                  <a:pos x="1015" y="114"/>
                </a:cxn>
                <a:cxn ang="0">
                  <a:pos x="555" y="203"/>
                </a:cxn>
                <a:cxn ang="0">
                  <a:pos x="816" y="174"/>
                </a:cxn>
                <a:cxn ang="0">
                  <a:pos x="971" y="225"/>
                </a:cxn>
                <a:cxn ang="0">
                  <a:pos x="675" y="292"/>
                </a:cxn>
                <a:cxn ang="0">
                  <a:pos x="419" y="340"/>
                </a:cxn>
                <a:cxn ang="0">
                  <a:pos x="254" y="438"/>
                </a:cxn>
                <a:cxn ang="0">
                  <a:pos x="431" y="451"/>
                </a:cxn>
                <a:cxn ang="0">
                  <a:pos x="580" y="468"/>
                </a:cxn>
                <a:cxn ang="0">
                  <a:pos x="750" y="482"/>
                </a:cxn>
                <a:cxn ang="0">
                  <a:pos x="741" y="419"/>
                </a:cxn>
                <a:cxn ang="0">
                  <a:pos x="901" y="448"/>
                </a:cxn>
                <a:cxn ang="0">
                  <a:pos x="1045" y="383"/>
                </a:cxn>
                <a:cxn ang="0">
                  <a:pos x="1176" y="393"/>
                </a:cxn>
                <a:cxn ang="0">
                  <a:pos x="973" y="489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6500" name="Rectangle 42"/>
          <p:cNvSpPr>
            <a:spLocks noChangeArrowheads="1"/>
          </p:cNvSpPr>
          <p:nvPr/>
        </p:nvSpPr>
        <p:spPr bwMode="auto">
          <a:xfrm>
            <a:off x="696913" y="5197475"/>
            <a:ext cx="7697788" cy="730250"/>
          </a:xfrm>
          <a:prstGeom prst="rect">
            <a:avLst/>
          </a:prstGeom>
          <a:noFill/>
          <a:ln>
            <a:noFill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This is a sample text. Insert your desired text here. Again, this is a dummy text, enter your own text here. This is a sample text. Insert your desired text here.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501" name="直接连接符 5"/>
          <p:cNvSpPr/>
          <p:nvPr/>
        </p:nvSpPr>
        <p:spPr>
          <a:xfrm>
            <a:off x="1985963" y="3289300"/>
            <a:ext cx="990600" cy="482600"/>
          </a:xfrm>
          <a:prstGeom prst="line">
            <a:avLst/>
          </a:prstGeom>
          <a:ln w="9525" cap="flat" cmpd="sng">
            <a:solidFill>
              <a:srgbClr val="7F7F7F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6502" name="直接连接符 158"/>
          <p:cNvSpPr/>
          <p:nvPr/>
        </p:nvSpPr>
        <p:spPr>
          <a:xfrm flipV="1">
            <a:off x="3848100" y="3133725"/>
            <a:ext cx="1066800" cy="660400"/>
          </a:xfrm>
          <a:prstGeom prst="line">
            <a:avLst/>
          </a:prstGeom>
          <a:ln w="9525" cap="flat" cmpd="sng">
            <a:solidFill>
              <a:srgbClr val="7F7F7F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6503" name="直接连接符 159"/>
          <p:cNvSpPr/>
          <p:nvPr/>
        </p:nvSpPr>
        <p:spPr>
          <a:xfrm>
            <a:off x="5948363" y="3133725"/>
            <a:ext cx="1089025" cy="541338"/>
          </a:xfrm>
          <a:prstGeom prst="line">
            <a:avLst/>
          </a:prstGeom>
          <a:ln w="9525" cap="flat" cmpd="sng">
            <a:solidFill>
              <a:srgbClr val="7F7F7F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6504" name="矩形 2"/>
          <p:cNvSpPr/>
          <p:nvPr/>
        </p:nvSpPr>
        <p:spPr>
          <a:xfrm>
            <a:off x="1370013" y="2992438"/>
            <a:ext cx="647700" cy="682625"/>
          </a:xfrm>
          <a:prstGeom prst="rect">
            <a:avLst/>
          </a:prstGeom>
          <a:solidFill>
            <a:srgbClr val="FBCE45"/>
          </a:solidFill>
          <a:ln w="25400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505" name="矩形 150"/>
          <p:cNvSpPr/>
          <p:nvPr/>
        </p:nvSpPr>
        <p:spPr>
          <a:xfrm>
            <a:off x="2976563" y="3305175"/>
            <a:ext cx="885825" cy="933450"/>
          </a:xfrm>
          <a:prstGeom prst="rect">
            <a:avLst/>
          </a:prstGeom>
          <a:solidFill>
            <a:srgbClr val="1B2153"/>
          </a:solidFill>
          <a:ln w="25400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506" name="矩形 156"/>
          <p:cNvSpPr/>
          <p:nvPr/>
        </p:nvSpPr>
        <p:spPr>
          <a:xfrm>
            <a:off x="4914900" y="2589213"/>
            <a:ext cx="1033463" cy="1090612"/>
          </a:xfrm>
          <a:prstGeom prst="rect">
            <a:avLst/>
          </a:prstGeom>
          <a:solidFill>
            <a:srgbClr val="87BB3B"/>
          </a:solidFill>
          <a:ln w="25400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507" name="矩形 157"/>
          <p:cNvSpPr/>
          <p:nvPr/>
        </p:nvSpPr>
        <p:spPr>
          <a:xfrm>
            <a:off x="7034213" y="3189288"/>
            <a:ext cx="885825" cy="933450"/>
          </a:xfrm>
          <a:prstGeom prst="rect">
            <a:avLst/>
          </a:prstGeom>
          <a:solidFill>
            <a:srgbClr val="EE0F68"/>
          </a:solidFill>
          <a:ln w="25400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508" name="文本框 19"/>
          <p:cNvSpPr/>
          <p:nvPr/>
        </p:nvSpPr>
        <p:spPr>
          <a:xfrm>
            <a:off x="1296988" y="3121025"/>
            <a:ext cx="814387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Text1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509" name="文本框 19"/>
          <p:cNvSpPr/>
          <p:nvPr/>
        </p:nvSpPr>
        <p:spPr>
          <a:xfrm>
            <a:off x="2994025" y="3589338"/>
            <a:ext cx="814388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Text2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510" name="文本框 19"/>
          <p:cNvSpPr/>
          <p:nvPr/>
        </p:nvSpPr>
        <p:spPr>
          <a:xfrm>
            <a:off x="5048250" y="2924175"/>
            <a:ext cx="8143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Text3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511" name="文本框 19"/>
          <p:cNvSpPr/>
          <p:nvPr/>
        </p:nvSpPr>
        <p:spPr>
          <a:xfrm>
            <a:off x="7099300" y="3489325"/>
            <a:ext cx="8143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Text4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512" name="组合 354"/>
          <p:cNvGrpSpPr/>
          <p:nvPr/>
        </p:nvGrpSpPr>
        <p:grpSpPr>
          <a:xfrm>
            <a:off x="1257300" y="3798888"/>
            <a:ext cx="1760538" cy="714375"/>
            <a:chOff x="0" y="0"/>
            <a:chExt cx="1761619" cy="716032"/>
          </a:xfrm>
        </p:grpSpPr>
        <p:sp>
          <p:nvSpPr>
            <p:cNvPr id="15394" name="文本框 355"/>
            <p:cNvSpPr>
              <a:spLocks noChangeArrowheads="1"/>
            </p:cNvSpPr>
            <p:nvPr/>
          </p:nvSpPr>
          <p:spPr bwMode="auto">
            <a:xfrm>
              <a:off x="110701" y="323452"/>
              <a:ext cx="1650918" cy="39258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 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5395" name="文本框 356"/>
            <p:cNvSpPr>
              <a:spLocks noChangeArrowheads="1"/>
            </p:cNvSpPr>
            <p:nvPr/>
          </p:nvSpPr>
          <p:spPr bwMode="auto">
            <a:xfrm>
              <a:off x="0" y="0"/>
              <a:ext cx="1650918" cy="30020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TEXT HERE</a:t>
              </a: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6515" name="组合 354"/>
          <p:cNvGrpSpPr/>
          <p:nvPr/>
        </p:nvGrpSpPr>
        <p:grpSpPr>
          <a:xfrm>
            <a:off x="2897188" y="4384675"/>
            <a:ext cx="1762125" cy="715963"/>
            <a:chOff x="0" y="0"/>
            <a:chExt cx="1761619" cy="715366"/>
          </a:xfrm>
        </p:grpSpPr>
        <p:sp>
          <p:nvSpPr>
            <p:cNvPr id="15392" name="文本框 355"/>
            <p:cNvSpPr>
              <a:spLocks noChangeArrowheads="1"/>
            </p:cNvSpPr>
            <p:nvPr/>
          </p:nvSpPr>
          <p:spPr bwMode="auto">
            <a:xfrm>
              <a:off x="110701" y="323452"/>
              <a:ext cx="1650918" cy="39191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 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5393" name="文本框 356"/>
            <p:cNvSpPr>
              <a:spLocks noChangeArrowheads="1"/>
            </p:cNvSpPr>
            <p:nvPr/>
          </p:nvSpPr>
          <p:spPr bwMode="auto">
            <a:xfrm>
              <a:off x="0" y="0"/>
              <a:ext cx="1650918" cy="2996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TEXT HERE</a:t>
              </a: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6518" name="组合 354"/>
          <p:cNvGrpSpPr/>
          <p:nvPr/>
        </p:nvGrpSpPr>
        <p:grpSpPr>
          <a:xfrm>
            <a:off x="4838700" y="3836988"/>
            <a:ext cx="1760538" cy="715962"/>
            <a:chOff x="0" y="0"/>
            <a:chExt cx="1761619" cy="715366"/>
          </a:xfrm>
        </p:grpSpPr>
        <p:sp>
          <p:nvSpPr>
            <p:cNvPr id="15390" name="文本框 355"/>
            <p:cNvSpPr>
              <a:spLocks noChangeArrowheads="1"/>
            </p:cNvSpPr>
            <p:nvPr/>
          </p:nvSpPr>
          <p:spPr bwMode="auto">
            <a:xfrm>
              <a:off x="110701" y="323452"/>
              <a:ext cx="1650918" cy="39191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 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5391" name="文本框 356"/>
            <p:cNvSpPr>
              <a:spLocks noChangeArrowheads="1"/>
            </p:cNvSpPr>
            <p:nvPr/>
          </p:nvSpPr>
          <p:spPr bwMode="auto">
            <a:xfrm>
              <a:off x="0" y="0"/>
              <a:ext cx="1650918" cy="2996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TEXT HERE</a:t>
              </a: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6521" name="组合 354"/>
          <p:cNvGrpSpPr/>
          <p:nvPr/>
        </p:nvGrpSpPr>
        <p:grpSpPr>
          <a:xfrm>
            <a:off x="6951663" y="4222750"/>
            <a:ext cx="1762125" cy="715963"/>
            <a:chOff x="0" y="0"/>
            <a:chExt cx="1761619" cy="716032"/>
          </a:xfrm>
        </p:grpSpPr>
        <p:sp>
          <p:nvSpPr>
            <p:cNvPr id="15388" name="文本框 355"/>
            <p:cNvSpPr>
              <a:spLocks noChangeArrowheads="1"/>
            </p:cNvSpPr>
            <p:nvPr/>
          </p:nvSpPr>
          <p:spPr bwMode="auto">
            <a:xfrm>
              <a:off x="110701" y="323452"/>
              <a:ext cx="1650918" cy="39258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 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5389" name="文本框 356"/>
            <p:cNvSpPr>
              <a:spLocks noChangeArrowheads="1"/>
            </p:cNvSpPr>
            <p:nvPr/>
          </p:nvSpPr>
          <p:spPr bwMode="auto">
            <a:xfrm>
              <a:off x="0" y="0"/>
              <a:ext cx="1650918" cy="30020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TEXT HERE</a:t>
              </a: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sp>
        <p:nvSpPr>
          <p:cNvPr id="17435" name="灯片编号占位符 4"/>
          <p:cNvSpPr>
            <a:spLocks noGrp="1"/>
          </p:cNvSpPr>
          <p:nvPr/>
        </p:nvSpPr>
        <p:spPr>
          <a:xfrm>
            <a:off x="6872288" y="5730875"/>
            <a:ext cx="2133600" cy="273050"/>
          </a:xfrm>
          <a:prstGeom prst="rect">
            <a:avLst/>
          </a:prstGeom>
          <a:noFill/>
          <a:ln w="9525">
            <a:noFill/>
          </a:ln>
        </p:spPr>
        <p:txBody>
          <a:bodyPr lIns="68573" tIns="34287" rIns="68573" bIns="34287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14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16" dur="500"/>
                                        <p:tgtEl>
                                          <p:spTgt spid="1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19" dur="500"/>
                                        <p:tgtEl>
                                          <p:spTgt spid="1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22" dur="500"/>
                                        <p:tgtEl>
                                          <p:spTgt spid="1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25" dur="500"/>
                                        <p:tgtEl>
                                          <p:spTgt spid="1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28" dur="500"/>
                                        <p:tgtEl>
                                          <p:spTgt spid="1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31" dur="500"/>
                                        <p:tgtEl>
                                          <p:spTgt spid="1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34" dur="500"/>
                                        <p:tgtEl>
                                          <p:spTgt spid="1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37" dur="500"/>
                                        <p:tgtEl>
                                          <p:spTgt spid="1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40" dur="500"/>
                                        <p:tgtEl>
                                          <p:spTgt spid="1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43" dur="500"/>
                                        <p:tgtEl>
                                          <p:spTgt spid="1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46" dur="500"/>
                                        <p:tgtEl>
                                          <p:spTgt spid="1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0" dur="1000"/>
                                        <p:tgtEl>
                                          <p:spTgt spid="16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5" dur="1000"/>
                                        <p:tgtEl>
                                          <p:spTgt spid="165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60" dur="1000"/>
                                        <p:tgtEl>
                                          <p:spTgt spid="165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65" dur="1000"/>
                                        <p:tgtEl>
                                          <p:spTgt spid="165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1" dur="500"/>
                                        <p:tgtEl>
                                          <p:spTgt spid="1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  <p:bldP spid="3" grpId="0" bldLvl="0" animBg="1"/>
      <p:bldP spid="16500" grpId="0" bldLvl="0"/>
      <p:bldP spid="16504" grpId="0" bldLvl="0" animBg="1"/>
      <p:bldP spid="16505" grpId="0" bldLvl="0" animBg="1"/>
      <p:bldP spid="16506" grpId="0" bldLvl="0" animBg="1"/>
      <p:bldP spid="16507" grpId="0" bldLvl="0" animBg="1"/>
      <p:bldP spid="16508" grpId="0" bldLvl="0"/>
      <p:bldP spid="16509" grpId="0" bldLvl="0"/>
      <p:bldP spid="16510" grpId="0" bldLvl="0"/>
      <p:bldP spid="16511" grpId="0" bldLvl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页脚占位符 3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lIns="91440" tIns="45720" rIns="91440" bIns="45720" rtlCol="0" anchor="ctr"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7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837DDE-C410-44C4-B55A-9E2E58F805B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6" name="任意多边形 11"/>
          <p:cNvSpPr/>
          <p:nvPr/>
        </p:nvSpPr>
        <p:spPr>
          <a:xfrm>
            <a:off x="3175" y="5732463"/>
            <a:ext cx="9144000" cy="268287"/>
          </a:xfrm>
          <a:custGeom>
            <a:avLst/>
            <a:gdLst>
              <a:gd name="txL" fmla="*/ 0 w 9144000"/>
              <a:gd name="txT" fmla="*/ 0 h 756293"/>
              <a:gd name="txR" fmla="*/ 9144000 w 9144000"/>
              <a:gd name="txB" fmla="*/ 756293 h 756293"/>
            </a:gdLst>
            <a:ahLst/>
            <a:cxnLst>
              <a:cxn ang="0">
                <a:pos x="0" y="0"/>
              </a:cxn>
              <a:cxn ang="0">
                <a:pos x="16256000" y="0"/>
              </a:cxn>
              <a:cxn ang="0">
                <a:pos x="16256000" y="59754"/>
              </a:cxn>
              <a:cxn ang="0">
                <a:pos x="14415852" y="59754"/>
              </a:cxn>
              <a:cxn ang="0">
                <a:pos x="14415852" y="59754"/>
              </a:cxn>
              <a:cxn ang="0">
                <a:pos x="0" y="59754"/>
              </a:cxn>
              <a:cxn ang="0">
                <a:pos x="0" y="0"/>
              </a:cxn>
            </a:cxnLst>
            <a:rect l="txL" t="txT" r="txR" b="tx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>
              <a:alpha val="100000"/>
            </a:srgbClr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7" name="平行四边形 13"/>
          <p:cNvSpPr/>
          <p:nvPr/>
        </p:nvSpPr>
        <p:spPr>
          <a:xfrm>
            <a:off x="4213225" y="5732463"/>
            <a:ext cx="830263" cy="268287"/>
          </a:xfrm>
          <a:prstGeom prst="parallelogram">
            <a:avLst>
              <a:gd name="adj" fmla="val 24915"/>
            </a:avLst>
          </a:prstGeom>
          <a:solidFill>
            <a:srgbClr val="FFC000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8" name="平行四边形 12"/>
          <p:cNvSpPr/>
          <p:nvPr/>
        </p:nvSpPr>
        <p:spPr>
          <a:xfrm>
            <a:off x="8085138" y="1144588"/>
            <a:ext cx="830262" cy="123825"/>
          </a:xfrm>
          <a:prstGeom prst="parallelogram">
            <a:avLst>
              <a:gd name="adj" fmla="val 24862"/>
            </a:avLst>
          </a:prstGeom>
          <a:solidFill>
            <a:srgbClr val="FFC000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9" name="平行四边形 13"/>
          <p:cNvSpPr/>
          <p:nvPr/>
        </p:nvSpPr>
        <p:spPr>
          <a:xfrm>
            <a:off x="7237413" y="1144588"/>
            <a:ext cx="830262" cy="123825"/>
          </a:xfrm>
          <a:prstGeom prst="parallelogram">
            <a:avLst>
              <a:gd name="adj" fmla="val 24862"/>
            </a:avLst>
          </a:prstGeom>
          <a:solidFill>
            <a:srgbClr val="1B2153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28"/>
          <p:cNvSpPr/>
          <p:nvPr/>
        </p:nvSpPr>
        <p:spPr>
          <a:xfrm>
            <a:off x="1116013" y="1125538"/>
            <a:ext cx="8775700" cy="647700"/>
          </a:xfrm>
          <a:prstGeom prst="rect">
            <a:avLst/>
          </a:prstGeom>
          <a:noFill/>
          <a:ln w="9525">
            <a:noFill/>
          </a:ln>
        </p:spPr>
        <p:txBody>
          <a:bodyPr lIns="91431" tIns="45716" rIns="91431" bIns="45716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sz="3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Parallelogram 33"/>
          <p:cNvSpPr/>
          <p:nvPr/>
        </p:nvSpPr>
        <p:spPr>
          <a:xfrm>
            <a:off x="323850" y="857250"/>
            <a:ext cx="647700" cy="93662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18442" name="Group 3"/>
          <p:cNvGrpSpPr/>
          <p:nvPr/>
        </p:nvGrpSpPr>
        <p:grpSpPr>
          <a:xfrm>
            <a:off x="755650" y="1917700"/>
            <a:ext cx="7866063" cy="3146425"/>
            <a:chOff x="0" y="0"/>
            <a:chExt cx="4955" cy="1982"/>
          </a:xfrm>
        </p:grpSpPr>
        <p:sp>
          <p:nvSpPr>
            <p:cNvPr id="18471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74" y="89"/>
                </a:cxn>
                <a:cxn ang="0">
                  <a:pos x="205" y="72"/>
                </a:cxn>
                <a:cxn ang="0">
                  <a:pos x="277" y="83"/>
                </a:cxn>
                <a:cxn ang="0">
                  <a:pos x="265" y="153"/>
                </a:cxn>
                <a:cxn ang="0">
                  <a:pos x="174" y="200"/>
                </a:cxn>
                <a:cxn ang="0">
                  <a:pos x="140" y="245"/>
                </a:cxn>
                <a:cxn ang="0">
                  <a:pos x="182" y="331"/>
                </a:cxn>
                <a:cxn ang="0">
                  <a:pos x="202" y="331"/>
                </a:cxn>
                <a:cxn ang="0">
                  <a:pos x="209" y="312"/>
                </a:cxn>
                <a:cxn ang="0">
                  <a:pos x="306" y="397"/>
                </a:cxn>
                <a:cxn ang="0">
                  <a:pos x="415" y="413"/>
                </a:cxn>
                <a:cxn ang="0">
                  <a:pos x="507" y="465"/>
                </a:cxn>
                <a:cxn ang="0">
                  <a:pos x="545" y="489"/>
                </a:cxn>
                <a:cxn ang="0">
                  <a:pos x="492" y="554"/>
                </a:cxn>
                <a:cxn ang="0">
                  <a:pos x="585" y="613"/>
                </a:cxn>
                <a:cxn ang="0">
                  <a:pos x="660" y="696"/>
                </a:cxn>
                <a:cxn ang="0">
                  <a:pos x="698" y="795"/>
                </a:cxn>
                <a:cxn ang="0">
                  <a:pos x="762" y="874"/>
                </a:cxn>
                <a:cxn ang="0">
                  <a:pos x="817" y="867"/>
                </a:cxn>
                <a:cxn ang="0">
                  <a:pos x="794" y="823"/>
                </a:cxn>
                <a:cxn ang="0">
                  <a:pos x="822" y="793"/>
                </a:cxn>
                <a:cxn ang="0">
                  <a:pos x="873" y="767"/>
                </a:cxn>
                <a:cxn ang="0">
                  <a:pos x="925" y="715"/>
                </a:cxn>
                <a:cxn ang="0">
                  <a:pos x="1001" y="671"/>
                </a:cxn>
                <a:cxn ang="0">
                  <a:pos x="1036" y="600"/>
                </a:cxn>
                <a:cxn ang="0">
                  <a:pos x="990" y="529"/>
                </a:cxn>
                <a:cxn ang="0">
                  <a:pos x="878" y="485"/>
                </a:cxn>
                <a:cxn ang="0">
                  <a:pos x="705" y="441"/>
                </a:cxn>
                <a:cxn ang="0">
                  <a:pos x="622" y="434"/>
                </a:cxn>
                <a:cxn ang="0">
                  <a:pos x="577" y="436"/>
                </a:cxn>
                <a:cxn ang="0">
                  <a:pos x="507" y="451"/>
                </a:cxn>
                <a:cxn ang="0">
                  <a:pos x="484" y="404"/>
                </a:cxn>
                <a:cxn ang="0">
                  <a:pos x="470" y="365"/>
                </a:cxn>
                <a:cxn ang="0">
                  <a:pos x="403" y="380"/>
                </a:cxn>
                <a:cxn ang="0">
                  <a:pos x="363" y="327"/>
                </a:cxn>
                <a:cxn ang="0">
                  <a:pos x="473" y="314"/>
                </a:cxn>
                <a:cxn ang="0">
                  <a:pos x="537" y="312"/>
                </a:cxn>
                <a:cxn ang="0">
                  <a:pos x="573" y="310"/>
                </a:cxn>
                <a:cxn ang="0">
                  <a:pos x="675" y="259"/>
                </a:cxn>
                <a:cxn ang="0">
                  <a:pos x="756" y="233"/>
                </a:cxn>
                <a:cxn ang="0">
                  <a:pos x="816" y="219"/>
                </a:cxn>
                <a:cxn ang="0">
                  <a:pos x="856" y="185"/>
                </a:cxn>
                <a:cxn ang="0">
                  <a:pos x="822" y="177"/>
                </a:cxn>
                <a:cxn ang="0">
                  <a:pos x="975" y="157"/>
                </a:cxn>
                <a:cxn ang="0">
                  <a:pos x="898" y="118"/>
                </a:cxn>
                <a:cxn ang="0">
                  <a:pos x="848" y="91"/>
                </a:cxn>
                <a:cxn ang="0">
                  <a:pos x="780" y="125"/>
                </a:cxn>
                <a:cxn ang="0">
                  <a:pos x="709" y="153"/>
                </a:cxn>
                <a:cxn ang="0">
                  <a:pos x="653" y="104"/>
                </a:cxn>
                <a:cxn ang="0">
                  <a:pos x="774" y="83"/>
                </a:cxn>
                <a:cxn ang="0">
                  <a:pos x="809" y="68"/>
                </a:cxn>
                <a:cxn ang="0">
                  <a:pos x="848" y="60"/>
                </a:cxn>
                <a:cxn ang="0">
                  <a:pos x="821" y="50"/>
                </a:cxn>
                <a:cxn ang="0">
                  <a:pos x="806" y="41"/>
                </a:cxn>
                <a:cxn ang="0">
                  <a:pos x="767" y="35"/>
                </a:cxn>
                <a:cxn ang="0">
                  <a:pos x="706" y="47"/>
                </a:cxn>
                <a:cxn ang="0">
                  <a:pos x="606" y="41"/>
                </a:cxn>
                <a:cxn ang="0">
                  <a:pos x="351" y="0"/>
                </a:cxn>
                <a:cxn ang="0">
                  <a:pos x="220" y="11"/>
                </a:cxn>
                <a:cxn ang="0">
                  <a:pos x="185" y="35"/>
                </a:cxn>
                <a:cxn ang="0">
                  <a:pos x="82" y="60"/>
                </a:cxn>
                <a:cxn ang="0">
                  <a:pos x="82" y="74"/>
                </a:cxn>
                <a:cxn ang="0">
                  <a:pos x="2" y="87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72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0" y="1"/>
                </a:cxn>
                <a:cxn ang="0">
                  <a:pos x="0" y="7"/>
                </a:cxn>
                <a:cxn ang="0">
                  <a:pos x="14" y="12"/>
                </a:cxn>
                <a:cxn ang="0">
                  <a:pos x="28" y="8"/>
                </a:cxn>
                <a:cxn ang="0">
                  <a:pos x="18" y="0"/>
                </a:cxn>
                <a:cxn ang="0">
                  <a:pos x="10" y="1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73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8" y="0"/>
                </a:cxn>
                <a:cxn ang="0">
                  <a:pos x="17" y="14"/>
                </a:cxn>
                <a:cxn ang="0">
                  <a:pos x="27" y="14"/>
                </a:cxn>
                <a:cxn ang="0">
                  <a:pos x="25" y="5"/>
                </a:cxn>
                <a:cxn ang="0">
                  <a:pos x="17" y="1"/>
                </a:cxn>
                <a:cxn ang="0">
                  <a:pos x="8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74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62" y="0"/>
                </a:cxn>
                <a:cxn ang="0">
                  <a:pos x="51" y="3"/>
                </a:cxn>
                <a:cxn ang="0">
                  <a:pos x="35" y="8"/>
                </a:cxn>
                <a:cxn ang="0">
                  <a:pos x="25" y="14"/>
                </a:cxn>
                <a:cxn ang="0">
                  <a:pos x="14" y="18"/>
                </a:cxn>
                <a:cxn ang="0">
                  <a:pos x="41" y="29"/>
                </a:cxn>
                <a:cxn ang="0">
                  <a:pos x="51" y="32"/>
                </a:cxn>
                <a:cxn ang="0">
                  <a:pos x="54" y="32"/>
                </a:cxn>
                <a:cxn ang="0">
                  <a:pos x="57" y="30"/>
                </a:cxn>
                <a:cxn ang="0">
                  <a:pos x="62" y="35"/>
                </a:cxn>
                <a:cxn ang="0">
                  <a:pos x="78" y="30"/>
                </a:cxn>
                <a:cxn ang="0">
                  <a:pos x="83" y="26"/>
                </a:cxn>
                <a:cxn ang="0">
                  <a:pos x="65" y="14"/>
                </a:cxn>
                <a:cxn ang="0">
                  <a:pos x="73" y="8"/>
                </a:cxn>
                <a:cxn ang="0">
                  <a:pos x="72" y="1"/>
                </a:cxn>
                <a:cxn ang="0">
                  <a:pos x="62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75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29" y="4"/>
                </a:cxn>
                <a:cxn ang="0">
                  <a:pos x="11" y="4"/>
                </a:cxn>
                <a:cxn ang="0">
                  <a:pos x="3" y="6"/>
                </a:cxn>
                <a:cxn ang="0">
                  <a:pos x="15" y="18"/>
                </a:cxn>
                <a:cxn ang="0">
                  <a:pos x="33" y="16"/>
                </a:cxn>
                <a:cxn ang="0">
                  <a:pos x="59" y="19"/>
                </a:cxn>
                <a:cxn ang="0">
                  <a:pos x="70" y="21"/>
                </a:cxn>
                <a:cxn ang="0">
                  <a:pos x="84" y="31"/>
                </a:cxn>
                <a:cxn ang="0">
                  <a:pos x="89" y="40"/>
                </a:cxn>
                <a:cxn ang="0">
                  <a:pos x="100" y="35"/>
                </a:cxn>
                <a:cxn ang="0">
                  <a:pos x="106" y="34"/>
                </a:cxn>
                <a:cxn ang="0">
                  <a:pos x="118" y="36"/>
                </a:cxn>
                <a:cxn ang="0">
                  <a:pos x="123" y="28"/>
                </a:cxn>
                <a:cxn ang="0">
                  <a:pos x="96" y="19"/>
                </a:cxn>
                <a:cxn ang="0">
                  <a:pos x="66" y="7"/>
                </a:cxn>
                <a:cxn ang="0">
                  <a:pos x="33" y="9"/>
                </a:cxn>
                <a:cxn ang="0">
                  <a:pos x="29" y="4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76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36" y="0"/>
                </a:cxn>
                <a:cxn ang="0">
                  <a:pos x="27" y="2"/>
                </a:cxn>
                <a:cxn ang="0">
                  <a:pos x="20" y="11"/>
                </a:cxn>
                <a:cxn ang="0">
                  <a:pos x="9" y="12"/>
                </a:cxn>
                <a:cxn ang="0">
                  <a:pos x="3" y="15"/>
                </a:cxn>
                <a:cxn ang="0">
                  <a:pos x="8" y="19"/>
                </a:cxn>
                <a:cxn ang="0">
                  <a:pos x="84" y="12"/>
                </a:cxn>
                <a:cxn ang="0">
                  <a:pos x="77" y="6"/>
                </a:cxn>
                <a:cxn ang="0">
                  <a:pos x="66" y="3"/>
                </a:cxn>
                <a:cxn ang="0">
                  <a:pos x="64" y="8"/>
                </a:cxn>
                <a:cxn ang="0">
                  <a:pos x="56" y="6"/>
                </a:cxn>
                <a:cxn ang="0">
                  <a:pos x="42" y="5"/>
                </a:cxn>
                <a:cxn ang="0">
                  <a:pos x="36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77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6" y="9"/>
                </a:cxn>
                <a:cxn ang="0">
                  <a:pos x="20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78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0" y="0"/>
                </a:cxn>
                <a:cxn ang="0">
                  <a:pos x="0" y="5"/>
                </a:cxn>
                <a:cxn ang="0">
                  <a:pos x="11" y="12"/>
                </a:cxn>
                <a:cxn ang="0">
                  <a:pos x="9" y="6"/>
                </a:cxn>
                <a:cxn ang="0">
                  <a:pos x="11" y="2"/>
                </a:cxn>
                <a:cxn ang="0">
                  <a:pos x="10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79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41" y="1"/>
                </a:cxn>
                <a:cxn ang="0">
                  <a:pos x="16" y="11"/>
                </a:cxn>
                <a:cxn ang="0">
                  <a:pos x="3" y="13"/>
                </a:cxn>
                <a:cxn ang="0">
                  <a:pos x="0" y="13"/>
                </a:cxn>
                <a:cxn ang="0">
                  <a:pos x="16" y="20"/>
                </a:cxn>
                <a:cxn ang="0">
                  <a:pos x="24" y="22"/>
                </a:cxn>
                <a:cxn ang="0">
                  <a:pos x="44" y="16"/>
                </a:cxn>
                <a:cxn ang="0">
                  <a:pos x="52" y="15"/>
                </a:cxn>
                <a:cxn ang="0">
                  <a:pos x="53" y="19"/>
                </a:cxn>
                <a:cxn ang="0">
                  <a:pos x="41" y="21"/>
                </a:cxn>
                <a:cxn ang="0">
                  <a:pos x="46" y="25"/>
                </a:cxn>
                <a:cxn ang="0">
                  <a:pos x="26" y="30"/>
                </a:cxn>
                <a:cxn ang="0">
                  <a:pos x="45" y="37"/>
                </a:cxn>
                <a:cxn ang="0">
                  <a:pos x="53" y="39"/>
                </a:cxn>
                <a:cxn ang="0">
                  <a:pos x="76" y="35"/>
                </a:cxn>
                <a:cxn ang="0">
                  <a:pos x="96" y="36"/>
                </a:cxn>
                <a:cxn ang="0">
                  <a:pos x="108" y="40"/>
                </a:cxn>
                <a:cxn ang="0">
                  <a:pos x="131" y="37"/>
                </a:cxn>
                <a:cxn ang="0">
                  <a:pos x="143" y="35"/>
                </a:cxn>
                <a:cxn ang="0">
                  <a:pos x="142" y="27"/>
                </a:cxn>
                <a:cxn ang="0">
                  <a:pos x="150" y="24"/>
                </a:cxn>
                <a:cxn ang="0">
                  <a:pos x="153" y="16"/>
                </a:cxn>
                <a:cxn ang="0">
                  <a:pos x="135" y="20"/>
                </a:cxn>
                <a:cxn ang="0">
                  <a:pos x="129" y="15"/>
                </a:cxn>
                <a:cxn ang="0">
                  <a:pos x="110" y="15"/>
                </a:cxn>
                <a:cxn ang="0">
                  <a:pos x="86" y="3"/>
                </a:cxn>
                <a:cxn ang="0">
                  <a:pos x="60" y="4"/>
                </a:cxn>
                <a:cxn ang="0">
                  <a:pos x="53" y="1"/>
                </a:cxn>
                <a:cxn ang="0">
                  <a:pos x="41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80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63" y="4"/>
                </a:cxn>
                <a:cxn ang="0">
                  <a:pos x="9" y="8"/>
                </a:cxn>
                <a:cxn ang="0">
                  <a:pos x="6" y="12"/>
                </a:cxn>
                <a:cxn ang="0">
                  <a:pos x="36" y="18"/>
                </a:cxn>
                <a:cxn ang="0">
                  <a:pos x="87" y="25"/>
                </a:cxn>
                <a:cxn ang="0">
                  <a:pos x="114" y="24"/>
                </a:cxn>
                <a:cxn ang="0">
                  <a:pos x="121" y="22"/>
                </a:cxn>
                <a:cxn ang="0">
                  <a:pos x="114" y="15"/>
                </a:cxn>
                <a:cxn ang="0">
                  <a:pos x="106" y="13"/>
                </a:cxn>
                <a:cxn ang="0">
                  <a:pos x="84" y="9"/>
                </a:cxn>
                <a:cxn ang="0">
                  <a:pos x="63" y="4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81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43" y="3"/>
                </a:cxn>
                <a:cxn ang="0">
                  <a:pos x="33" y="8"/>
                </a:cxn>
                <a:cxn ang="0">
                  <a:pos x="14" y="13"/>
                </a:cxn>
                <a:cxn ang="0">
                  <a:pos x="35" y="27"/>
                </a:cxn>
                <a:cxn ang="0">
                  <a:pos x="51" y="29"/>
                </a:cxn>
                <a:cxn ang="0">
                  <a:pos x="67" y="34"/>
                </a:cxn>
                <a:cxn ang="0">
                  <a:pos x="82" y="29"/>
                </a:cxn>
                <a:cxn ang="0">
                  <a:pos x="93" y="35"/>
                </a:cxn>
                <a:cxn ang="0">
                  <a:pos x="97" y="43"/>
                </a:cxn>
                <a:cxn ang="0">
                  <a:pos x="74" y="52"/>
                </a:cxn>
                <a:cxn ang="0">
                  <a:pos x="58" y="60"/>
                </a:cxn>
                <a:cxn ang="0">
                  <a:pos x="45" y="58"/>
                </a:cxn>
                <a:cxn ang="0">
                  <a:pos x="36" y="57"/>
                </a:cxn>
                <a:cxn ang="0">
                  <a:pos x="28" y="64"/>
                </a:cxn>
                <a:cxn ang="0">
                  <a:pos x="25" y="68"/>
                </a:cxn>
                <a:cxn ang="0">
                  <a:pos x="47" y="71"/>
                </a:cxn>
                <a:cxn ang="0">
                  <a:pos x="61" y="70"/>
                </a:cxn>
                <a:cxn ang="0">
                  <a:pos x="74" y="80"/>
                </a:cxn>
                <a:cxn ang="0">
                  <a:pos x="82" y="81"/>
                </a:cxn>
                <a:cxn ang="0">
                  <a:pos x="90" y="82"/>
                </a:cxn>
                <a:cxn ang="0">
                  <a:pos x="100" y="86"/>
                </a:cxn>
                <a:cxn ang="0">
                  <a:pos x="117" y="81"/>
                </a:cxn>
                <a:cxn ang="0">
                  <a:pos x="131" y="81"/>
                </a:cxn>
                <a:cxn ang="0">
                  <a:pos x="148" y="73"/>
                </a:cxn>
                <a:cxn ang="0">
                  <a:pos x="146" y="64"/>
                </a:cxn>
                <a:cxn ang="0">
                  <a:pos x="141" y="60"/>
                </a:cxn>
                <a:cxn ang="0">
                  <a:pos x="150" y="57"/>
                </a:cxn>
                <a:cxn ang="0">
                  <a:pos x="158" y="63"/>
                </a:cxn>
                <a:cxn ang="0">
                  <a:pos x="160" y="68"/>
                </a:cxn>
                <a:cxn ang="0">
                  <a:pos x="169" y="67"/>
                </a:cxn>
                <a:cxn ang="0">
                  <a:pos x="196" y="58"/>
                </a:cxn>
                <a:cxn ang="0">
                  <a:pos x="189" y="50"/>
                </a:cxn>
                <a:cxn ang="0">
                  <a:pos x="168" y="42"/>
                </a:cxn>
                <a:cxn ang="0">
                  <a:pos x="171" y="37"/>
                </a:cxn>
                <a:cxn ang="0">
                  <a:pos x="179" y="35"/>
                </a:cxn>
                <a:cxn ang="0">
                  <a:pos x="163" y="22"/>
                </a:cxn>
                <a:cxn ang="0">
                  <a:pos x="150" y="20"/>
                </a:cxn>
                <a:cxn ang="0">
                  <a:pos x="143" y="19"/>
                </a:cxn>
                <a:cxn ang="0">
                  <a:pos x="130" y="11"/>
                </a:cxn>
                <a:cxn ang="0">
                  <a:pos x="100" y="15"/>
                </a:cxn>
                <a:cxn ang="0">
                  <a:pos x="107" y="9"/>
                </a:cxn>
                <a:cxn ang="0">
                  <a:pos x="90" y="6"/>
                </a:cxn>
                <a:cxn ang="0">
                  <a:pos x="77" y="6"/>
                </a:cxn>
                <a:cxn ang="0">
                  <a:pos x="43" y="3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82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16" y="0"/>
                </a:cxn>
                <a:cxn ang="0">
                  <a:pos x="0" y="3"/>
                </a:cxn>
                <a:cxn ang="0">
                  <a:pos x="19" y="12"/>
                </a:cxn>
                <a:cxn ang="0">
                  <a:pos x="30" y="16"/>
                </a:cxn>
                <a:cxn ang="0">
                  <a:pos x="37" y="9"/>
                </a:cxn>
                <a:cxn ang="0">
                  <a:pos x="29" y="2"/>
                </a:cxn>
                <a:cxn ang="0">
                  <a:pos x="1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83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29" y="2"/>
                </a:cxn>
                <a:cxn ang="0">
                  <a:pos x="16" y="8"/>
                </a:cxn>
                <a:cxn ang="0">
                  <a:pos x="3" y="8"/>
                </a:cxn>
                <a:cxn ang="0">
                  <a:pos x="10" y="18"/>
                </a:cxn>
                <a:cxn ang="0">
                  <a:pos x="50" y="11"/>
                </a:cxn>
                <a:cxn ang="0">
                  <a:pos x="57" y="5"/>
                </a:cxn>
                <a:cxn ang="0">
                  <a:pos x="38" y="2"/>
                </a:cxn>
                <a:cxn ang="0">
                  <a:pos x="29" y="2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84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25" y="0"/>
                </a:cxn>
                <a:cxn ang="0">
                  <a:pos x="6" y="5"/>
                </a:cxn>
                <a:cxn ang="0">
                  <a:pos x="14" y="11"/>
                </a:cxn>
                <a:cxn ang="0">
                  <a:pos x="31" y="9"/>
                </a:cxn>
                <a:cxn ang="0">
                  <a:pos x="39" y="6"/>
                </a:cxn>
                <a:cxn ang="0">
                  <a:pos x="25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85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38" y="4"/>
                </a:cxn>
                <a:cxn ang="0">
                  <a:pos x="18" y="1"/>
                </a:cxn>
                <a:cxn ang="0">
                  <a:pos x="0" y="6"/>
                </a:cxn>
                <a:cxn ang="0">
                  <a:pos x="26" y="11"/>
                </a:cxn>
                <a:cxn ang="0">
                  <a:pos x="43" y="14"/>
                </a:cxn>
                <a:cxn ang="0">
                  <a:pos x="56" y="6"/>
                </a:cxn>
                <a:cxn ang="0">
                  <a:pos x="54" y="2"/>
                </a:cxn>
                <a:cxn ang="0">
                  <a:pos x="43" y="0"/>
                </a:cxn>
                <a:cxn ang="0">
                  <a:pos x="38" y="4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86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1" y="1"/>
                </a:cxn>
                <a:cxn ang="0">
                  <a:pos x="0" y="6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35" y="4"/>
                </a:cxn>
                <a:cxn ang="0">
                  <a:pos x="30" y="0"/>
                </a:cxn>
                <a:cxn ang="0">
                  <a:pos x="11" y="1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87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24" y="0"/>
                </a:cxn>
                <a:cxn ang="0">
                  <a:pos x="9" y="2"/>
                </a:cxn>
                <a:cxn ang="0">
                  <a:pos x="3" y="13"/>
                </a:cxn>
                <a:cxn ang="0">
                  <a:pos x="8" y="20"/>
                </a:cxn>
                <a:cxn ang="0">
                  <a:pos x="0" y="25"/>
                </a:cxn>
                <a:cxn ang="0">
                  <a:pos x="35" y="30"/>
                </a:cxn>
                <a:cxn ang="0">
                  <a:pos x="53" y="32"/>
                </a:cxn>
                <a:cxn ang="0">
                  <a:pos x="97" y="30"/>
                </a:cxn>
                <a:cxn ang="0">
                  <a:pos x="49" y="25"/>
                </a:cxn>
                <a:cxn ang="0">
                  <a:pos x="35" y="22"/>
                </a:cxn>
                <a:cxn ang="0">
                  <a:pos x="28" y="18"/>
                </a:cxn>
                <a:cxn ang="0">
                  <a:pos x="32" y="12"/>
                </a:cxn>
                <a:cxn ang="0">
                  <a:pos x="24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88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21" y="0"/>
                </a:cxn>
                <a:cxn ang="0">
                  <a:pos x="15" y="7"/>
                </a:cxn>
                <a:cxn ang="0">
                  <a:pos x="3" y="6"/>
                </a:cxn>
                <a:cxn ang="0">
                  <a:pos x="3" y="2"/>
                </a:cxn>
                <a:cxn ang="0">
                  <a:pos x="21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89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8" y="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90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0" y="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91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2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92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7" y="9"/>
                </a:cxn>
                <a:cxn ang="0">
                  <a:pos x="21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93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7" y="9"/>
                </a:cxn>
                <a:cxn ang="0">
                  <a:pos x="21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94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9" y="0"/>
                </a:cxn>
                <a:cxn ang="0">
                  <a:pos x="4" y="6"/>
                </a:cxn>
                <a:cxn ang="0">
                  <a:pos x="19" y="9"/>
                </a:cxn>
                <a:cxn ang="0">
                  <a:pos x="23" y="1"/>
                </a:cxn>
                <a:cxn ang="0">
                  <a:pos x="9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95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6" y="9"/>
                </a:cxn>
                <a:cxn ang="0">
                  <a:pos x="20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96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18" y="19"/>
                </a:cxn>
                <a:cxn ang="0">
                  <a:pos x="3" y="31"/>
                </a:cxn>
                <a:cxn ang="0">
                  <a:pos x="23" y="34"/>
                </a:cxn>
                <a:cxn ang="0">
                  <a:pos x="10" y="40"/>
                </a:cxn>
                <a:cxn ang="0">
                  <a:pos x="67" y="46"/>
                </a:cxn>
                <a:cxn ang="0">
                  <a:pos x="91" y="45"/>
                </a:cxn>
                <a:cxn ang="0">
                  <a:pos x="160" y="27"/>
                </a:cxn>
                <a:cxn ang="0">
                  <a:pos x="192" y="22"/>
                </a:cxn>
                <a:cxn ang="0">
                  <a:pos x="208" y="27"/>
                </a:cxn>
                <a:cxn ang="0">
                  <a:pos x="175" y="30"/>
                </a:cxn>
                <a:cxn ang="0">
                  <a:pos x="155" y="38"/>
                </a:cxn>
                <a:cxn ang="0">
                  <a:pos x="163" y="41"/>
                </a:cxn>
                <a:cxn ang="0">
                  <a:pos x="166" y="54"/>
                </a:cxn>
                <a:cxn ang="0">
                  <a:pos x="224" y="66"/>
                </a:cxn>
                <a:cxn ang="0">
                  <a:pos x="216" y="72"/>
                </a:cxn>
                <a:cxn ang="0">
                  <a:pos x="235" y="84"/>
                </a:cxn>
                <a:cxn ang="0">
                  <a:pos x="223" y="91"/>
                </a:cxn>
                <a:cxn ang="0">
                  <a:pos x="208" y="101"/>
                </a:cxn>
                <a:cxn ang="0">
                  <a:pos x="188" y="111"/>
                </a:cxn>
                <a:cxn ang="0">
                  <a:pos x="187" y="144"/>
                </a:cxn>
                <a:cxn ang="0">
                  <a:pos x="213" y="152"/>
                </a:cxn>
                <a:cxn ang="0">
                  <a:pos x="249" y="153"/>
                </a:cxn>
                <a:cxn ang="0">
                  <a:pos x="264" y="144"/>
                </a:cxn>
                <a:cxn ang="0">
                  <a:pos x="324" y="122"/>
                </a:cxn>
                <a:cxn ang="0">
                  <a:pos x="366" y="115"/>
                </a:cxn>
                <a:cxn ang="0">
                  <a:pos x="414" y="105"/>
                </a:cxn>
                <a:cxn ang="0">
                  <a:pos x="461" y="99"/>
                </a:cxn>
                <a:cxn ang="0">
                  <a:pos x="488" y="89"/>
                </a:cxn>
                <a:cxn ang="0">
                  <a:pos x="513" y="69"/>
                </a:cxn>
                <a:cxn ang="0">
                  <a:pos x="514" y="53"/>
                </a:cxn>
                <a:cxn ang="0">
                  <a:pos x="514" y="43"/>
                </a:cxn>
                <a:cxn ang="0">
                  <a:pos x="533" y="31"/>
                </a:cxn>
                <a:cxn ang="0">
                  <a:pos x="561" y="32"/>
                </a:cxn>
                <a:cxn ang="0">
                  <a:pos x="591" y="17"/>
                </a:cxn>
                <a:cxn ang="0">
                  <a:pos x="569" y="19"/>
                </a:cxn>
                <a:cxn ang="0">
                  <a:pos x="543" y="15"/>
                </a:cxn>
                <a:cxn ang="0">
                  <a:pos x="510" y="7"/>
                </a:cxn>
                <a:cxn ang="0">
                  <a:pos x="412" y="9"/>
                </a:cxn>
                <a:cxn ang="0">
                  <a:pos x="375" y="13"/>
                </a:cxn>
                <a:cxn ang="0">
                  <a:pos x="356" y="13"/>
                </a:cxn>
                <a:cxn ang="0">
                  <a:pos x="331" y="19"/>
                </a:cxn>
                <a:cxn ang="0">
                  <a:pos x="306" y="10"/>
                </a:cxn>
                <a:cxn ang="0">
                  <a:pos x="277" y="14"/>
                </a:cxn>
                <a:cxn ang="0">
                  <a:pos x="235" y="17"/>
                </a:cxn>
                <a:cxn ang="0">
                  <a:pos x="263" y="13"/>
                </a:cxn>
                <a:cxn ang="0">
                  <a:pos x="226" y="3"/>
                </a:cxn>
                <a:cxn ang="0">
                  <a:pos x="214" y="1"/>
                </a:cxn>
                <a:cxn ang="0">
                  <a:pos x="202" y="3"/>
                </a:cxn>
                <a:cxn ang="0">
                  <a:pos x="153" y="6"/>
                </a:cxn>
                <a:cxn ang="0">
                  <a:pos x="103" y="10"/>
                </a:cxn>
                <a:cxn ang="0">
                  <a:pos x="69" y="9"/>
                </a:cxn>
                <a:cxn ang="0">
                  <a:pos x="72" y="24"/>
                </a:cxn>
                <a:cxn ang="0">
                  <a:pos x="67" y="17"/>
                </a:cxn>
                <a:cxn ang="0">
                  <a:pos x="39" y="14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97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22" y="0"/>
                </a:cxn>
                <a:cxn ang="0">
                  <a:pos x="5" y="7"/>
                </a:cxn>
                <a:cxn ang="0">
                  <a:pos x="16" y="10"/>
                </a:cxn>
                <a:cxn ang="0">
                  <a:pos x="27" y="10"/>
                </a:cxn>
                <a:cxn ang="0">
                  <a:pos x="22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98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63" y="3"/>
                </a:cxn>
                <a:cxn ang="0">
                  <a:pos x="41" y="1"/>
                </a:cxn>
                <a:cxn ang="0">
                  <a:pos x="33" y="0"/>
                </a:cxn>
                <a:cxn ang="0">
                  <a:pos x="0" y="9"/>
                </a:cxn>
                <a:cxn ang="0">
                  <a:pos x="18" y="13"/>
                </a:cxn>
                <a:cxn ang="0">
                  <a:pos x="26" y="20"/>
                </a:cxn>
                <a:cxn ang="0">
                  <a:pos x="41" y="23"/>
                </a:cxn>
                <a:cxn ang="0">
                  <a:pos x="49" y="24"/>
                </a:cxn>
                <a:cxn ang="0">
                  <a:pos x="81" y="20"/>
                </a:cxn>
                <a:cxn ang="0">
                  <a:pos x="108" y="15"/>
                </a:cxn>
                <a:cxn ang="0">
                  <a:pos x="92" y="6"/>
                </a:cxn>
                <a:cxn ang="0">
                  <a:pos x="85" y="1"/>
                </a:cxn>
                <a:cxn ang="0">
                  <a:pos x="63" y="3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99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22" y="0"/>
                </a:cxn>
                <a:cxn ang="0">
                  <a:pos x="5" y="7"/>
                </a:cxn>
                <a:cxn ang="0">
                  <a:pos x="16" y="12"/>
                </a:cxn>
                <a:cxn ang="0">
                  <a:pos x="27" y="12"/>
                </a:cxn>
                <a:cxn ang="0">
                  <a:pos x="22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00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24" y="2"/>
                </a:cxn>
                <a:cxn ang="0">
                  <a:pos x="67" y="3"/>
                </a:cxn>
                <a:cxn ang="0">
                  <a:pos x="70" y="8"/>
                </a:cxn>
                <a:cxn ang="0">
                  <a:pos x="68" y="11"/>
                </a:cxn>
                <a:cxn ang="0">
                  <a:pos x="58" y="9"/>
                </a:cxn>
                <a:cxn ang="0">
                  <a:pos x="50" y="6"/>
                </a:cxn>
                <a:cxn ang="0">
                  <a:pos x="15" y="9"/>
                </a:cxn>
                <a:cxn ang="0">
                  <a:pos x="20" y="17"/>
                </a:cxn>
                <a:cxn ang="0">
                  <a:pos x="35" y="18"/>
                </a:cxn>
                <a:cxn ang="0">
                  <a:pos x="48" y="24"/>
                </a:cxn>
                <a:cxn ang="0">
                  <a:pos x="58" y="28"/>
                </a:cxn>
                <a:cxn ang="0">
                  <a:pos x="70" y="23"/>
                </a:cxn>
                <a:cxn ang="0">
                  <a:pos x="79" y="19"/>
                </a:cxn>
                <a:cxn ang="0">
                  <a:pos x="82" y="16"/>
                </a:cxn>
                <a:cxn ang="0">
                  <a:pos x="107" y="12"/>
                </a:cxn>
                <a:cxn ang="0">
                  <a:pos x="121" y="10"/>
                </a:cxn>
                <a:cxn ang="0">
                  <a:pos x="129" y="9"/>
                </a:cxn>
                <a:cxn ang="0">
                  <a:pos x="124" y="2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01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23" y="2"/>
                </a:cxn>
                <a:cxn ang="0">
                  <a:pos x="5" y="1"/>
                </a:cxn>
                <a:cxn ang="0">
                  <a:pos x="15" y="10"/>
                </a:cxn>
                <a:cxn ang="0">
                  <a:pos x="34" y="5"/>
                </a:cxn>
                <a:cxn ang="0">
                  <a:pos x="23" y="2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02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15" y="6"/>
                </a:cxn>
                <a:cxn ang="0">
                  <a:pos x="0" y="8"/>
                </a:cxn>
                <a:cxn ang="0">
                  <a:pos x="9" y="15"/>
                </a:cxn>
                <a:cxn ang="0">
                  <a:pos x="21" y="30"/>
                </a:cxn>
                <a:cxn ang="0">
                  <a:pos x="33" y="31"/>
                </a:cxn>
                <a:cxn ang="0">
                  <a:pos x="32" y="36"/>
                </a:cxn>
                <a:cxn ang="0">
                  <a:pos x="18" y="38"/>
                </a:cxn>
                <a:cxn ang="0">
                  <a:pos x="10" y="45"/>
                </a:cxn>
                <a:cxn ang="0">
                  <a:pos x="11" y="47"/>
                </a:cxn>
                <a:cxn ang="0">
                  <a:pos x="19" y="48"/>
                </a:cxn>
                <a:cxn ang="0">
                  <a:pos x="11" y="57"/>
                </a:cxn>
                <a:cxn ang="0">
                  <a:pos x="13" y="59"/>
                </a:cxn>
                <a:cxn ang="0">
                  <a:pos x="21" y="59"/>
                </a:cxn>
                <a:cxn ang="0">
                  <a:pos x="37" y="57"/>
                </a:cxn>
                <a:cxn ang="0">
                  <a:pos x="58" y="59"/>
                </a:cxn>
                <a:cxn ang="0">
                  <a:pos x="68" y="57"/>
                </a:cxn>
                <a:cxn ang="0">
                  <a:pos x="76" y="56"/>
                </a:cxn>
                <a:cxn ang="0">
                  <a:pos x="80" y="48"/>
                </a:cxn>
                <a:cxn ang="0">
                  <a:pos x="92" y="45"/>
                </a:cxn>
                <a:cxn ang="0">
                  <a:pos x="68" y="37"/>
                </a:cxn>
                <a:cxn ang="0">
                  <a:pos x="55" y="29"/>
                </a:cxn>
                <a:cxn ang="0">
                  <a:pos x="51" y="24"/>
                </a:cxn>
                <a:cxn ang="0">
                  <a:pos x="40" y="21"/>
                </a:cxn>
                <a:cxn ang="0">
                  <a:pos x="54" y="15"/>
                </a:cxn>
                <a:cxn ang="0">
                  <a:pos x="40" y="10"/>
                </a:cxn>
                <a:cxn ang="0">
                  <a:pos x="44" y="4"/>
                </a:cxn>
                <a:cxn ang="0">
                  <a:pos x="28" y="1"/>
                </a:cxn>
                <a:cxn ang="0">
                  <a:pos x="19" y="3"/>
                </a:cxn>
                <a:cxn ang="0">
                  <a:pos x="15" y="6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03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37" y="2"/>
                </a:cxn>
                <a:cxn ang="0">
                  <a:pos x="52" y="3"/>
                </a:cxn>
                <a:cxn ang="0">
                  <a:pos x="58" y="9"/>
                </a:cxn>
                <a:cxn ang="0">
                  <a:pos x="50" y="16"/>
                </a:cxn>
                <a:cxn ang="0">
                  <a:pos x="29" y="26"/>
                </a:cxn>
                <a:cxn ang="0">
                  <a:pos x="11" y="31"/>
                </a:cxn>
                <a:cxn ang="0">
                  <a:pos x="5" y="24"/>
                </a:cxn>
                <a:cxn ang="0">
                  <a:pos x="13" y="22"/>
                </a:cxn>
                <a:cxn ang="0">
                  <a:pos x="9" y="15"/>
                </a:cxn>
                <a:cxn ang="0">
                  <a:pos x="25" y="9"/>
                </a:cxn>
                <a:cxn ang="0">
                  <a:pos x="37" y="2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04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136" y="4"/>
                </a:cxn>
                <a:cxn ang="0">
                  <a:pos x="113" y="6"/>
                </a:cxn>
                <a:cxn ang="0">
                  <a:pos x="92" y="18"/>
                </a:cxn>
                <a:cxn ang="0">
                  <a:pos x="66" y="20"/>
                </a:cxn>
                <a:cxn ang="0">
                  <a:pos x="53" y="26"/>
                </a:cxn>
                <a:cxn ang="0">
                  <a:pos x="44" y="40"/>
                </a:cxn>
                <a:cxn ang="0">
                  <a:pos x="23" y="58"/>
                </a:cxn>
                <a:cxn ang="0">
                  <a:pos x="0" y="62"/>
                </a:cxn>
                <a:cxn ang="0">
                  <a:pos x="46" y="112"/>
                </a:cxn>
                <a:cxn ang="0">
                  <a:pos x="77" y="147"/>
                </a:cxn>
                <a:cxn ang="0">
                  <a:pos x="92" y="153"/>
                </a:cxn>
                <a:cxn ang="0">
                  <a:pos x="108" y="156"/>
                </a:cxn>
                <a:cxn ang="0">
                  <a:pos x="146" y="149"/>
                </a:cxn>
                <a:cxn ang="0">
                  <a:pos x="161" y="146"/>
                </a:cxn>
                <a:cxn ang="0">
                  <a:pos x="191" y="156"/>
                </a:cxn>
                <a:cxn ang="0">
                  <a:pos x="207" y="182"/>
                </a:cxn>
                <a:cxn ang="0">
                  <a:pos x="214" y="180"/>
                </a:cxn>
                <a:cxn ang="0">
                  <a:pos x="220" y="176"/>
                </a:cxn>
                <a:cxn ang="0">
                  <a:pos x="235" y="189"/>
                </a:cxn>
                <a:cxn ang="0">
                  <a:pos x="258" y="197"/>
                </a:cxn>
                <a:cxn ang="0">
                  <a:pos x="278" y="208"/>
                </a:cxn>
                <a:cxn ang="0">
                  <a:pos x="283" y="212"/>
                </a:cxn>
                <a:cxn ang="0">
                  <a:pos x="291" y="215"/>
                </a:cxn>
                <a:cxn ang="0">
                  <a:pos x="309" y="226"/>
                </a:cxn>
                <a:cxn ang="0">
                  <a:pos x="314" y="218"/>
                </a:cxn>
                <a:cxn ang="0">
                  <a:pos x="344" y="227"/>
                </a:cxn>
                <a:cxn ang="0">
                  <a:pos x="375" y="226"/>
                </a:cxn>
                <a:cxn ang="0">
                  <a:pos x="393" y="184"/>
                </a:cxn>
                <a:cxn ang="0">
                  <a:pos x="403" y="160"/>
                </a:cxn>
                <a:cxn ang="0">
                  <a:pos x="396" y="126"/>
                </a:cxn>
                <a:cxn ang="0">
                  <a:pos x="342" y="93"/>
                </a:cxn>
                <a:cxn ang="0">
                  <a:pos x="338" y="81"/>
                </a:cxn>
                <a:cxn ang="0">
                  <a:pos x="294" y="62"/>
                </a:cxn>
                <a:cxn ang="0">
                  <a:pos x="301" y="53"/>
                </a:cxn>
                <a:cxn ang="0">
                  <a:pos x="291" y="46"/>
                </a:cxn>
                <a:cxn ang="0">
                  <a:pos x="265" y="27"/>
                </a:cxn>
                <a:cxn ang="0">
                  <a:pos x="251" y="11"/>
                </a:cxn>
                <a:cxn ang="0">
                  <a:pos x="248" y="6"/>
                </a:cxn>
                <a:cxn ang="0">
                  <a:pos x="232" y="52"/>
                </a:cxn>
                <a:cxn ang="0">
                  <a:pos x="207" y="40"/>
                </a:cxn>
                <a:cxn ang="0">
                  <a:pos x="186" y="39"/>
                </a:cxn>
                <a:cxn ang="0">
                  <a:pos x="173" y="30"/>
                </a:cxn>
                <a:cxn ang="0">
                  <a:pos x="168" y="22"/>
                </a:cxn>
                <a:cxn ang="0">
                  <a:pos x="177" y="19"/>
                </a:cxn>
                <a:cxn ang="0">
                  <a:pos x="153" y="6"/>
                </a:cxn>
                <a:cxn ang="0">
                  <a:pos x="138" y="4"/>
                </a:cxn>
                <a:cxn ang="0">
                  <a:pos x="131" y="3"/>
                </a:cxn>
                <a:cxn ang="0">
                  <a:pos x="136" y="4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05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53" y="20"/>
                </a:cxn>
                <a:cxn ang="0">
                  <a:pos x="44" y="13"/>
                </a:cxn>
                <a:cxn ang="0">
                  <a:pos x="40" y="6"/>
                </a:cxn>
                <a:cxn ang="0">
                  <a:pos x="34" y="4"/>
                </a:cxn>
                <a:cxn ang="0">
                  <a:pos x="10" y="6"/>
                </a:cxn>
                <a:cxn ang="0">
                  <a:pos x="28" y="14"/>
                </a:cxn>
                <a:cxn ang="0">
                  <a:pos x="30" y="18"/>
                </a:cxn>
                <a:cxn ang="0">
                  <a:pos x="16" y="24"/>
                </a:cxn>
                <a:cxn ang="0">
                  <a:pos x="56" y="31"/>
                </a:cxn>
                <a:cxn ang="0">
                  <a:pos x="79" y="39"/>
                </a:cxn>
                <a:cxn ang="0">
                  <a:pos x="82" y="43"/>
                </a:cxn>
                <a:cxn ang="0">
                  <a:pos x="90" y="45"/>
                </a:cxn>
                <a:cxn ang="0">
                  <a:pos x="95" y="53"/>
                </a:cxn>
                <a:cxn ang="0">
                  <a:pos x="84" y="67"/>
                </a:cxn>
                <a:cxn ang="0">
                  <a:pos x="115" y="64"/>
                </a:cxn>
                <a:cxn ang="0">
                  <a:pos x="122" y="74"/>
                </a:cxn>
                <a:cxn ang="0">
                  <a:pos x="138" y="77"/>
                </a:cxn>
                <a:cxn ang="0">
                  <a:pos x="146" y="78"/>
                </a:cxn>
                <a:cxn ang="0">
                  <a:pos x="161" y="77"/>
                </a:cxn>
                <a:cxn ang="0">
                  <a:pos x="177" y="67"/>
                </a:cxn>
                <a:cxn ang="0">
                  <a:pos x="215" y="86"/>
                </a:cxn>
                <a:cxn ang="0">
                  <a:pos x="233" y="96"/>
                </a:cxn>
                <a:cxn ang="0">
                  <a:pos x="230" y="77"/>
                </a:cxn>
                <a:cxn ang="0">
                  <a:pos x="215" y="69"/>
                </a:cxn>
                <a:cxn ang="0">
                  <a:pos x="238" y="58"/>
                </a:cxn>
                <a:cxn ang="0">
                  <a:pos x="260" y="53"/>
                </a:cxn>
                <a:cxn ang="0">
                  <a:pos x="269" y="52"/>
                </a:cxn>
                <a:cxn ang="0">
                  <a:pos x="271" y="48"/>
                </a:cxn>
                <a:cxn ang="0">
                  <a:pos x="227" y="51"/>
                </a:cxn>
                <a:cxn ang="0">
                  <a:pos x="195" y="48"/>
                </a:cxn>
                <a:cxn ang="0">
                  <a:pos x="191" y="44"/>
                </a:cxn>
                <a:cxn ang="0">
                  <a:pos x="187" y="40"/>
                </a:cxn>
                <a:cxn ang="0">
                  <a:pos x="141" y="27"/>
                </a:cxn>
                <a:cxn ang="0">
                  <a:pos x="103" y="20"/>
                </a:cxn>
                <a:cxn ang="0">
                  <a:pos x="87" y="18"/>
                </a:cxn>
                <a:cxn ang="0">
                  <a:pos x="51" y="18"/>
                </a:cxn>
                <a:cxn ang="0">
                  <a:pos x="44" y="11"/>
                </a:cxn>
                <a:cxn ang="0">
                  <a:pos x="44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06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21" y="6"/>
                </a:cxn>
                <a:cxn ang="0">
                  <a:pos x="0" y="6"/>
                </a:cxn>
                <a:cxn ang="0">
                  <a:pos x="13" y="14"/>
                </a:cxn>
                <a:cxn ang="0">
                  <a:pos x="18" y="22"/>
                </a:cxn>
                <a:cxn ang="0">
                  <a:pos x="21" y="26"/>
                </a:cxn>
                <a:cxn ang="0">
                  <a:pos x="39" y="17"/>
                </a:cxn>
                <a:cxn ang="0">
                  <a:pos x="21" y="6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07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30" y="25"/>
                </a:cxn>
                <a:cxn ang="0">
                  <a:pos x="25" y="21"/>
                </a:cxn>
                <a:cxn ang="0">
                  <a:pos x="9" y="24"/>
                </a:cxn>
                <a:cxn ang="0">
                  <a:pos x="25" y="38"/>
                </a:cxn>
                <a:cxn ang="0">
                  <a:pos x="79" y="30"/>
                </a:cxn>
                <a:cxn ang="0">
                  <a:pos x="95" y="25"/>
                </a:cxn>
                <a:cxn ang="0">
                  <a:pos x="110" y="22"/>
                </a:cxn>
                <a:cxn ang="0">
                  <a:pos x="141" y="6"/>
                </a:cxn>
                <a:cxn ang="0">
                  <a:pos x="135" y="0"/>
                </a:cxn>
                <a:cxn ang="0">
                  <a:pos x="115" y="6"/>
                </a:cxn>
                <a:cxn ang="0">
                  <a:pos x="68" y="14"/>
                </a:cxn>
                <a:cxn ang="0">
                  <a:pos x="54" y="15"/>
                </a:cxn>
                <a:cxn ang="0">
                  <a:pos x="38" y="18"/>
                </a:cxn>
                <a:cxn ang="0">
                  <a:pos x="30" y="25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08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8" y="21"/>
                </a:cxn>
                <a:cxn ang="0">
                  <a:pos x="5" y="30"/>
                </a:cxn>
                <a:cxn ang="0">
                  <a:pos x="0" y="38"/>
                </a:cxn>
                <a:cxn ang="0">
                  <a:pos x="23" y="41"/>
                </a:cxn>
                <a:cxn ang="0">
                  <a:pos x="33" y="34"/>
                </a:cxn>
                <a:cxn ang="0">
                  <a:pos x="78" y="24"/>
                </a:cxn>
                <a:cxn ang="0">
                  <a:pos x="85" y="16"/>
                </a:cxn>
                <a:cxn ang="0">
                  <a:pos x="70" y="10"/>
                </a:cxn>
                <a:cxn ang="0">
                  <a:pos x="63" y="7"/>
                </a:cxn>
                <a:cxn ang="0">
                  <a:pos x="40" y="4"/>
                </a:cxn>
                <a:cxn ang="0">
                  <a:pos x="33" y="13"/>
                </a:cxn>
                <a:cxn ang="0">
                  <a:pos x="8" y="21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09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19" y="0"/>
                </a:cxn>
                <a:cxn ang="0">
                  <a:pos x="5" y="3"/>
                </a:cxn>
                <a:cxn ang="0">
                  <a:pos x="16" y="11"/>
                </a:cxn>
                <a:cxn ang="0">
                  <a:pos x="26" y="8"/>
                </a:cxn>
                <a:cxn ang="0">
                  <a:pos x="1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10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83" y="0"/>
                </a:cxn>
                <a:cxn ang="0">
                  <a:pos x="68" y="10"/>
                </a:cxn>
                <a:cxn ang="0">
                  <a:pos x="57" y="22"/>
                </a:cxn>
                <a:cxn ang="0">
                  <a:pos x="23" y="29"/>
                </a:cxn>
                <a:cxn ang="0">
                  <a:pos x="18" y="33"/>
                </a:cxn>
                <a:cxn ang="0">
                  <a:pos x="10" y="34"/>
                </a:cxn>
                <a:cxn ang="0">
                  <a:pos x="13" y="46"/>
                </a:cxn>
                <a:cxn ang="0">
                  <a:pos x="18" y="53"/>
                </a:cxn>
                <a:cxn ang="0">
                  <a:pos x="0" y="69"/>
                </a:cxn>
                <a:cxn ang="0">
                  <a:pos x="18" y="90"/>
                </a:cxn>
                <a:cxn ang="0">
                  <a:pos x="34" y="93"/>
                </a:cxn>
                <a:cxn ang="0">
                  <a:pos x="57" y="75"/>
                </a:cxn>
                <a:cxn ang="0">
                  <a:pos x="68" y="67"/>
                </a:cxn>
                <a:cxn ang="0">
                  <a:pos x="83" y="40"/>
                </a:cxn>
                <a:cxn ang="0">
                  <a:pos x="91" y="26"/>
                </a:cxn>
                <a:cxn ang="0">
                  <a:pos x="107" y="25"/>
                </a:cxn>
                <a:cxn ang="0">
                  <a:pos x="83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11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19" y="0"/>
                </a:cxn>
                <a:cxn ang="0">
                  <a:pos x="16" y="21"/>
                </a:cxn>
                <a:cxn ang="0">
                  <a:pos x="19" y="26"/>
                </a:cxn>
                <a:cxn ang="0">
                  <a:pos x="26" y="27"/>
                </a:cxn>
                <a:cxn ang="0">
                  <a:pos x="36" y="26"/>
                </a:cxn>
                <a:cxn ang="0">
                  <a:pos x="1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12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62" y="0"/>
                </a:cxn>
                <a:cxn ang="0">
                  <a:pos x="39" y="29"/>
                </a:cxn>
                <a:cxn ang="0">
                  <a:pos x="23" y="32"/>
                </a:cxn>
                <a:cxn ang="0">
                  <a:pos x="8" y="37"/>
                </a:cxn>
                <a:cxn ang="0">
                  <a:pos x="26" y="65"/>
                </a:cxn>
                <a:cxn ang="0">
                  <a:pos x="34" y="77"/>
                </a:cxn>
                <a:cxn ang="0">
                  <a:pos x="39" y="81"/>
                </a:cxn>
                <a:cxn ang="0">
                  <a:pos x="54" y="84"/>
                </a:cxn>
                <a:cxn ang="0">
                  <a:pos x="62" y="67"/>
                </a:cxn>
                <a:cxn ang="0">
                  <a:pos x="80" y="58"/>
                </a:cxn>
                <a:cxn ang="0">
                  <a:pos x="73" y="24"/>
                </a:cxn>
                <a:cxn ang="0">
                  <a:pos x="91" y="17"/>
                </a:cxn>
                <a:cxn ang="0">
                  <a:pos x="73" y="7"/>
                </a:cxn>
                <a:cxn ang="0">
                  <a:pos x="62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13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31" y="1"/>
                </a:cxn>
                <a:cxn ang="0">
                  <a:pos x="33" y="12"/>
                </a:cxn>
                <a:cxn ang="0">
                  <a:pos x="39" y="21"/>
                </a:cxn>
                <a:cxn ang="0">
                  <a:pos x="41" y="31"/>
                </a:cxn>
                <a:cxn ang="0">
                  <a:pos x="44" y="36"/>
                </a:cxn>
                <a:cxn ang="0">
                  <a:pos x="46" y="43"/>
                </a:cxn>
                <a:cxn ang="0">
                  <a:pos x="36" y="31"/>
                </a:cxn>
                <a:cxn ang="0">
                  <a:pos x="22" y="27"/>
                </a:cxn>
                <a:cxn ang="0">
                  <a:pos x="3" y="29"/>
                </a:cxn>
                <a:cxn ang="0">
                  <a:pos x="5" y="35"/>
                </a:cxn>
                <a:cxn ang="0">
                  <a:pos x="26" y="39"/>
                </a:cxn>
                <a:cxn ang="0">
                  <a:pos x="36" y="46"/>
                </a:cxn>
                <a:cxn ang="0">
                  <a:pos x="46" y="46"/>
                </a:cxn>
                <a:cxn ang="0">
                  <a:pos x="50" y="51"/>
                </a:cxn>
                <a:cxn ang="0">
                  <a:pos x="62" y="61"/>
                </a:cxn>
                <a:cxn ang="0">
                  <a:pos x="53" y="43"/>
                </a:cxn>
                <a:cxn ang="0">
                  <a:pos x="52" y="31"/>
                </a:cxn>
                <a:cxn ang="0">
                  <a:pos x="46" y="22"/>
                </a:cxn>
                <a:cxn ang="0">
                  <a:pos x="41" y="14"/>
                </a:cxn>
                <a:cxn ang="0">
                  <a:pos x="36" y="7"/>
                </a:cxn>
                <a:cxn ang="0">
                  <a:pos x="31" y="1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14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3" y="0"/>
                </a:cxn>
                <a:cxn ang="0">
                  <a:pos x="0" y="8"/>
                </a:cxn>
                <a:cxn ang="0">
                  <a:pos x="6" y="18"/>
                </a:cxn>
                <a:cxn ang="0">
                  <a:pos x="11" y="32"/>
                </a:cxn>
                <a:cxn ang="0">
                  <a:pos x="21" y="44"/>
                </a:cxn>
                <a:cxn ang="0">
                  <a:pos x="33" y="59"/>
                </a:cxn>
                <a:cxn ang="0">
                  <a:pos x="25" y="39"/>
                </a:cxn>
                <a:cxn ang="0">
                  <a:pos x="21" y="31"/>
                </a:cxn>
                <a:cxn ang="0">
                  <a:pos x="17" y="21"/>
                </a:cxn>
                <a:cxn ang="0">
                  <a:pos x="15" y="15"/>
                </a:cxn>
                <a:cxn ang="0">
                  <a:pos x="10" y="13"/>
                </a:cxn>
                <a:cxn ang="0">
                  <a:pos x="3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15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5" y="11"/>
                </a:cxn>
                <a:cxn ang="0">
                  <a:pos x="15" y="14"/>
                </a:cxn>
                <a:cxn ang="0">
                  <a:pos x="32" y="16"/>
                </a:cxn>
                <a:cxn ang="0">
                  <a:pos x="41" y="18"/>
                </a:cxn>
                <a:cxn ang="0">
                  <a:pos x="50" y="21"/>
                </a:cxn>
                <a:cxn ang="0">
                  <a:pos x="57" y="22"/>
                </a:cxn>
                <a:cxn ang="0">
                  <a:pos x="48" y="12"/>
                </a:cxn>
                <a:cxn ang="0">
                  <a:pos x="42" y="7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3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16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62" y="0"/>
                </a:cxn>
                <a:cxn ang="0">
                  <a:pos x="47" y="3"/>
                </a:cxn>
                <a:cxn ang="0">
                  <a:pos x="15" y="5"/>
                </a:cxn>
                <a:cxn ang="0">
                  <a:pos x="9" y="11"/>
                </a:cxn>
                <a:cxn ang="0">
                  <a:pos x="7" y="21"/>
                </a:cxn>
                <a:cxn ang="0">
                  <a:pos x="9" y="25"/>
                </a:cxn>
                <a:cxn ang="0">
                  <a:pos x="3" y="30"/>
                </a:cxn>
                <a:cxn ang="0">
                  <a:pos x="9" y="37"/>
                </a:cxn>
                <a:cxn ang="0">
                  <a:pos x="15" y="43"/>
                </a:cxn>
                <a:cxn ang="0">
                  <a:pos x="9" y="50"/>
                </a:cxn>
                <a:cxn ang="0">
                  <a:pos x="15" y="53"/>
                </a:cxn>
                <a:cxn ang="0">
                  <a:pos x="27" y="50"/>
                </a:cxn>
                <a:cxn ang="0">
                  <a:pos x="32" y="31"/>
                </a:cxn>
                <a:cxn ang="0">
                  <a:pos x="35" y="43"/>
                </a:cxn>
                <a:cxn ang="0">
                  <a:pos x="41" y="50"/>
                </a:cxn>
                <a:cxn ang="0">
                  <a:pos x="39" y="38"/>
                </a:cxn>
                <a:cxn ang="0">
                  <a:pos x="45" y="25"/>
                </a:cxn>
                <a:cxn ang="0">
                  <a:pos x="43" y="17"/>
                </a:cxn>
                <a:cxn ang="0">
                  <a:pos x="33" y="20"/>
                </a:cxn>
                <a:cxn ang="0">
                  <a:pos x="22" y="19"/>
                </a:cxn>
                <a:cxn ang="0">
                  <a:pos x="26" y="12"/>
                </a:cxn>
                <a:cxn ang="0">
                  <a:pos x="39" y="12"/>
                </a:cxn>
                <a:cxn ang="0">
                  <a:pos x="49" y="13"/>
                </a:cxn>
                <a:cxn ang="0">
                  <a:pos x="62" y="10"/>
                </a:cxn>
                <a:cxn ang="0">
                  <a:pos x="69" y="4"/>
                </a:cxn>
                <a:cxn ang="0">
                  <a:pos x="62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17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3" y="14"/>
                </a:cxn>
                <a:cxn ang="0">
                  <a:pos x="1" y="22"/>
                </a:cxn>
                <a:cxn ang="0">
                  <a:pos x="9" y="34"/>
                </a:cxn>
                <a:cxn ang="0">
                  <a:pos x="18" y="29"/>
                </a:cxn>
                <a:cxn ang="0">
                  <a:pos x="13" y="22"/>
                </a:cxn>
                <a:cxn ang="0">
                  <a:pos x="7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18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8" y="1"/>
                </a:cxn>
                <a:cxn ang="0">
                  <a:pos x="0" y="7"/>
                </a:cxn>
                <a:cxn ang="0">
                  <a:pos x="5" y="17"/>
                </a:cxn>
                <a:cxn ang="0">
                  <a:pos x="3" y="37"/>
                </a:cxn>
                <a:cxn ang="0">
                  <a:pos x="11" y="36"/>
                </a:cxn>
                <a:cxn ang="0">
                  <a:pos x="13" y="40"/>
                </a:cxn>
                <a:cxn ang="0">
                  <a:pos x="19" y="42"/>
                </a:cxn>
                <a:cxn ang="0">
                  <a:pos x="25" y="48"/>
                </a:cxn>
                <a:cxn ang="0">
                  <a:pos x="30" y="44"/>
                </a:cxn>
                <a:cxn ang="0">
                  <a:pos x="41" y="46"/>
                </a:cxn>
                <a:cxn ang="0">
                  <a:pos x="41" y="38"/>
                </a:cxn>
                <a:cxn ang="0">
                  <a:pos x="30" y="36"/>
                </a:cxn>
                <a:cxn ang="0">
                  <a:pos x="25" y="32"/>
                </a:cxn>
                <a:cxn ang="0">
                  <a:pos x="22" y="25"/>
                </a:cxn>
                <a:cxn ang="0">
                  <a:pos x="26" y="18"/>
                </a:cxn>
                <a:cxn ang="0">
                  <a:pos x="22" y="13"/>
                </a:cxn>
                <a:cxn ang="0">
                  <a:pos x="27" y="7"/>
                </a:cxn>
                <a:cxn ang="0">
                  <a:pos x="19" y="1"/>
                </a:cxn>
                <a:cxn ang="0">
                  <a:pos x="12" y="3"/>
                </a:cxn>
                <a:cxn ang="0">
                  <a:pos x="8" y="1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19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34" y="0"/>
                </a:cxn>
                <a:cxn ang="0">
                  <a:pos x="29" y="6"/>
                </a:cxn>
                <a:cxn ang="0">
                  <a:pos x="21" y="11"/>
                </a:cxn>
                <a:cxn ang="0">
                  <a:pos x="10" y="13"/>
                </a:cxn>
                <a:cxn ang="0">
                  <a:pos x="5" y="17"/>
                </a:cxn>
                <a:cxn ang="0">
                  <a:pos x="3" y="26"/>
                </a:cxn>
                <a:cxn ang="0">
                  <a:pos x="9" y="25"/>
                </a:cxn>
                <a:cxn ang="0">
                  <a:pos x="17" y="22"/>
                </a:cxn>
                <a:cxn ang="0">
                  <a:pos x="23" y="25"/>
                </a:cxn>
                <a:cxn ang="0">
                  <a:pos x="38" y="35"/>
                </a:cxn>
                <a:cxn ang="0">
                  <a:pos x="47" y="25"/>
                </a:cxn>
                <a:cxn ang="0">
                  <a:pos x="56" y="24"/>
                </a:cxn>
                <a:cxn ang="0">
                  <a:pos x="49" y="13"/>
                </a:cxn>
                <a:cxn ang="0">
                  <a:pos x="34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20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3" y="9"/>
                </a:cxn>
                <a:cxn ang="0">
                  <a:pos x="17" y="22"/>
                </a:cxn>
                <a:cxn ang="0">
                  <a:pos x="20" y="17"/>
                </a:cxn>
                <a:cxn ang="0">
                  <a:pos x="25" y="14"/>
                </a:cxn>
                <a:cxn ang="0">
                  <a:pos x="20" y="8"/>
                </a:cxn>
                <a:cxn ang="0">
                  <a:pos x="13" y="4"/>
                </a:cxn>
                <a:cxn ang="0">
                  <a:pos x="8" y="1"/>
                </a:cxn>
                <a:cxn ang="0">
                  <a:pos x="2" y="4"/>
                </a:cxn>
                <a:cxn ang="0">
                  <a:pos x="3" y="9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21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16" y="4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22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18" y="12"/>
                </a:cxn>
                <a:cxn ang="0">
                  <a:pos x="27" y="17"/>
                </a:cxn>
                <a:cxn ang="0">
                  <a:pos x="39" y="15"/>
                </a:cxn>
                <a:cxn ang="0">
                  <a:pos x="31" y="9"/>
                </a:cxn>
                <a:cxn ang="0">
                  <a:pos x="18" y="1"/>
                </a:cxn>
                <a:cxn ang="0">
                  <a:pos x="12" y="6"/>
                </a:cxn>
                <a:cxn ang="0">
                  <a:pos x="6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23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17" y="0"/>
                </a:cxn>
                <a:cxn ang="0">
                  <a:pos x="6" y="4"/>
                </a:cxn>
                <a:cxn ang="0">
                  <a:pos x="7" y="11"/>
                </a:cxn>
                <a:cxn ang="0">
                  <a:pos x="14" y="13"/>
                </a:cxn>
                <a:cxn ang="0">
                  <a:pos x="17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24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16" y="12"/>
                </a:cxn>
                <a:cxn ang="0">
                  <a:pos x="23" y="19"/>
                </a:cxn>
                <a:cxn ang="0">
                  <a:pos x="30" y="22"/>
                </a:cxn>
                <a:cxn ang="0">
                  <a:pos x="40" y="19"/>
                </a:cxn>
                <a:cxn ang="0">
                  <a:pos x="22" y="6"/>
                </a:cxn>
                <a:cxn ang="0">
                  <a:pos x="4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25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18" y="3"/>
                </a:cxn>
                <a:cxn ang="0">
                  <a:pos x="20" y="12"/>
                </a:cxn>
                <a:cxn ang="0">
                  <a:pos x="10" y="15"/>
                </a:cxn>
                <a:cxn ang="0">
                  <a:pos x="15" y="23"/>
                </a:cxn>
                <a:cxn ang="0">
                  <a:pos x="31" y="20"/>
                </a:cxn>
                <a:cxn ang="0">
                  <a:pos x="39" y="16"/>
                </a:cxn>
                <a:cxn ang="0">
                  <a:pos x="33" y="10"/>
                </a:cxn>
                <a:cxn ang="0">
                  <a:pos x="37" y="5"/>
                </a:cxn>
                <a:cxn ang="0">
                  <a:pos x="36" y="1"/>
                </a:cxn>
                <a:cxn ang="0">
                  <a:pos x="30" y="1"/>
                </a:cxn>
                <a:cxn ang="0">
                  <a:pos x="33" y="2"/>
                </a:cxn>
                <a:cxn ang="0">
                  <a:pos x="32" y="6"/>
                </a:cxn>
                <a:cxn ang="0">
                  <a:pos x="28" y="8"/>
                </a:cxn>
                <a:cxn ang="0">
                  <a:pos x="18" y="3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26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13" y="1"/>
                </a:cxn>
                <a:cxn ang="0">
                  <a:pos x="3" y="2"/>
                </a:cxn>
                <a:cxn ang="0">
                  <a:pos x="21" y="12"/>
                </a:cxn>
                <a:cxn ang="0">
                  <a:pos x="27" y="10"/>
                </a:cxn>
                <a:cxn ang="0">
                  <a:pos x="13" y="1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27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13" y="0"/>
                </a:cxn>
                <a:cxn ang="0">
                  <a:pos x="0" y="9"/>
                </a:cxn>
                <a:cxn ang="0">
                  <a:pos x="10" y="8"/>
                </a:cxn>
                <a:cxn ang="0">
                  <a:pos x="12" y="11"/>
                </a:cxn>
                <a:cxn ang="0">
                  <a:pos x="10" y="13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3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28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14" y="0"/>
                </a:cxn>
                <a:cxn ang="0">
                  <a:pos x="0" y="2"/>
                </a:cxn>
                <a:cxn ang="0">
                  <a:pos x="17" y="10"/>
                </a:cxn>
                <a:cxn ang="0">
                  <a:pos x="29" y="8"/>
                </a:cxn>
                <a:cxn ang="0">
                  <a:pos x="14" y="3"/>
                </a:cxn>
                <a:cxn ang="0">
                  <a:pos x="14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29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21" y="0"/>
                </a:cxn>
                <a:cxn ang="0">
                  <a:pos x="15" y="6"/>
                </a:cxn>
                <a:cxn ang="0">
                  <a:pos x="6" y="13"/>
                </a:cxn>
                <a:cxn ang="0">
                  <a:pos x="0" y="20"/>
                </a:cxn>
                <a:cxn ang="0">
                  <a:pos x="5" y="26"/>
                </a:cxn>
                <a:cxn ang="0">
                  <a:pos x="14" y="20"/>
                </a:cxn>
                <a:cxn ang="0">
                  <a:pos x="24" y="11"/>
                </a:cxn>
                <a:cxn ang="0">
                  <a:pos x="21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30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9" y="2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10" y="14"/>
                </a:cxn>
                <a:cxn ang="0">
                  <a:pos x="17" y="19"/>
                </a:cxn>
                <a:cxn ang="0">
                  <a:pos x="11" y="7"/>
                </a:cxn>
                <a:cxn ang="0">
                  <a:pos x="9" y="2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31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7" y="0"/>
                </a:cxn>
                <a:cxn ang="0">
                  <a:pos x="1" y="3"/>
                </a:cxn>
                <a:cxn ang="0">
                  <a:pos x="7" y="8"/>
                </a:cxn>
                <a:cxn ang="0">
                  <a:pos x="7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32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3" y="0"/>
                </a:cxn>
                <a:cxn ang="0">
                  <a:pos x="7" y="5"/>
                </a:cxn>
                <a:cxn ang="0">
                  <a:pos x="13" y="8"/>
                </a:cxn>
                <a:cxn ang="0">
                  <a:pos x="5" y="13"/>
                </a:cxn>
                <a:cxn ang="0">
                  <a:pos x="0" y="19"/>
                </a:cxn>
                <a:cxn ang="0">
                  <a:pos x="7" y="20"/>
                </a:cxn>
                <a:cxn ang="0">
                  <a:pos x="16" y="9"/>
                </a:cxn>
                <a:cxn ang="0">
                  <a:pos x="3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33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0" y="1"/>
                </a:cxn>
                <a:cxn ang="0">
                  <a:pos x="0" y="2"/>
                </a:cxn>
                <a:cxn ang="0">
                  <a:pos x="5" y="7"/>
                </a:cxn>
                <a:cxn ang="0">
                  <a:pos x="10" y="1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34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6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6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35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7" y="2"/>
                </a:cxn>
                <a:cxn ang="0">
                  <a:pos x="0" y="4"/>
                </a:cxn>
                <a:cxn ang="0">
                  <a:pos x="9" y="7"/>
                </a:cxn>
                <a:cxn ang="0">
                  <a:pos x="7" y="2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36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9" y="9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37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7" y="0"/>
                </a:cxn>
                <a:cxn ang="0">
                  <a:pos x="11" y="7"/>
                </a:cxn>
                <a:cxn ang="0">
                  <a:pos x="7" y="2"/>
                </a:cxn>
                <a:cxn ang="0">
                  <a:pos x="7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38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7" y="2"/>
                </a:cxn>
                <a:cxn ang="0">
                  <a:pos x="3" y="6"/>
                </a:cxn>
                <a:cxn ang="0">
                  <a:pos x="10" y="13"/>
                </a:cxn>
                <a:cxn ang="0">
                  <a:pos x="17" y="18"/>
                </a:cxn>
                <a:cxn ang="0">
                  <a:pos x="26" y="21"/>
                </a:cxn>
                <a:cxn ang="0">
                  <a:pos x="33" y="27"/>
                </a:cxn>
                <a:cxn ang="0">
                  <a:pos x="34" y="19"/>
                </a:cxn>
                <a:cxn ang="0">
                  <a:pos x="28" y="12"/>
                </a:cxn>
                <a:cxn ang="0">
                  <a:pos x="16" y="6"/>
                </a:cxn>
                <a:cxn ang="0">
                  <a:pos x="7" y="2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39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18" y="8"/>
                </a:cxn>
                <a:cxn ang="0">
                  <a:pos x="8" y="11"/>
                </a:cxn>
                <a:cxn ang="0">
                  <a:pos x="1" y="16"/>
                </a:cxn>
                <a:cxn ang="0">
                  <a:pos x="8" y="21"/>
                </a:cxn>
                <a:cxn ang="0">
                  <a:pos x="18" y="16"/>
                </a:cxn>
                <a:cxn ang="0">
                  <a:pos x="25" y="8"/>
                </a:cxn>
                <a:cxn ang="0">
                  <a:pos x="34" y="0"/>
                </a:cxn>
                <a:cxn ang="0">
                  <a:pos x="45" y="4"/>
                </a:cxn>
                <a:cxn ang="0">
                  <a:pos x="22" y="8"/>
                </a:cxn>
                <a:cxn ang="0">
                  <a:pos x="18" y="8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40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6" y="0"/>
                </a:cxn>
                <a:cxn ang="0">
                  <a:pos x="0" y="5"/>
                </a:cxn>
                <a:cxn ang="0">
                  <a:pos x="8" y="11"/>
                </a:cxn>
                <a:cxn ang="0">
                  <a:pos x="6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41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3" y="0"/>
                </a:cxn>
                <a:cxn ang="0">
                  <a:pos x="0" y="5"/>
                </a:cxn>
                <a:cxn ang="0">
                  <a:pos x="15" y="7"/>
                </a:cxn>
                <a:cxn ang="0">
                  <a:pos x="13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42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17" y="0"/>
                </a:cxn>
                <a:cxn ang="0">
                  <a:pos x="6" y="4"/>
                </a:cxn>
                <a:cxn ang="0">
                  <a:pos x="7" y="11"/>
                </a:cxn>
                <a:cxn ang="0">
                  <a:pos x="14" y="13"/>
                </a:cxn>
                <a:cxn ang="0">
                  <a:pos x="17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43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20" y="0"/>
                </a:cxn>
                <a:cxn ang="0">
                  <a:pos x="7" y="3"/>
                </a:cxn>
                <a:cxn ang="0">
                  <a:pos x="10" y="11"/>
                </a:cxn>
                <a:cxn ang="0">
                  <a:pos x="18" y="13"/>
                </a:cxn>
                <a:cxn ang="0">
                  <a:pos x="2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44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20" y="1"/>
                </a:cxn>
                <a:cxn ang="0">
                  <a:pos x="6" y="1"/>
                </a:cxn>
                <a:cxn ang="0">
                  <a:pos x="8" y="9"/>
                </a:cxn>
                <a:cxn ang="0">
                  <a:pos x="16" y="10"/>
                </a:cxn>
                <a:cxn ang="0">
                  <a:pos x="20" y="1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45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20" y="1"/>
                </a:cxn>
                <a:cxn ang="0">
                  <a:pos x="6" y="1"/>
                </a:cxn>
                <a:cxn ang="0">
                  <a:pos x="9" y="9"/>
                </a:cxn>
                <a:cxn ang="0">
                  <a:pos x="16" y="9"/>
                </a:cxn>
                <a:cxn ang="0">
                  <a:pos x="20" y="1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46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20" y="1"/>
                </a:cxn>
                <a:cxn ang="0">
                  <a:pos x="7" y="1"/>
                </a:cxn>
                <a:cxn ang="0">
                  <a:pos x="8" y="6"/>
                </a:cxn>
                <a:cxn ang="0">
                  <a:pos x="15" y="6"/>
                </a:cxn>
                <a:cxn ang="0">
                  <a:pos x="20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47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18" y="6"/>
                </a:cxn>
                <a:cxn ang="0">
                  <a:pos x="12" y="1"/>
                </a:cxn>
                <a:cxn ang="0">
                  <a:pos x="7" y="9"/>
                </a:cxn>
                <a:cxn ang="0">
                  <a:pos x="12" y="13"/>
                </a:cxn>
                <a:cxn ang="0">
                  <a:pos x="17" y="10"/>
                </a:cxn>
                <a:cxn ang="0">
                  <a:pos x="18" y="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48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14" y="3"/>
                </a:cxn>
                <a:cxn ang="0">
                  <a:pos x="6" y="1"/>
                </a:cxn>
                <a:cxn ang="0">
                  <a:pos x="7" y="8"/>
                </a:cxn>
                <a:cxn ang="0">
                  <a:pos x="14" y="9"/>
                </a:cxn>
                <a:cxn ang="0">
                  <a:pos x="14" y="3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49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14" y="3"/>
                </a:cxn>
                <a:cxn ang="0">
                  <a:pos x="6" y="1"/>
                </a:cxn>
                <a:cxn ang="0">
                  <a:pos x="7" y="8"/>
                </a:cxn>
                <a:cxn ang="0">
                  <a:pos x="14" y="9"/>
                </a:cxn>
                <a:cxn ang="0">
                  <a:pos x="14" y="3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50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08" y="1"/>
                </a:cxn>
                <a:cxn ang="0">
                  <a:pos x="117" y="1"/>
                </a:cxn>
                <a:cxn ang="0">
                  <a:pos x="119" y="6"/>
                </a:cxn>
                <a:cxn ang="0">
                  <a:pos x="117" y="8"/>
                </a:cxn>
                <a:cxn ang="0">
                  <a:pos x="82" y="15"/>
                </a:cxn>
                <a:cxn ang="0">
                  <a:pos x="69" y="20"/>
                </a:cxn>
                <a:cxn ang="0">
                  <a:pos x="61" y="21"/>
                </a:cxn>
                <a:cxn ang="0">
                  <a:pos x="45" y="29"/>
                </a:cxn>
                <a:cxn ang="0">
                  <a:pos x="47" y="32"/>
                </a:cxn>
                <a:cxn ang="0">
                  <a:pos x="52" y="40"/>
                </a:cxn>
                <a:cxn ang="0">
                  <a:pos x="68" y="43"/>
                </a:cxn>
                <a:cxn ang="0">
                  <a:pos x="59" y="48"/>
                </a:cxn>
                <a:cxn ang="0">
                  <a:pos x="52" y="45"/>
                </a:cxn>
                <a:cxn ang="0">
                  <a:pos x="45" y="46"/>
                </a:cxn>
                <a:cxn ang="0">
                  <a:pos x="13" y="42"/>
                </a:cxn>
                <a:cxn ang="0">
                  <a:pos x="12" y="36"/>
                </a:cxn>
                <a:cxn ang="0">
                  <a:pos x="29" y="31"/>
                </a:cxn>
                <a:cxn ang="0">
                  <a:pos x="33" y="26"/>
                </a:cxn>
                <a:cxn ang="0">
                  <a:pos x="29" y="22"/>
                </a:cxn>
                <a:cxn ang="0">
                  <a:pos x="46" y="15"/>
                </a:cxn>
                <a:cxn ang="0">
                  <a:pos x="61" y="13"/>
                </a:cxn>
                <a:cxn ang="0">
                  <a:pos x="71" y="8"/>
                </a:cxn>
                <a:cxn ang="0">
                  <a:pos x="108" y="1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51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16" y="0"/>
                </a:cxn>
                <a:cxn ang="0">
                  <a:pos x="8" y="1"/>
                </a:cxn>
                <a:cxn ang="0">
                  <a:pos x="21" y="4"/>
                </a:cxn>
                <a:cxn ang="0">
                  <a:pos x="29" y="4"/>
                </a:cxn>
                <a:cxn ang="0">
                  <a:pos x="16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52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36" y="1"/>
                </a:cxn>
                <a:cxn ang="0">
                  <a:pos x="15" y="8"/>
                </a:cxn>
                <a:cxn ang="0">
                  <a:pos x="7" y="12"/>
                </a:cxn>
                <a:cxn ang="0">
                  <a:pos x="6" y="1"/>
                </a:cxn>
                <a:cxn ang="0">
                  <a:pos x="13" y="0"/>
                </a:cxn>
                <a:cxn ang="0">
                  <a:pos x="36" y="1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53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18" y="0"/>
                </a:cxn>
                <a:cxn ang="0">
                  <a:pos x="7" y="2"/>
                </a:cxn>
                <a:cxn ang="0">
                  <a:pos x="36" y="10"/>
                </a:cxn>
                <a:cxn ang="0">
                  <a:pos x="39" y="10"/>
                </a:cxn>
                <a:cxn ang="0">
                  <a:pos x="18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54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34" y="3"/>
                </a:cxn>
                <a:cxn ang="0">
                  <a:pos x="18" y="3"/>
                </a:cxn>
                <a:cxn ang="0">
                  <a:pos x="7" y="3"/>
                </a:cxn>
                <a:cxn ang="0">
                  <a:pos x="5" y="12"/>
                </a:cxn>
                <a:cxn ang="0">
                  <a:pos x="22" y="15"/>
                </a:cxn>
                <a:cxn ang="0">
                  <a:pos x="41" y="9"/>
                </a:cxn>
                <a:cxn ang="0">
                  <a:pos x="34" y="3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55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9" y="0"/>
                </a:cxn>
                <a:cxn ang="0">
                  <a:pos x="5" y="6"/>
                </a:cxn>
                <a:cxn ang="0">
                  <a:pos x="32" y="11"/>
                </a:cxn>
                <a:cxn ang="0">
                  <a:pos x="49" y="13"/>
                </a:cxn>
                <a:cxn ang="0">
                  <a:pos x="73" y="8"/>
                </a:cxn>
                <a:cxn ang="0">
                  <a:pos x="50" y="1"/>
                </a:cxn>
                <a:cxn ang="0">
                  <a:pos x="9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56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20" y="1"/>
                </a:cxn>
                <a:cxn ang="0">
                  <a:pos x="38" y="4"/>
                </a:cxn>
                <a:cxn ang="0">
                  <a:pos x="19" y="12"/>
                </a:cxn>
                <a:cxn ang="0">
                  <a:pos x="3" y="9"/>
                </a:cxn>
                <a:cxn ang="0">
                  <a:pos x="20" y="1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57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13" y="1"/>
                </a:cxn>
                <a:cxn ang="0">
                  <a:pos x="3" y="1"/>
                </a:cxn>
                <a:cxn ang="0">
                  <a:pos x="24" y="8"/>
                </a:cxn>
                <a:cxn ang="0">
                  <a:pos x="13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58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9" y="14"/>
                </a:cxn>
                <a:cxn ang="0">
                  <a:pos x="20" y="24"/>
                </a:cxn>
                <a:cxn ang="0">
                  <a:pos x="22" y="36"/>
                </a:cxn>
                <a:cxn ang="0">
                  <a:pos x="49" y="52"/>
                </a:cxn>
                <a:cxn ang="0">
                  <a:pos x="53" y="42"/>
                </a:cxn>
                <a:cxn ang="0">
                  <a:pos x="46" y="35"/>
                </a:cxn>
                <a:cxn ang="0">
                  <a:pos x="38" y="31"/>
                </a:cxn>
                <a:cxn ang="0">
                  <a:pos x="32" y="25"/>
                </a:cxn>
                <a:cxn ang="0">
                  <a:pos x="26" y="15"/>
                </a:cxn>
                <a:cxn ang="0">
                  <a:pos x="3" y="4"/>
                </a:cxn>
                <a:cxn ang="0">
                  <a:pos x="3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59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39" y="8"/>
                </a:cxn>
                <a:cxn ang="0">
                  <a:pos x="46" y="14"/>
                </a:cxn>
                <a:cxn ang="0">
                  <a:pos x="19" y="30"/>
                </a:cxn>
                <a:cxn ang="0">
                  <a:pos x="20" y="35"/>
                </a:cxn>
                <a:cxn ang="0">
                  <a:pos x="12" y="33"/>
                </a:cxn>
                <a:cxn ang="0">
                  <a:pos x="3" y="30"/>
                </a:cxn>
                <a:cxn ang="0">
                  <a:pos x="0" y="29"/>
                </a:cxn>
                <a:cxn ang="0">
                  <a:pos x="7" y="21"/>
                </a:cxn>
                <a:cxn ang="0">
                  <a:pos x="8" y="18"/>
                </a:cxn>
                <a:cxn ang="0">
                  <a:pos x="2" y="9"/>
                </a:cxn>
                <a:cxn ang="0">
                  <a:pos x="3" y="5"/>
                </a:cxn>
                <a:cxn ang="0">
                  <a:pos x="16" y="8"/>
                </a:cxn>
                <a:cxn ang="0">
                  <a:pos x="22" y="13"/>
                </a:cxn>
                <a:cxn ang="0">
                  <a:pos x="39" y="8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60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53" y="34"/>
                </a:cxn>
                <a:cxn ang="0">
                  <a:pos x="42" y="36"/>
                </a:cxn>
                <a:cxn ang="0">
                  <a:pos x="41" y="45"/>
                </a:cxn>
                <a:cxn ang="0">
                  <a:pos x="14" y="50"/>
                </a:cxn>
                <a:cxn ang="0">
                  <a:pos x="5" y="57"/>
                </a:cxn>
                <a:cxn ang="0">
                  <a:pos x="13" y="62"/>
                </a:cxn>
                <a:cxn ang="0">
                  <a:pos x="5" y="67"/>
                </a:cxn>
                <a:cxn ang="0">
                  <a:pos x="16" y="86"/>
                </a:cxn>
                <a:cxn ang="0">
                  <a:pos x="18" y="73"/>
                </a:cxn>
                <a:cxn ang="0">
                  <a:pos x="14" y="66"/>
                </a:cxn>
                <a:cxn ang="0">
                  <a:pos x="27" y="60"/>
                </a:cxn>
                <a:cxn ang="0">
                  <a:pos x="34" y="54"/>
                </a:cxn>
                <a:cxn ang="0">
                  <a:pos x="42" y="59"/>
                </a:cxn>
                <a:cxn ang="0">
                  <a:pos x="28" y="65"/>
                </a:cxn>
                <a:cxn ang="0">
                  <a:pos x="35" y="68"/>
                </a:cxn>
                <a:cxn ang="0">
                  <a:pos x="44" y="61"/>
                </a:cxn>
                <a:cxn ang="0">
                  <a:pos x="54" y="63"/>
                </a:cxn>
                <a:cxn ang="0">
                  <a:pos x="67" y="50"/>
                </a:cxn>
                <a:cxn ang="0">
                  <a:pos x="73" y="53"/>
                </a:cxn>
                <a:cxn ang="0">
                  <a:pos x="87" y="50"/>
                </a:cxn>
                <a:cxn ang="0">
                  <a:pos x="94" y="45"/>
                </a:cxn>
                <a:cxn ang="0">
                  <a:pos x="91" y="38"/>
                </a:cxn>
                <a:cxn ang="0">
                  <a:pos x="86" y="33"/>
                </a:cxn>
                <a:cxn ang="0">
                  <a:pos x="79" y="14"/>
                </a:cxn>
                <a:cxn ang="0">
                  <a:pos x="60" y="0"/>
                </a:cxn>
                <a:cxn ang="0">
                  <a:pos x="50" y="4"/>
                </a:cxn>
                <a:cxn ang="0">
                  <a:pos x="62" y="12"/>
                </a:cxn>
                <a:cxn ang="0">
                  <a:pos x="62" y="22"/>
                </a:cxn>
                <a:cxn ang="0">
                  <a:pos x="53" y="34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61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38" y="0"/>
                </a:cxn>
                <a:cxn ang="0">
                  <a:pos x="41" y="7"/>
                </a:cxn>
                <a:cxn ang="0">
                  <a:pos x="26" y="8"/>
                </a:cxn>
                <a:cxn ang="0">
                  <a:pos x="20" y="14"/>
                </a:cxn>
                <a:cxn ang="0">
                  <a:pos x="4" y="13"/>
                </a:cxn>
                <a:cxn ang="0">
                  <a:pos x="1" y="13"/>
                </a:cxn>
                <a:cxn ang="0">
                  <a:pos x="21" y="7"/>
                </a:cxn>
                <a:cxn ang="0">
                  <a:pos x="38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62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1" y="0"/>
                </a:cxn>
                <a:cxn ang="0">
                  <a:pos x="0" y="7"/>
                </a:cxn>
                <a:cxn ang="0">
                  <a:pos x="11" y="10"/>
                </a:cxn>
                <a:cxn ang="0">
                  <a:pos x="11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63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9" y="2"/>
                </a:cxn>
                <a:cxn ang="0">
                  <a:pos x="0" y="6"/>
                </a:cxn>
                <a:cxn ang="0">
                  <a:pos x="3" y="10"/>
                </a:cxn>
                <a:cxn ang="0">
                  <a:pos x="11" y="12"/>
                </a:cxn>
                <a:cxn ang="0">
                  <a:pos x="25" y="9"/>
                </a:cxn>
                <a:cxn ang="0">
                  <a:pos x="9" y="2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64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7" y="0"/>
                </a:cxn>
                <a:cxn ang="0">
                  <a:pos x="3" y="3"/>
                </a:cxn>
                <a:cxn ang="0">
                  <a:pos x="12" y="7"/>
                </a:cxn>
                <a:cxn ang="0">
                  <a:pos x="7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65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7" y="0"/>
                </a:cxn>
                <a:cxn ang="0">
                  <a:pos x="6" y="7"/>
                </a:cxn>
                <a:cxn ang="0">
                  <a:pos x="7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66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16" y="0"/>
                </a:cxn>
                <a:cxn ang="0">
                  <a:pos x="5" y="6"/>
                </a:cxn>
                <a:cxn ang="0">
                  <a:pos x="0" y="12"/>
                </a:cxn>
                <a:cxn ang="0">
                  <a:pos x="11" y="14"/>
                </a:cxn>
                <a:cxn ang="0">
                  <a:pos x="16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67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19" y="0"/>
                </a:cxn>
                <a:cxn ang="0">
                  <a:pos x="16" y="9"/>
                </a:cxn>
                <a:cxn ang="0">
                  <a:pos x="19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68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6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6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69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5" y="2"/>
                </a:cxn>
                <a:cxn ang="0">
                  <a:pos x="1" y="4"/>
                </a:cxn>
                <a:cxn ang="0">
                  <a:pos x="4" y="7"/>
                </a:cxn>
                <a:cxn ang="0">
                  <a:pos x="5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70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8" y="9"/>
                </a:cxn>
                <a:cxn ang="0">
                  <a:pos x="3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71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9" y="9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72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73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5" y="2"/>
                </a:cxn>
                <a:cxn ang="0">
                  <a:pos x="1" y="4"/>
                </a:cxn>
                <a:cxn ang="0">
                  <a:pos x="4" y="7"/>
                </a:cxn>
                <a:cxn ang="0">
                  <a:pos x="5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74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75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76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77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688" y="533"/>
                </a:cxn>
                <a:cxn ang="0">
                  <a:pos x="507" y="486"/>
                </a:cxn>
                <a:cxn ang="0">
                  <a:pos x="240" y="527"/>
                </a:cxn>
                <a:cxn ang="0">
                  <a:pos x="70" y="621"/>
                </a:cxn>
                <a:cxn ang="0">
                  <a:pos x="18" y="769"/>
                </a:cxn>
                <a:cxn ang="0">
                  <a:pos x="222" y="866"/>
                </a:cxn>
                <a:cxn ang="0">
                  <a:pos x="468" y="851"/>
                </a:cxn>
                <a:cxn ang="0">
                  <a:pos x="604" y="930"/>
                </a:cxn>
                <a:cxn ang="0">
                  <a:pos x="688" y="1183"/>
                </a:cxn>
                <a:cxn ang="0">
                  <a:pos x="757" y="1330"/>
                </a:cxn>
                <a:cxn ang="0">
                  <a:pos x="1072" y="1286"/>
                </a:cxn>
                <a:cxn ang="0">
                  <a:pos x="1244" y="1128"/>
                </a:cxn>
                <a:cxn ang="0">
                  <a:pos x="1347" y="942"/>
                </a:cxn>
                <a:cxn ang="0">
                  <a:pos x="1520" y="816"/>
                </a:cxn>
                <a:cxn ang="0">
                  <a:pos x="1213" y="699"/>
                </a:cxn>
                <a:cxn ang="0">
                  <a:pos x="1244" y="669"/>
                </a:cxn>
                <a:cxn ang="0">
                  <a:pos x="1528" y="748"/>
                </a:cxn>
                <a:cxn ang="0">
                  <a:pos x="1672" y="647"/>
                </a:cxn>
                <a:cxn ang="0">
                  <a:pos x="1592" y="624"/>
                </a:cxn>
                <a:cxn ang="0">
                  <a:pos x="1415" y="584"/>
                </a:cxn>
                <a:cxn ang="0">
                  <a:pos x="1738" y="622"/>
                </a:cxn>
                <a:cxn ang="0">
                  <a:pos x="1973" y="697"/>
                </a:cxn>
                <a:cxn ang="0">
                  <a:pos x="2092" y="844"/>
                </a:cxn>
                <a:cxn ang="0">
                  <a:pos x="2448" y="692"/>
                </a:cxn>
                <a:cxn ang="0">
                  <a:pos x="2594" y="841"/>
                </a:cxn>
                <a:cxn ang="0">
                  <a:pos x="2600" y="714"/>
                </a:cxn>
                <a:cxn ang="0">
                  <a:pos x="2679" y="654"/>
                </a:cxn>
                <a:cxn ang="0">
                  <a:pos x="2715" y="445"/>
                </a:cxn>
                <a:cxn ang="0">
                  <a:pos x="2777" y="432"/>
                </a:cxn>
                <a:cxn ang="0">
                  <a:pos x="2807" y="349"/>
                </a:cxn>
                <a:cxn ang="0">
                  <a:pos x="2750" y="184"/>
                </a:cxn>
                <a:cxn ang="0">
                  <a:pos x="2892" y="88"/>
                </a:cxn>
                <a:cxn ang="0">
                  <a:pos x="2965" y="170"/>
                </a:cxn>
                <a:cxn ang="0">
                  <a:pos x="2958" y="101"/>
                </a:cxn>
                <a:cxn ang="0">
                  <a:pos x="3007" y="42"/>
                </a:cxn>
                <a:cxn ang="0">
                  <a:pos x="3104" y="0"/>
                </a:cxn>
                <a:cxn ang="0">
                  <a:pos x="2772" y="51"/>
                </a:cxn>
                <a:cxn ang="0">
                  <a:pos x="2410" y="68"/>
                </a:cxn>
                <a:cxn ang="0">
                  <a:pos x="2055" y="24"/>
                </a:cxn>
                <a:cxn ang="0">
                  <a:pos x="1723" y="53"/>
                </a:cxn>
                <a:cxn ang="0">
                  <a:pos x="1584" y="139"/>
                </a:cxn>
                <a:cxn ang="0">
                  <a:pos x="1409" y="112"/>
                </a:cxn>
                <a:cxn ang="0">
                  <a:pos x="1154" y="150"/>
                </a:cxn>
                <a:cxn ang="0">
                  <a:pos x="1015" y="114"/>
                </a:cxn>
                <a:cxn ang="0">
                  <a:pos x="555" y="203"/>
                </a:cxn>
                <a:cxn ang="0">
                  <a:pos x="816" y="174"/>
                </a:cxn>
                <a:cxn ang="0">
                  <a:pos x="971" y="225"/>
                </a:cxn>
                <a:cxn ang="0">
                  <a:pos x="675" y="292"/>
                </a:cxn>
                <a:cxn ang="0">
                  <a:pos x="419" y="340"/>
                </a:cxn>
                <a:cxn ang="0">
                  <a:pos x="254" y="438"/>
                </a:cxn>
                <a:cxn ang="0">
                  <a:pos x="431" y="451"/>
                </a:cxn>
                <a:cxn ang="0">
                  <a:pos x="580" y="468"/>
                </a:cxn>
                <a:cxn ang="0">
                  <a:pos x="750" y="482"/>
                </a:cxn>
                <a:cxn ang="0">
                  <a:pos x="741" y="419"/>
                </a:cxn>
                <a:cxn ang="0">
                  <a:pos x="901" y="448"/>
                </a:cxn>
                <a:cxn ang="0">
                  <a:pos x="1045" y="383"/>
                </a:cxn>
                <a:cxn ang="0">
                  <a:pos x="1176" y="393"/>
                </a:cxn>
                <a:cxn ang="0">
                  <a:pos x="973" y="489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7524" name="直接连接符 3"/>
          <p:cNvSpPr/>
          <p:nvPr/>
        </p:nvSpPr>
        <p:spPr>
          <a:xfrm>
            <a:off x="827088" y="3865563"/>
            <a:ext cx="7653337" cy="1587"/>
          </a:xfrm>
          <a:prstGeom prst="line">
            <a:avLst/>
          </a:prstGeom>
          <a:ln w="9525" cap="flat" cmpd="sng">
            <a:solidFill>
              <a:srgbClr val="1B2153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7525" name="Diamond 151"/>
          <p:cNvSpPr/>
          <p:nvPr/>
        </p:nvSpPr>
        <p:spPr>
          <a:xfrm>
            <a:off x="963613" y="3317875"/>
            <a:ext cx="1082675" cy="1079500"/>
          </a:xfrm>
          <a:prstGeom prst="diamond">
            <a:avLst/>
          </a:prstGeom>
          <a:solidFill>
            <a:srgbClr val="FBCE45"/>
          </a:solidFill>
          <a:ln w="25400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7526" name="Diamond 152"/>
          <p:cNvSpPr/>
          <p:nvPr/>
        </p:nvSpPr>
        <p:spPr>
          <a:xfrm>
            <a:off x="2532063" y="3317875"/>
            <a:ext cx="1079500" cy="1079500"/>
          </a:xfrm>
          <a:prstGeom prst="diamond">
            <a:avLst/>
          </a:prstGeom>
          <a:solidFill>
            <a:srgbClr val="1B2153"/>
          </a:solidFill>
          <a:ln w="25400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7527" name="Diamond 153"/>
          <p:cNvSpPr/>
          <p:nvPr/>
        </p:nvSpPr>
        <p:spPr>
          <a:xfrm>
            <a:off x="4127500" y="3317875"/>
            <a:ext cx="1079500" cy="1079500"/>
          </a:xfrm>
          <a:prstGeom prst="diamond">
            <a:avLst/>
          </a:prstGeom>
          <a:solidFill>
            <a:srgbClr val="FBCE45"/>
          </a:solidFill>
          <a:ln w="25400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7528" name="Diamond 153"/>
          <p:cNvSpPr/>
          <p:nvPr/>
        </p:nvSpPr>
        <p:spPr>
          <a:xfrm>
            <a:off x="5661025" y="3317875"/>
            <a:ext cx="1081088" cy="1079500"/>
          </a:xfrm>
          <a:prstGeom prst="diamond">
            <a:avLst/>
          </a:prstGeom>
          <a:solidFill>
            <a:srgbClr val="1B2153"/>
          </a:solidFill>
          <a:ln w="25400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7529" name="Diamond 153"/>
          <p:cNvSpPr/>
          <p:nvPr/>
        </p:nvSpPr>
        <p:spPr>
          <a:xfrm>
            <a:off x="7207250" y="3317875"/>
            <a:ext cx="1079500" cy="1079500"/>
          </a:xfrm>
          <a:prstGeom prst="diamond">
            <a:avLst/>
          </a:prstGeom>
          <a:solidFill>
            <a:srgbClr val="FBCE45"/>
          </a:solidFill>
          <a:ln w="25400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7530" name="文本框 19"/>
          <p:cNvSpPr/>
          <p:nvPr/>
        </p:nvSpPr>
        <p:spPr>
          <a:xfrm>
            <a:off x="1168400" y="3676650"/>
            <a:ext cx="67151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Text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531" name="组合 354"/>
          <p:cNvGrpSpPr/>
          <p:nvPr/>
        </p:nvGrpSpPr>
        <p:grpSpPr>
          <a:xfrm>
            <a:off x="860425" y="2513013"/>
            <a:ext cx="1760538" cy="714375"/>
            <a:chOff x="0" y="0"/>
            <a:chExt cx="1761619" cy="716032"/>
          </a:xfrm>
        </p:grpSpPr>
        <p:sp>
          <p:nvSpPr>
            <p:cNvPr id="16421" name="文本框 355"/>
            <p:cNvSpPr>
              <a:spLocks noChangeArrowheads="1"/>
            </p:cNvSpPr>
            <p:nvPr/>
          </p:nvSpPr>
          <p:spPr bwMode="auto">
            <a:xfrm>
              <a:off x="110701" y="323452"/>
              <a:ext cx="1650918" cy="39258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 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6422" name="文本框 356"/>
            <p:cNvSpPr>
              <a:spLocks noChangeArrowheads="1"/>
            </p:cNvSpPr>
            <p:nvPr/>
          </p:nvSpPr>
          <p:spPr bwMode="auto">
            <a:xfrm>
              <a:off x="0" y="0"/>
              <a:ext cx="1650918" cy="30020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TEXT HERE</a:t>
              </a: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7534" name="组合 354"/>
          <p:cNvGrpSpPr/>
          <p:nvPr/>
        </p:nvGrpSpPr>
        <p:grpSpPr>
          <a:xfrm>
            <a:off x="2486025" y="4422775"/>
            <a:ext cx="1762125" cy="715963"/>
            <a:chOff x="0" y="0"/>
            <a:chExt cx="1761619" cy="715366"/>
          </a:xfrm>
        </p:grpSpPr>
        <p:sp>
          <p:nvSpPr>
            <p:cNvPr id="16419" name="文本框 355"/>
            <p:cNvSpPr>
              <a:spLocks noChangeArrowheads="1"/>
            </p:cNvSpPr>
            <p:nvPr/>
          </p:nvSpPr>
          <p:spPr bwMode="auto">
            <a:xfrm>
              <a:off x="110701" y="323452"/>
              <a:ext cx="1650918" cy="39191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 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6420" name="文本框 356"/>
            <p:cNvSpPr>
              <a:spLocks noChangeArrowheads="1"/>
            </p:cNvSpPr>
            <p:nvPr/>
          </p:nvSpPr>
          <p:spPr bwMode="auto">
            <a:xfrm>
              <a:off x="0" y="0"/>
              <a:ext cx="1650918" cy="2996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TEXT HERE</a:t>
              </a: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7537" name="组合 354"/>
          <p:cNvGrpSpPr/>
          <p:nvPr/>
        </p:nvGrpSpPr>
        <p:grpSpPr>
          <a:xfrm>
            <a:off x="4041775" y="2468563"/>
            <a:ext cx="1760538" cy="715962"/>
            <a:chOff x="0" y="0"/>
            <a:chExt cx="1761619" cy="715366"/>
          </a:xfrm>
        </p:grpSpPr>
        <p:sp>
          <p:nvSpPr>
            <p:cNvPr id="16417" name="文本框 355"/>
            <p:cNvSpPr>
              <a:spLocks noChangeArrowheads="1"/>
            </p:cNvSpPr>
            <p:nvPr/>
          </p:nvSpPr>
          <p:spPr bwMode="auto">
            <a:xfrm>
              <a:off x="110701" y="323452"/>
              <a:ext cx="1650918" cy="39191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 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6418" name="文本框 356"/>
            <p:cNvSpPr>
              <a:spLocks noChangeArrowheads="1"/>
            </p:cNvSpPr>
            <p:nvPr/>
          </p:nvSpPr>
          <p:spPr bwMode="auto">
            <a:xfrm>
              <a:off x="0" y="0"/>
              <a:ext cx="1650918" cy="2996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TEXT HERE</a:t>
              </a: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7540" name="组合 354"/>
          <p:cNvGrpSpPr/>
          <p:nvPr/>
        </p:nvGrpSpPr>
        <p:grpSpPr>
          <a:xfrm>
            <a:off x="5584825" y="4449763"/>
            <a:ext cx="1760538" cy="717550"/>
            <a:chOff x="0" y="0"/>
            <a:chExt cx="1761619" cy="715366"/>
          </a:xfrm>
        </p:grpSpPr>
        <p:sp>
          <p:nvSpPr>
            <p:cNvPr id="16415" name="文本框 355"/>
            <p:cNvSpPr>
              <a:spLocks noChangeArrowheads="1"/>
            </p:cNvSpPr>
            <p:nvPr/>
          </p:nvSpPr>
          <p:spPr bwMode="auto">
            <a:xfrm>
              <a:off x="110701" y="323452"/>
              <a:ext cx="1650918" cy="39191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 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6416" name="文本框 356"/>
            <p:cNvSpPr>
              <a:spLocks noChangeArrowheads="1"/>
            </p:cNvSpPr>
            <p:nvPr/>
          </p:nvSpPr>
          <p:spPr bwMode="auto">
            <a:xfrm>
              <a:off x="0" y="0"/>
              <a:ext cx="1650918" cy="2996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TEXT HERE</a:t>
              </a: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7543" name="组合 354"/>
          <p:cNvGrpSpPr/>
          <p:nvPr/>
        </p:nvGrpSpPr>
        <p:grpSpPr>
          <a:xfrm>
            <a:off x="7199313" y="2379663"/>
            <a:ext cx="1762125" cy="714375"/>
            <a:chOff x="0" y="0"/>
            <a:chExt cx="1761619" cy="716032"/>
          </a:xfrm>
        </p:grpSpPr>
        <p:sp>
          <p:nvSpPr>
            <p:cNvPr id="16413" name="文本框 355"/>
            <p:cNvSpPr>
              <a:spLocks noChangeArrowheads="1"/>
            </p:cNvSpPr>
            <p:nvPr/>
          </p:nvSpPr>
          <p:spPr bwMode="auto">
            <a:xfrm>
              <a:off x="110701" y="323452"/>
              <a:ext cx="1650918" cy="39258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 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6414" name="文本框 356"/>
            <p:cNvSpPr>
              <a:spLocks noChangeArrowheads="1"/>
            </p:cNvSpPr>
            <p:nvPr/>
          </p:nvSpPr>
          <p:spPr bwMode="auto">
            <a:xfrm>
              <a:off x="0" y="0"/>
              <a:ext cx="1650918" cy="30020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TEXT HERE</a:t>
              </a: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sp>
        <p:nvSpPr>
          <p:cNvPr id="17546" name="Rectangle 42"/>
          <p:cNvSpPr>
            <a:spLocks noChangeArrowheads="1"/>
          </p:cNvSpPr>
          <p:nvPr/>
        </p:nvSpPr>
        <p:spPr bwMode="auto">
          <a:xfrm>
            <a:off x="696913" y="5197475"/>
            <a:ext cx="7697788" cy="730250"/>
          </a:xfrm>
          <a:prstGeom prst="rect">
            <a:avLst/>
          </a:prstGeom>
          <a:noFill/>
          <a:ln>
            <a:noFill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This is a sample text. Insert your desired text here. Again, this is a dummy text, enter your own text here. This is a sample text. Insert your desired text here.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547" name="文本框 19"/>
          <p:cNvSpPr/>
          <p:nvPr/>
        </p:nvSpPr>
        <p:spPr>
          <a:xfrm>
            <a:off x="2749550" y="3676650"/>
            <a:ext cx="67151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Text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548" name="文本框 19"/>
          <p:cNvSpPr/>
          <p:nvPr/>
        </p:nvSpPr>
        <p:spPr>
          <a:xfrm>
            <a:off x="4330700" y="3676650"/>
            <a:ext cx="67151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Text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549" name="文本框 19"/>
          <p:cNvSpPr/>
          <p:nvPr/>
        </p:nvSpPr>
        <p:spPr>
          <a:xfrm>
            <a:off x="5845175" y="3676650"/>
            <a:ext cx="67151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Text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550" name="文本框 19"/>
          <p:cNvSpPr/>
          <p:nvPr/>
        </p:nvSpPr>
        <p:spPr>
          <a:xfrm>
            <a:off x="7410450" y="3676650"/>
            <a:ext cx="67151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Text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60" name="灯片编号占位符 4"/>
          <p:cNvSpPr>
            <a:spLocks noGrp="1"/>
          </p:cNvSpPr>
          <p:nvPr/>
        </p:nvSpPr>
        <p:spPr>
          <a:xfrm>
            <a:off x="6872288" y="5730875"/>
            <a:ext cx="2133600" cy="273050"/>
          </a:xfrm>
          <a:prstGeom prst="rect">
            <a:avLst/>
          </a:prstGeom>
          <a:noFill/>
          <a:ln w="9525">
            <a:noFill/>
          </a:ln>
        </p:spPr>
        <p:txBody>
          <a:bodyPr lIns="68573" tIns="34287" rIns="68573" bIns="34287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15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6" dur="500"/>
                                        <p:tgtEl>
                                          <p:spTgt spid="1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9" dur="500"/>
                                        <p:tgtEl>
                                          <p:spTgt spid="1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2" dur="500"/>
                                        <p:tgtEl>
                                          <p:spTgt spid="1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5" dur="500"/>
                                        <p:tgtEl>
                                          <p:spTgt spid="1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8" dur="500"/>
                                        <p:tgtEl>
                                          <p:spTgt spid="1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1" dur="500"/>
                                        <p:tgtEl>
                                          <p:spTgt spid="1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4" dur="500"/>
                                        <p:tgtEl>
                                          <p:spTgt spid="1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7" dur="500"/>
                                        <p:tgtEl>
                                          <p:spTgt spid="1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40" dur="500"/>
                                        <p:tgtEl>
                                          <p:spTgt spid="1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43" dur="500"/>
                                        <p:tgtEl>
                                          <p:spTgt spid="1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46" dur="500"/>
                                        <p:tgtEl>
                                          <p:spTgt spid="1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0" dur="1000"/>
                                        <p:tgtEl>
                                          <p:spTgt spid="175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5" dur="1000"/>
                                        <p:tgtEl>
                                          <p:spTgt spid="17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60" dur="1000"/>
                                        <p:tgtEl>
                                          <p:spTgt spid="175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65" dur="1000"/>
                                        <p:tgtEl>
                                          <p:spTgt spid="175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0" dur="1000"/>
                                        <p:tgtEl>
                                          <p:spTgt spid="175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6" dur="500"/>
                                        <p:tgtEl>
                                          <p:spTgt spid="1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  <p:bldP spid="3" grpId="0" bldLvl="0" animBg="1"/>
      <p:bldP spid="17525" grpId="0" bldLvl="0" animBg="1"/>
      <p:bldP spid="17526" grpId="0" bldLvl="0" animBg="1"/>
      <p:bldP spid="17527" grpId="0" bldLvl="0" animBg="1"/>
      <p:bldP spid="17528" grpId="0" bldLvl="0" animBg="1"/>
      <p:bldP spid="17529" grpId="0" bldLvl="0" animBg="1"/>
      <p:bldP spid="17530" grpId="0" bldLvl="0"/>
      <p:bldP spid="17546" grpId="0" bldLvl="0"/>
      <p:bldP spid="17547" grpId="0" bldLvl="0"/>
      <p:bldP spid="17548" grpId="0" bldLvl="0"/>
      <p:bldP spid="17549" grpId="0" bldLvl="0"/>
      <p:bldP spid="17550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页脚占位符 3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lIns="91440" tIns="45720" rIns="91440" bIns="45720" rtlCol="0" anchor="ctr"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6DA988-016A-4C99-8DD4-C312FD4089E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extBox 12"/>
          <p:cNvSpPr/>
          <p:nvPr/>
        </p:nvSpPr>
        <p:spPr>
          <a:xfrm>
            <a:off x="198438" y="2990850"/>
            <a:ext cx="8640762" cy="600075"/>
          </a:xfrm>
          <a:prstGeom prst="rect">
            <a:avLst/>
          </a:prstGeom>
          <a:noFill/>
          <a:ln w="9525">
            <a:noFill/>
          </a:ln>
        </p:spPr>
        <p:txBody>
          <a:bodyPr lIns="91431" tIns="45716" rIns="91431" bIns="45716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3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 YOU FOR WATICHING</a:t>
            </a:r>
            <a:endParaRPr lang="zh-CN" altLang="en-US" sz="33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Parallelogram 77"/>
          <p:cNvSpPr/>
          <p:nvPr/>
        </p:nvSpPr>
        <p:spPr>
          <a:xfrm>
            <a:off x="539750" y="2852738"/>
            <a:ext cx="649288" cy="93662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8436" name="Parallelogram 78"/>
          <p:cNvSpPr/>
          <p:nvPr/>
        </p:nvSpPr>
        <p:spPr>
          <a:xfrm rot="10800000">
            <a:off x="7885113" y="2852738"/>
            <a:ext cx="647700" cy="93662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8437" name="TextBox 13"/>
          <p:cNvSpPr>
            <a:spLocks noChangeArrowheads="1"/>
          </p:cNvSpPr>
          <p:nvPr/>
        </p:nvSpPr>
        <p:spPr bwMode="auto">
          <a:xfrm>
            <a:off x="5507038" y="4613275"/>
            <a:ext cx="3025775" cy="392113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9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Add your text in here</a:t>
            </a:r>
            <a:endParaRPr kumimoji="0" lang="zh-CN" altLang="en-US" sz="1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19464" name="Group 3"/>
          <p:cNvGrpSpPr/>
          <p:nvPr/>
        </p:nvGrpSpPr>
        <p:grpSpPr>
          <a:xfrm>
            <a:off x="755650" y="1917700"/>
            <a:ext cx="7866063" cy="3146425"/>
            <a:chOff x="0" y="0"/>
            <a:chExt cx="4955" cy="1982"/>
          </a:xfrm>
        </p:grpSpPr>
        <p:sp>
          <p:nvSpPr>
            <p:cNvPr id="19465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74" y="89"/>
                </a:cxn>
                <a:cxn ang="0">
                  <a:pos x="205" y="72"/>
                </a:cxn>
                <a:cxn ang="0">
                  <a:pos x="277" y="83"/>
                </a:cxn>
                <a:cxn ang="0">
                  <a:pos x="265" y="153"/>
                </a:cxn>
                <a:cxn ang="0">
                  <a:pos x="174" y="200"/>
                </a:cxn>
                <a:cxn ang="0">
                  <a:pos x="140" y="245"/>
                </a:cxn>
                <a:cxn ang="0">
                  <a:pos x="182" y="331"/>
                </a:cxn>
                <a:cxn ang="0">
                  <a:pos x="202" y="331"/>
                </a:cxn>
                <a:cxn ang="0">
                  <a:pos x="209" y="312"/>
                </a:cxn>
                <a:cxn ang="0">
                  <a:pos x="306" y="397"/>
                </a:cxn>
                <a:cxn ang="0">
                  <a:pos x="415" y="413"/>
                </a:cxn>
                <a:cxn ang="0">
                  <a:pos x="507" y="465"/>
                </a:cxn>
                <a:cxn ang="0">
                  <a:pos x="545" y="489"/>
                </a:cxn>
                <a:cxn ang="0">
                  <a:pos x="492" y="554"/>
                </a:cxn>
                <a:cxn ang="0">
                  <a:pos x="585" y="613"/>
                </a:cxn>
                <a:cxn ang="0">
                  <a:pos x="660" y="696"/>
                </a:cxn>
                <a:cxn ang="0">
                  <a:pos x="698" y="795"/>
                </a:cxn>
                <a:cxn ang="0">
                  <a:pos x="762" y="874"/>
                </a:cxn>
                <a:cxn ang="0">
                  <a:pos x="817" y="867"/>
                </a:cxn>
                <a:cxn ang="0">
                  <a:pos x="794" y="823"/>
                </a:cxn>
                <a:cxn ang="0">
                  <a:pos x="822" y="793"/>
                </a:cxn>
                <a:cxn ang="0">
                  <a:pos x="873" y="767"/>
                </a:cxn>
                <a:cxn ang="0">
                  <a:pos x="925" y="715"/>
                </a:cxn>
                <a:cxn ang="0">
                  <a:pos x="1001" y="671"/>
                </a:cxn>
                <a:cxn ang="0">
                  <a:pos x="1036" y="600"/>
                </a:cxn>
                <a:cxn ang="0">
                  <a:pos x="990" y="529"/>
                </a:cxn>
                <a:cxn ang="0">
                  <a:pos x="878" y="485"/>
                </a:cxn>
                <a:cxn ang="0">
                  <a:pos x="705" y="441"/>
                </a:cxn>
                <a:cxn ang="0">
                  <a:pos x="622" y="434"/>
                </a:cxn>
                <a:cxn ang="0">
                  <a:pos x="577" y="436"/>
                </a:cxn>
                <a:cxn ang="0">
                  <a:pos x="507" y="451"/>
                </a:cxn>
                <a:cxn ang="0">
                  <a:pos x="484" y="404"/>
                </a:cxn>
                <a:cxn ang="0">
                  <a:pos x="470" y="365"/>
                </a:cxn>
                <a:cxn ang="0">
                  <a:pos x="403" y="380"/>
                </a:cxn>
                <a:cxn ang="0">
                  <a:pos x="363" y="327"/>
                </a:cxn>
                <a:cxn ang="0">
                  <a:pos x="473" y="314"/>
                </a:cxn>
                <a:cxn ang="0">
                  <a:pos x="537" y="312"/>
                </a:cxn>
                <a:cxn ang="0">
                  <a:pos x="573" y="310"/>
                </a:cxn>
                <a:cxn ang="0">
                  <a:pos x="675" y="259"/>
                </a:cxn>
                <a:cxn ang="0">
                  <a:pos x="756" y="233"/>
                </a:cxn>
                <a:cxn ang="0">
                  <a:pos x="816" y="219"/>
                </a:cxn>
                <a:cxn ang="0">
                  <a:pos x="856" y="185"/>
                </a:cxn>
                <a:cxn ang="0">
                  <a:pos x="822" y="177"/>
                </a:cxn>
                <a:cxn ang="0">
                  <a:pos x="975" y="157"/>
                </a:cxn>
                <a:cxn ang="0">
                  <a:pos x="898" y="118"/>
                </a:cxn>
                <a:cxn ang="0">
                  <a:pos x="848" y="91"/>
                </a:cxn>
                <a:cxn ang="0">
                  <a:pos x="780" y="125"/>
                </a:cxn>
                <a:cxn ang="0">
                  <a:pos x="709" y="153"/>
                </a:cxn>
                <a:cxn ang="0">
                  <a:pos x="653" y="104"/>
                </a:cxn>
                <a:cxn ang="0">
                  <a:pos x="774" y="83"/>
                </a:cxn>
                <a:cxn ang="0">
                  <a:pos x="809" y="68"/>
                </a:cxn>
                <a:cxn ang="0">
                  <a:pos x="848" y="60"/>
                </a:cxn>
                <a:cxn ang="0">
                  <a:pos x="821" y="50"/>
                </a:cxn>
                <a:cxn ang="0">
                  <a:pos x="806" y="41"/>
                </a:cxn>
                <a:cxn ang="0">
                  <a:pos x="767" y="35"/>
                </a:cxn>
                <a:cxn ang="0">
                  <a:pos x="706" y="47"/>
                </a:cxn>
                <a:cxn ang="0">
                  <a:pos x="606" y="41"/>
                </a:cxn>
                <a:cxn ang="0">
                  <a:pos x="351" y="0"/>
                </a:cxn>
                <a:cxn ang="0">
                  <a:pos x="220" y="11"/>
                </a:cxn>
                <a:cxn ang="0">
                  <a:pos x="185" y="35"/>
                </a:cxn>
                <a:cxn ang="0">
                  <a:pos x="82" y="60"/>
                </a:cxn>
                <a:cxn ang="0">
                  <a:pos x="82" y="74"/>
                </a:cxn>
                <a:cxn ang="0">
                  <a:pos x="2" y="87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6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0" y="1"/>
                </a:cxn>
                <a:cxn ang="0">
                  <a:pos x="0" y="7"/>
                </a:cxn>
                <a:cxn ang="0">
                  <a:pos x="14" y="12"/>
                </a:cxn>
                <a:cxn ang="0">
                  <a:pos x="28" y="8"/>
                </a:cxn>
                <a:cxn ang="0">
                  <a:pos x="18" y="0"/>
                </a:cxn>
                <a:cxn ang="0">
                  <a:pos x="10" y="1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7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8" y="0"/>
                </a:cxn>
                <a:cxn ang="0">
                  <a:pos x="17" y="14"/>
                </a:cxn>
                <a:cxn ang="0">
                  <a:pos x="27" y="14"/>
                </a:cxn>
                <a:cxn ang="0">
                  <a:pos x="25" y="5"/>
                </a:cxn>
                <a:cxn ang="0">
                  <a:pos x="17" y="1"/>
                </a:cxn>
                <a:cxn ang="0">
                  <a:pos x="8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8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62" y="0"/>
                </a:cxn>
                <a:cxn ang="0">
                  <a:pos x="51" y="3"/>
                </a:cxn>
                <a:cxn ang="0">
                  <a:pos x="35" y="8"/>
                </a:cxn>
                <a:cxn ang="0">
                  <a:pos x="25" y="14"/>
                </a:cxn>
                <a:cxn ang="0">
                  <a:pos x="14" y="18"/>
                </a:cxn>
                <a:cxn ang="0">
                  <a:pos x="41" y="29"/>
                </a:cxn>
                <a:cxn ang="0">
                  <a:pos x="51" y="32"/>
                </a:cxn>
                <a:cxn ang="0">
                  <a:pos x="54" y="32"/>
                </a:cxn>
                <a:cxn ang="0">
                  <a:pos x="57" y="30"/>
                </a:cxn>
                <a:cxn ang="0">
                  <a:pos x="62" y="35"/>
                </a:cxn>
                <a:cxn ang="0">
                  <a:pos x="78" y="30"/>
                </a:cxn>
                <a:cxn ang="0">
                  <a:pos x="83" y="26"/>
                </a:cxn>
                <a:cxn ang="0">
                  <a:pos x="65" y="14"/>
                </a:cxn>
                <a:cxn ang="0">
                  <a:pos x="73" y="8"/>
                </a:cxn>
                <a:cxn ang="0">
                  <a:pos x="72" y="1"/>
                </a:cxn>
                <a:cxn ang="0">
                  <a:pos x="62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9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29" y="4"/>
                </a:cxn>
                <a:cxn ang="0">
                  <a:pos x="11" y="4"/>
                </a:cxn>
                <a:cxn ang="0">
                  <a:pos x="3" y="6"/>
                </a:cxn>
                <a:cxn ang="0">
                  <a:pos x="15" y="18"/>
                </a:cxn>
                <a:cxn ang="0">
                  <a:pos x="33" y="16"/>
                </a:cxn>
                <a:cxn ang="0">
                  <a:pos x="59" y="19"/>
                </a:cxn>
                <a:cxn ang="0">
                  <a:pos x="70" y="21"/>
                </a:cxn>
                <a:cxn ang="0">
                  <a:pos x="84" y="31"/>
                </a:cxn>
                <a:cxn ang="0">
                  <a:pos x="89" y="40"/>
                </a:cxn>
                <a:cxn ang="0">
                  <a:pos x="100" y="35"/>
                </a:cxn>
                <a:cxn ang="0">
                  <a:pos x="106" y="34"/>
                </a:cxn>
                <a:cxn ang="0">
                  <a:pos x="118" y="36"/>
                </a:cxn>
                <a:cxn ang="0">
                  <a:pos x="123" y="28"/>
                </a:cxn>
                <a:cxn ang="0">
                  <a:pos x="96" y="19"/>
                </a:cxn>
                <a:cxn ang="0">
                  <a:pos x="66" y="7"/>
                </a:cxn>
                <a:cxn ang="0">
                  <a:pos x="33" y="9"/>
                </a:cxn>
                <a:cxn ang="0">
                  <a:pos x="29" y="4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0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36" y="0"/>
                </a:cxn>
                <a:cxn ang="0">
                  <a:pos x="27" y="2"/>
                </a:cxn>
                <a:cxn ang="0">
                  <a:pos x="20" y="11"/>
                </a:cxn>
                <a:cxn ang="0">
                  <a:pos x="9" y="12"/>
                </a:cxn>
                <a:cxn ang="0">
                  <a:pos x="3" y="15"/>
                </a:cxn>
                <a:cxn ang="0">
                  <a:pos x="8" y="19"/>
                </a:cxn>
                <a:cxn ang="0">
                  <a:pos x="84" y="12"/>
                </a:cxn>
                <a:cxn ang="0">
                  <a:pos x="77" y="6"/>
                </a:cxn>
                <a:cxn ang="0">
                  <a:pos x="66" y="3"/>
                </a:cxn>
                <a:cxn ang="0">
                  <a:pos x="64" y="8"/>
                </a:cxn>
                <a:cxn ang="0">
                  <a:pos x="56" y="6"/>
                </a:cxn>
                <a:cxn ang="0">
                  <a:pos x="42" y="5"/>
                </a:cxn>
                <a:cxn ang="0">
                  <a:pos x="36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1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6" y="9"/>
                </a:cxn>
                <a:cxn ang="0">
                  <a:pos x="20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2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0" y="0"/>
                </a:cxn>
                <a:cxn ang="0">
                  <a:pos x="0" y="5"/>
                </a:cxn>
                <a:cxn ang="0">
                  <a:pos x="11" y="12"/>
                </a:cxn>
                <a:cxn ang="0">
                  <a:pos x="9" y="6"/>
                </a:cxn>
                <a:cxn ang="0">
                  <a:pos x="11" y="2"/>
                </a:cxn>
                <a:cxn ang="0">
                  <a:pos x="10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3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41" y="1"/>
                </a:cxn>
                <a:cxn ang="0">
                  <a:pos x="16" y="11"/>
                </a:cxn>
                <a:cxn ang="0">
                  <a:pos x="3" y="13"/>
                </a:cxn>
                <a:cxn ang="0">
                  <a:pos x="0" y="13"/>
                </a:cxn>
                <a:cxn ang="0">
                  <a:pos x="16" y="20"/>
                </a:cxn>
                <a:cxn ang="0">
                  <a:pos x="24" y="22"/>
                </a:cxn>
                <a:cxn ang="0">
                  <a:pos x="44" y="16"/>
                </a:cxn>
                <a:cxn ang="0">
                  <a:pos x="52" y="15"/>
                </a:cxn>
                <a:cxn ang="0">
                  <a:pos x="53" y="19"/>
                </a:cxn>
                <a:cxn ang="0">
                  <a:pos x="41" y="21"/>
                </a:cxn>
                <a:cxn ang="0">
                  <a:pos x="46" y="25"/>
                </a:cxn>
                <a:cxn ang="0">
                  <a:pos x="26" y="30"/>
                </a:cxn>
                <a:cxn ang="0">
                  <a:pos x="45" y="37"/>
                </a:cxn>
                <a:cxn ang="0">
                  <a:pos x="53" y="39"/>
                </a:cxn>
                <a:cxn ang="0">
                  <a:pos x="76" y="35"/>
                </a:cxn>
                <a:cxn ang="0">
                  <a:pos x="96" y="36"/>
                </a:cxn>
                <a:cxn ang="0">
                  <a:pos x="108" y="40"/>
                </a:cxn>
                <a:cxn ang="0">
                  <a:pos x="131" y="37"/>
                </a:cxn>
                <a:cxn ang="0">
                  <a:pos x="143" y="35"/>
                </a:cxn>
                <a:cxn ang="0">
                  <a:pos x="142" y="27"/>
                </a:cxn>
                <a:cxn ang="0">
                  <a:pos x="150" y="24"/>
                </a:cxn>
                <a:cxn ang="0">
                  <a:pos x="153" y="16"/>
                </a:cxn>
                <a:cxn ang="0">
                  <a:pos x="135" y="20"/>
                </a:cxn>
                <a:cxn ang="0">
                  <a:pos x="129" y="15"/>
                </a:cxn>
                <a:cxn ang="0">
                  <a:pos x="110" y="15"/>
                </a:cxn>
                <a:cxn ang="0">
                  <a:pos x="86" y="3"/>
                </a:cxn>
                <a:cxn ang="0">
                  <a:pos x="60" y="4"/>
                </a:cxn>
                <a:cxn ang="0">
                  <a:pos x="53" y="1"/>
                </a:cxn>
                <a:cxn ang="0">
                  <a:pos x="41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4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63" y="4"/>
                </a:cxn>
                <a:cxn ang="0">
                  <a:pos x="9" y="8"/>
                </a:cxn>
                <a:cxn ang="0">
                  <a:pos x="6" y="12"/>
                </a:cxn>
                <a:cxn ang="0">
                  <a:pos x="36" y="18"/>
                </a:cxn>
                <a:cxn ang="0">
                  <a:pos x="87" y="25"/>
                </a:cxn>
                <a:cxn ang="0">
                  <a:pos x="114" y="24"/>
                </a:cxn>
                <a:cxn ang="0">
                  <a:pos x="121" y="22"/>
                </a:cxn>
                <a:cxn ang="0">
                  <a:pos x="114" y="15"/>
                </a:cxn>
                <a:cxn ang="0">
                  <a:pos x="106" y="13"/>
                </a:cxn>
                <a:cxn ang="0">
                  <a:pos x="84" y="9"/>
                </a:cxn>
                <a:cxn ang="0">
                  <a:pos x="63" y="4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5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43" y="3"/>
                </a:cxn>
                <a:cxn ang="0">
                  <a:pos x="33" y="8"/>
                </a:cxn>
                <a:cxn ang="0">
                  <a:pos x="14" y="13"/>
                </a:cxn>
                <a:cxn ang="0">
                  <a:pos x="35" y="27"/>
                </a:cxn>
                <a:cxn ang="0">
                  <a:pos x="51" y="29"/>
                </a:cxn>
                <a:cxn ang="0">
                  <a:pos x="67" y="34"/>
                </a:cxn>
                <a:cxn ang="0">
                  <a:pos x="82" y="29"/>
                </a:cxn>
                <a:cxn ang="0">
                  <a:pos x="93" y="35"/>
                </a:cxn>
                <a:cxn ang="0">
                  <a:pos x="97" y="43"/>
                </a:cxn>
                <a:cxn ang="0">
                  <a:pos x="74" y="52"/>
                </a:cxn>
                <a:cxn ang="0">
                  <a:pos x="58" y="60"/>
                </a:cxn>
                <a:cxn ang="0">
                  <a:pos x="45" y="58"/>
                </a:cxn>
                <a:cxn ang="0">
                  <a:pos x="36" y="57"/>
                </a:cxn>
                <a:cxn ang="0">
                  <a:pos x="28" y="64"/>
                </a:cxn>
                <a:cxn ang="0">
                  <a:pos x="25" y="68"/>
                </a:cxn>
                <a:cxn ang="0">
                  <a:pos x="47" y="71"/>
                </a:cxn>
                <a:cxn ang="0">
                  <a:pos x="61" y="70"/>
                </a:cxn>
                <a:cxn ang="0">
                  <a:pos x="74" y="80"/>
                </a:cxn>
                <a:cxn ang="0">
                  <a:pos x="82" y="81"/>
                </a:cxn>
                <a:cxn ang="0">
                  <a:pos x="90" y="82"/>
                </a:cxn>
                <a:cxn ang="0">
                  <a:pos x="100" y="86"/>
                </a:cxn>
                <a:cxn ang="0">
                  <a:pos x="117" y="81"/>
                </a:cxn>
                <a:cxn ang="0">
                  <a:pos x="131" y="81"/>
                </a:cxn>
                <a:cxn ang="0">
                  <a:pos x="148" y="73"/>
                </a:cxn>
                <a:cxn ang="0">
                  <a:pos x="146" y="64"/>
                </a:cxn>
                <a:cxn ang="0">
                  <a:pos x="141" y="60"/>
                </a:cxn>
                <a:cxn ang="0">
                  <a:pos x="150" y="57"/>
                </a:cxn>
                <a:cxn ang="0">
                  <a:pos x="158" y="63"/>
                </a:cxn>
                <a:cxn ang="0">
                  <a:pos x="160" y="68"/>
                </a:cxn>
                <a:cxn ang="0">
                  <a:pos x="169" y="67"/>
                </a:cxn>
                <a:cxn ang="0">
                  <a:pos x="196" y="58"/>
                </a:cxn>
                <a:cxn ang="0">
                  <a:pos x="189" y="50"/>
                </a:cxn>
                <a:cxn ang="0">
                  <a:pos x="168" y="42"/>
                </a:cxn>
                <a:cxn ang="0">
                  <a:pos x="171" y="37"/>
                </a:cxn>
                <a:cxn ang="0">
                  <a:pos x="179" y="35"/>
                </a:cxn>
                <a:cxn ang="0">
                  <a:pos x="163" y="22"/>
                </a:cxn>
                <a:cxn ang="0">
                  <a:pos x="150" y="20"/>
                </a:cxn>
                <a:cxn ang="0">
                  <a:pos x="143" y="19"/>
                </a:cxn>
                <a:cxn ang="0">
                  <a:pos x="130" y="11"/>
                </a:cxn>
                <a:cxn ang="0">
                  <a:pos x="100" y="15"/>
                </a:cxn>
                <a:cxn ang="0">
                  <a:pos x="107" y="9"/>
                </a:cxn>
                <a:cxn ang="0">
                  <a:pos x="90" y="6"/>
                </a:cxn>
                <a:cxn ang="0">
                  <a:pos x="77" y="6"/>
                </a:cxn>
                <a:cxn ang="0">
                  <a:pos x="43" y="3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6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16" y="0"/>
                </a:cxn>
                <a:cxn ang="0">
                  <a:pos x="0" y="3"/>
                </a:cxn>
                <a:cxn ang="0">
                  <a:pos x="19" y="12"/>
                </a:cxn>
                <a:cxn ang="0">
                  <a:pos x="30" y="16"/>
                </a:cxn>
                <a:cxn ang="0">
                  <a:pos x="37" y="9"/>
                </a:cxn>
                <a:cxn ang="0">
                  <a:pos x="29" y="2"/>
                </a:cxn>
                <a:cxn ang="0">
                  <a:pos x="1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7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29" y="2"/>
                </a:cxn>
                <a:cxn ang="0">
                  <a:pos x="16" y="8"/>
                </a:cxn>
                <a:cxn ang="0">
                  <a:pos x="3" y="8"/>
                </a:cxn>
                <a:cxn ang="0">
                  <a:pos x="10" y="18"/>
                </a:cxn>
                <a:cxn ang="0">
                  <a:pos x="50" y="11"/>
                </a:cxn>
                <a:cxn ang="0">
                  <a:pos x="57" y="5"/>
                </a:cxn>
                <a:cxn ang="0">
                  <a:pos x="38" y="2"/>
                </a:cxn>
                <a:cxn ang="0">
                  <a:pos x="29" y="2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8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25" y="0"/>
                </a:cxn>
                <a:cxn ang="0">
                  <a:pos x="6" y="5"/>
                </a:cxn>
                <a:cxn ang="0">
                  <a:pos x="14" y="11"/>
                </a:cxn>
                <a:cxn ang="0">
                  <a:pos x="31" y="9"/>
                </a:cxn>
                <a:cxn ang="0">
                  <a:pos x="39" y="6"/>
                </a:cxn>
                <a:cxn ang="0">
                  <a:pos x="25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9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38" y="4"/>
                </a:cxn>
                <a:cxn ang="0">
                  <a:pos x="18" y="1"/>
                </a:cxn>
                <a:cxn ang="0">
                  <a:pos x="0" y="6"/>
                </a:cxn>
                <a:cxn ang="0">
                  <a:pos x="26" y="11"/>
                </a:cxn>
                <a:cxn ang="0">
                  <a:pos x="43" y="14"/>
                </a:cxn>
                <a:cxn ang="0">
                  <a:pos x="56" y="6"/>
                </a:cxn>
                <a:cxn ang="0">
                  <a:pos x="54" y="2"/>
                </a:cxn>
                <a:cxn ang="0">
                  <a:pos x="43" y="0"/>
                </a:cxn>
                <a:cxn ang="0">
                  <a:pos x="38" y="4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0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1" y="1"/>
                </a:cxn>
                <a:cxn ang="0">
                  <a:pos x="0" y="6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35" y="4"/>
                </a:cxn>
                <a:cxn ang="0">
                  <a:pos x="30" y="0"/>
                </a:cxn>
                <a:cxn ang="0">
                  <a:pos x="11" y="1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1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24" y="0"/>
                </a:cxn>
                <a:cxn ang="0">
                  <a:pos x="9" y="2"/>
                </a:cxn>
                <a:cxn ang="0">
                  <a:pos x="3" y="13"/>
                </a:cxn>
                <a:cxn ang="0">
                  <a:pos x="8" y="20"/>
                </a:cxn>
                <a:cxn ang="0">
                  <a:pos x="0" y="25"/>
                </a:cxn>
                <a:cxn ang="0">
                  <a:pos x="35" y="30"/>
                </a:cxn>
                <a:cxn ang="0">
                  <a:pos x="53" y="32"/>
                </a:cxn>
                <a:cxn ang="0">
                  <a:pos x="97" y="30"/>
                </a:cxn>
                <a:cxn ang="0">
                  <a:pos x="49" y="25"/>
                </a:cxn>
                <a:cxn ang="0">
                  <a:pos x="35" y="22"/>
                </a:cxn>
                <a:cxn ang="0">
                  <a:pos x="28" y="18"/>
                </a:cxn>
                <a:cxn ang="0">
                  <a:pos x="32" y="12"/>
                </a:cxn>
                <a:cxn ang="0">
                  <a:pos x="24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2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21" y="0"/>
                </a:cxn>
                <a:cxn ang="0">
                  <a:pos x="15" y="7"/>
                </a:cxn>
                <a:cxn ang="0">
                  <a:pos x="3" y="6"/>
                </a:cxn>
                <a:cxn ang="0">
                  <a:pos x="3" y="2"/>
                </a:cxn>
                <a:cxn ang="0">
                  <a:pos x="21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3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8" y="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4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0" y="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5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2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6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7" y="9"/>
                </a:cxn>
                <a:cxn ang="0">
                  <a:pos x="21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7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7" y="9"/>
                </a:cxn>
                <a:cxn ang="0">
                  <a:pos x="21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8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9" y="0"/>
                </a:cxn>
                <a:cxn ang="0">
                  <a:pos x="4" y="6"/>
                </a:cxn>
                <a:cxn ang="0">
                  <a:pos x="19" y="9"/>
                </a:cxn>
                <a:cxn ang="0">
                  <a:pos x="23" y="1"/>
                </a:cxn>
                <a:cxn ang="0">
                  <a:pos x="9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9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6" y="9"/>
                </a:cxn>
                <a:cxn ang="0">
                  <a:pos x="20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0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18" y="19"/>
                </a:cxn>
                <a:cxn ang="0">
                  <a:pos x="3" y="31"/>
                </a:cxn>
                <a:cxn ang="0">
                  <a:pos x="23" y="34"/>
                </a:cxn>
                <a:cxn ang="0">
                  <a:pos x="10" y="40"/>
                </a:cxn>
                <a:cxn ang="0">
                  <a:pos x="67" y="46"/>
                </a:cxn>
                <a:cxn ang="0">
                  <a:pos x="91" y="45"/>
                </a:cxn>
                <a:cxn ang="0">
                  <a:pos x="160" y="27"/>
                </a:cxn>
                <a:cxn ang="0">
                  <a:pos x="192" y="22"/>
                </a:cxn>
                <a:cxn ang="0">
                  <a:pos x="208" y="27"/>
                </a:cxn>
                <a:cxn ang="0">
                  <a:pos x="175" y="30"/>
                </a:cxn>
                <a:cxn ang="0">
                  <a:pos x="155" y="38"/>
                </a:cxn>
                <a:cxn ang="0">
                  <a:pos x="163" y="41"/>
                </a:cxn>
                <a:cxn ang="0">
                  <a:pos x="166" y="54"/>
                </a:cxn>
                <a:cxn ang="0">
                  <a:pos x="224" y="66"/>
                </a:cxn>
                <a:cxn ang="0">
                  <a:pos x="216" y="72"/>
                </a:cxn>
                <a:cxn ang="0">
                  <a:pos x="235" y="84"/>
                </a:cxn>
                <a:cxn ang="0">
                  <a:pos x="223" y="91"/>
                </a:cxn>
                <a:cxn ang="0">
                  <a:pos x="208" y="101"/>
                </a:cxn>
                <a:cxn ang="0">
                  <a:pos x="188" y="111"/>
                </a:cxn>
                <a:cxn ang="0">
                  <a:pos x="187" y="144"/>
                </a:cxn>
                <a:cxn ang="0">
                  <a:pos x="213" y="152"/>
                </a:cxn>
                <a:cxn ang="0">
                  <a:pos x="249" y="153"/>
                </a:cxn>
                <a:cxn ang="0">
                  <a:pos x="264" y="144"/>
                </a:cxn>
                <a:cxn ang="0">
                  <a:pos x="324" y="122"/>
                </a:cxn>
                <a:cxn ang="0">
                  <a:pos x="366" y="115"/>
                </a:cxn>
                <a:cxn ang="0">
                  <a:pos x="414" y="105"/>
                </a:cxn>
                <a:cxn ang="0">
                  <a:pos x="461" y="99"/>
                </a:cxn>
                <a:cxn ang="0">
                  <a:pos x="488" y="89"/>
                </a:cxn>
                <a:cxn ang="0">
                  <a:pos x="513" y="69"/>
                </a:cxn>
                <a:cxn ang="0">
                  <a:pos x="514" y="53"/>
                </a:cxn>
                <a:cxn ang="0">
                  <a:pos x="514" y="43"/>
                </a:cxn>
                <a:cxn ang="0">
                  <a:pos x="533" y="31"/>
                </a:cxn>
                <a:cxn ang="0">
                  <a:pos x="561" y="32"/>
                </a:cxn>
                <a:cxn ang="0">
                  <a:pos x="591" y="17"/>
                </a:cxn>
                <a:cxn ang="0">
                  <a:pos x="569" y="19"/>
                </a:cxn>
                <a:cxn ang="0">
                  <a:pos x="543" y="15"/>
                </a:cxn>
                <a:cxn ang="0">
                  <a:pos x="510" y="7"/>
                </a:cxn>
                <a:cxn ang="0">
                  <a:pos x="412" y="9"/>
                </a:cxn>
                <a:cxn ang="0">
                  <a:pos x="375" y="13"/>
                </a:cxn>
                <a:cxn ang="0">
                  <a:pos x="356" y="13"/>
                </a:cxn>
                <a:cxn ang="0">
                  <a:pos x="331" y="19"/>
                </a:cxn>
                <a:cxn ang="0">
                  <a:pos x="306" y="10"/>
                </a:cxn>
                <a:cxn ang="0">
                  <a:pos x="277" y="14"/>
                </a:cxn>
                <a:cxn ang="0">
                  <a:pos x="235" y="17"/>
                </a:cxn>
                <a:cxn ang="0">
                  <a:pos x="263" y="13"/>
                </a:cxn>
                <a:cxn ang="0">
                  <a:pos x="226" y="3"/>
                </a:cxn>
                <a:cxn ang="0">
                  <a:pos x="214" y="1"/>
                </a:cxn>
                <a:cxn ang="0">
                  <a:pos x="202" y="3"/>
                </a:cxn>
                <a:cxn ang="0">
                  <a:pos x="153" y="6"/>
                </a:cxn>
                <a:cxn ang="0">
                  <a:pos x="103" y="10"/>
                </a:cxn>
                <a:cxn ang="0">
                  <a:pos x="69" y="9"/>
                </a:cxn>
                <a:cxn ang="0">
                  <a:pos x="72" y="24"/>
                </a:cxn>
                <a:cxn ang="0">
                  <a:pos x="67" y="17"/>
                </a:cxn>
                <a:cxn ang="0">
                  <a:pos x="39" y="14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1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22" y="0"/>
                </a:cxn>
                <a:cxn ang="0">
                  <a:pos x="5" y="7"/>
                </a:cxn>
                <a:cxn ang="0">
                  <a:pos x="16" y="10"/>
                </a:cxn>
                <a:cxn ang="0">
                  <a:pos x="27" y="10"/>
                </a:cxn>
                <a:cxn ang="0">
                  <a:pos x="22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2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63" y="3"/>
                </a:cxn>
                <a:cxn ang="0">
                  <a:pos x="41" y="1"/>
                </a:cxn>
                <a:cxn ang="0">
                  <a:pos x="33" y="0"/>
                </a:cxn>
                <a:cxn ang="0">
                  <a:pos x="0" y="9"/>
                </a:cxn>
                <a:cxn ang="0">
                  <a:pos x="18" y="13"/>
                </a:cxn>
                <a:cxn ang="0">
                  <a:pos x="26" y="20"/>
                </a:cxn>
                <a:cxn ang="0">
                  <a:pos x="41" y="23"/>
                </a:cxn>
                <a:cxn ang="0">
                  <a:pos x="49" y="24"/>
                </a:cxn>
                <a:cxn ang="0">
                  <a:pos x="81" y="20"/>
                </a:cxn>
                <a:cxn ang="0">
                  <a:pos x="108" y="15"/>
                </a:cxn>
                <a:cxn ang="0">
                  <a:pos x="92" y="6"/>
                </a:cxn>
                <a:cxn ang="0">
                  <a:pos x="85" y="1"/>
                </a:cxn>
                <a:cxn ang="0">
                  <a:pos x="63" y="3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3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22" y="0"/>
                </a:cxn>
                <a:cxn ang="0">
                  <a:pos x="5" y="7"/>
                </a:cxn>
                <a:cxn ang="0">
                  <a:pos x="16" y="12"/>
                </a:cxn>
                <a:cxn ang="0">
                  <a:pos x="27" y="12"/>
                </a:cxn>
                <a:cxn ang="0">
                  <a:pos x="22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4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24" y="2"/>
                </a:cxn>
                <a:cxn ang="0">
                  <a:pos x="67" y="3"/>
                </a:cxn>
                <a:cxn ang="0">
                  <a:pos x="70" y="8"/>
                </a:cxn>
                <a:cxn ang="0">
                  <a:pos x="68" y="11"/>
                </a:cxn>
                <a:cxn ang="0">
                  <a:pos x="58" y="9"/>
                </a:cxn>
                <a:cxn ang="0">
                  <a:pos x="50" y="6"/>
                </a:cxn>
                <a:cxn ang="0">
                  <a:pos x="15" y="9"/>
                </a:cxn>
                <a:cxn ang="0">
                  <a:pos x="20" y="17"/>
                </a:cxn>
                <a:cxn ang="0">
                  <a:pos x="35" y="18"/>
                </a:cxn>
                <a:cxn ang="0">
                  <a:pos x="48" y="24"/>
                </a:cxn>
                <a:cxn ang="0">
                  <a:pos x="58" y="28"/>
                </a:cxn>
                <a:cxn ang="0">
                  <a:pos x="70" y="23"/>
                </a:cxn>
                <a:cxn ang="0">
                  <a:pos x="79" y="19"/>
                </a:cxn>
                <a:cxn ang="0">
                  <a:pos x="82" y="16"/>
                </a:cxn>
                <a:cxn ang="0">
                  <a:pos x="107" y="12"/>
                </a:cxn>
                <a:cxn ang="0">
                  <a:pos x="121" y="10"/>
                </a:cxn>
                <a:cxn ang="0">
                  <a:pos x="129" y="9"/>
                </a:cxn>
                <a:cxn ang="0">
                  <a:pos x="124" y="2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5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23" y="2"/>
                </a:cxn>
                <a:cxn ang="0">
                  <a:pos x="5" y="1"/>
                </a:cxn>
                <a:cxn ang="0">
                  <a:pos x="15" y="10"/>
                </a:cxn>
                <a:cxn ang="0">
                  <a:pos x="34" y="5"/>
                </a:cxn>
                <a:cxn ang="0">
                  <a:pos x="23" y="2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6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15" y="6"/>
                </a:cxn>
                <a:cxn ang="0">
                  <a:pos x="0" y="8"/>
                </a:cxn>
                <a:cxn ang="0">
                  <a:pos x="9" y="15"/>
                </a:cxn>
                <a:cxn ang="0">
                  <a:pos x="21" y="30"/>
                </a:cxn>
                <a:cxn ang="0">
                  <a:pos x="33" y="31"/>
                </a:cxn>
                <a:cxn ang="0">
                  <a:pos x="32" y="36"/>
                </a:cxn>
                <a:cxn ang="0">
                  <a:pos x="18" y="38"/>
                </a:cxn>
                <a:cxn ang="0">
                  <a:pos x="10" y="45"/>
                </a:cxn>
                <a:cxn ang="0">
                  <a:pos x="11" y="47"/>
                </a:cxn>
                <a:cxn ang="0">
                  <a:pos x="19" y="48"/>
                </a:cxn>
                <a:cxn ang="0">
                  <a:pos x="11" y="57"/>
                </a:cxn>
                <a:cxn ang="0">
                  <a:pos x="13" y="59"/>
                </a:cxn>
                <a:cxn ang="0">
                  <a:pos x="21" y="59"/>
                </a:cxn>
                <a:cxn ang="0">
                  <a:pos x="37" y="57"/>
                </a:cxn>
                <a:cxn ang="0">
                  <a:pos x="58" y="59"/>
                </a:cxn>
                <a:cxn ang="0">
                  <a:pos x="68" y="57"/>
                </a:cxn>
                <a:cxn ang="0">
                  <a:pos x="76" y="56"/>
                </a:cxn>
                <a:cxn ang="0">
                  <a:pos x="80" y="48"/>
                </a:cxn>
                <a:cxn ang="0">
                  <a:pos x="92" y="45"/>
                </a:cxn>
                <a:cxn ang="0">
                  <a:pos x="68" y="37"/>
                </a:cxn>
                <a:cxn ang="0">
                  <a:pos x="55" y="29"/>
                </a:cxn>
                <a:cxn ang="0">
                  <a:pos x="51" y="24"/>
                </a:cxn>
                <a:cxn ang="0">
                  <a:pos x="40" y="21"/>
                </a:cxn>
                <a:cxn ang="0">
                  <a:pos x="54" y="15"/>
                </a:cxn>
                <a:cxn ang="0">
                  <a:pos x="40" y="10"/>
                </a:cxn>
                <a:cxn ang="0">
                  <a:pos x="44" y="4"/>
                </a:cxn>
                <a:cxn ang="0">
                  <a:pos x="28" y="1"/>
                </a:cxn>
                <a:cxn ang="0">
                  <a:pos x="19" y="3"/>
                </a:cxn>
                <a:cxn ang="0">
                  <a:pos x="15" y="6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7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37" y="2"/>
                </a:cxn>
                <a:cxn ang="0">
                  <a:pos x="52" y="3"/>
                </a:cxn>
                <a:cxn ang="0">
                  <a:pos x="58" y="9"/>
                </a:cxn>
                <a:cxn ang="0">
                  <a:pos x="50" y="16"/>
                </a:cxn>
                <a:cxn ang="0">
                  <a:pos x="29" y="26"/>
                </a:cxn>
                <a:cxn ang="0">
                  <a:pos x="11" y="31"/>
                </a:cxn>
                <a:cxn ang="0">
                  <a:pos x="5" y="24"/>
                </a:cxn>
                <a:cxn ang="0">
                  <a:pos x="13" y="22"/>
                </a:cxn>
                <a:cxn ang="0">
                  <a:pos x="9" y="15"/>
                </a:cxn>
                <a:cxn ang="0">
                  <a:pos x="25" y="9"/>
                </a:cxn>
                <a:cxn ang="0">
                  <a:pos x="37" y="2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8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136" y="4"/>
                </a:cxn>
                <a:cxn ang="0">
                  <a:pos x="113" y="6"/>
                </a:cxn>
                <a:cxn ang="0">
                  <a:pos x="92" y="18"/>
                </a:cxn>
                <a:cxn ang="0">
                  <a:pos x="66" y="20"/>
                </a:cxn>
                <a:cxn ang="0">
                  <a:pos x="53" y="26"/>
                </a:cxn>
                <a:cxn ang="0">
                  <a:pos x="44" y="40"/>
                </a:cxn>
                <a:cxn ang="0">
                  <a:pos x="23" y="58"/>
                </a:cxn>
                <a:cxn ang="0">
                  <a:pos x="0" y="62"/>
                </a:cxn>
                <a:cxn ang="0">
                  <a:pos x="46" y="112"/>
                </a:cxn>
                <a:cxn ang="0">
                  <a:pos x="77" y="147"/>
                </a:cxn>
                <a:cxn ang="0">
                  <a:pos x="92" y="153"/>
                </a:cxn>
                <a:cxn ang="0">
                  <a:pos x="108" y="156"/>
                </a:cxn>
                <a:cxn ang="0">
                  <a:pos x="146" y="149"/>
                </a:cxn>
                <a:cxn ang="0">
                  <a:pos x="161" y="146"/>
                </a:cxn>
                <a:cxn ang="0">
                  <a:pos x="191" y="156"/>
                </a:cxn>
                <a:cxn ang="0">
                  <a:pos x="207" y="182"/>
                </a:cxn>
                <a:cxn ang="0">
                  <a:pos x="214" y="180"/>
                </a:cxn>
                <a:cxn ang="0">
                  <a:pos x="220" y="176"/>
                </a:cxn>
                <a:cxn ang="0">
                  <a:pos x="235" y="189"/>
                </a:cxn>
                <a:cxn ang="0">
                  <a:pos x="258" y="197"/>
                </a:cxn>
                <a:cxn ang="0">
                  <a:pos x="278" y="208"/>
                </a:cxn>
                <a:cxn ang="0">
                  <a:pos x="283" y="212"/>
                </a:cxn>
                <a:cxn ang="0">
                  <a:pos x="291" y="215"/>
                </a:cxn>
                <a:cxn ang="0">
                  <a:pos x="309" y="226"/>
                </a:cxn>
                <a:cxn ang="0">
                  <a:pos x="314" y="218"/>
                </a:cxn>
                <a:cxn ang="0">
                  <a:pos x="344" y="227"/>
                </a:cxn>
                <a:cxn ang="0">
                  <a:pos x="375" y="226"/>
                </a:cxn>
                <a:cxn ang="0">
                  <a:pos x="393" y="184"/>
                </a:cxn>
                <a:cxn ang="0">
                  <a:pos x="403" y="160"/>
                </a:cxn>
                <a:cxn ang="0">
                  <a:pos x="396" y="126"/>
                </a:cxn>
                <a:cxn ang="0">
                  <a:pos x="342" y="93"/>
                </a:cxn>
                <a:cxn ang="0">
                  <a:pos x="338" y="81"/>
                </a:cxn>
                <a:cxn ang="0">
                  <a:pos x="294" y="62"/>
                </a:cxn>
                <a:cxn ang="0">
                  <a:pos x="301" y="53"/>
                </a:cxn>
                <a:cxn ang="0">
                  <a:pos x="291" y="46"/>
                </a:cxn>
                <a:cxn ang="0">
                  <a:pos x="265" y="27"/>
                </a:cxn>
                <a:cxn ang="0">
                  <a:pos x="251" y="11"/>
                </a:cxn>
                <a:cxn ang="0">
                  <a:pos x="248" y="6"/>
                </a:cxn>
                <a:cxn ang="0">
                  <a:pos x="232" y="52"/>
                </a:cxn>
                <a:cxn ang="0">
                  <a:pos x="207" y="40"/>
                </a:cxn>
                <a:cxn ang="0">
                  <a:pos x="186" y="39"/>
                </a:cxn>
                <a:cxn ang="0">
                  <a:pos x="173" y="30"/>
                </a:cxn>
                <a:cxn ang="0">
                  <a:pos x="168" y="22"/>
                </a:cxn>
                <a:cxn ang="0">
                  <a:pos x="177" y="19"/>
                </a:cxn>
                <a:cxn ang="0">
                  <a:pos x="153" y="6"/>
                </a:cxn>
                <a:cxn ang="0">
                  <a:pos x="138" y="4"/>
                </a:cxn>
                <a:cxn ang="0">
                  <a:pos x="131" y="3"/>
                </a:cxn>
                <a:cxn ang="0">
                  <a:pos x="136" y="4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9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53" y="20"/>
                </a:cxn>
                <a:cxn ang="0">
                  <a:pos x="44" y="13"/>
                </a:cxn>
                <a:cxn ang="0">
                  <a:pos x="40" y="6"/>
                </a:cxn>
                <a:cxn ang="0">
                  <a:pos x="34" y="4"/>
                </a:cxn>
                <a:cxn ang="0">
                  <a:pos x="10" y="6"/>
                </a:cxn>
                <a:cxn ang="0">
                  <a:pos x="28" y="14"/>
                </a:cxn>
                <a:cxn ang="0">
                  <a:pos x="30" y="18"/>
                </a:cxn>
                <a:cxn ang="0">
                  <a:pos x="16" y="24"/>
                </a:cxn>
                <a:cxn ang="0">
                  <a:pos x="56" y="31"/>
                </a:cxn>
                <a:cxn ang="0">
                  <a:pos x="79" y="39"/>
                </a:cxn>
                <a:cxn ang="0">
                  <a:pos x="82" y="43"/>
                </a:cxn>
                <a:cxn ang="0">
                  <a:pos x="90" y="45"/>
                </a:cxn>
                <a:cxn ang="0">
                  <a:pos x="95" y="53"/>
                </a:cxn>
                <a:cxn ang="0">
                  <a:pos x="84" y="67"/>
                </a:cxn>
                <a:cxn ang="0">
                  <a:pos x="115" y="64"/>
                </a:cxn>
                <a:cxn ang="0">
                  <a:pos x="122" y="74"/>
                </a:cxn>
                <a:cxn ang="0">
                  <a:pos x="138" y="77"/>
                </a:cxn>
                <a:cxn ang="0">
                  <a:pos x="146" y="78"/>
                </a:cxn>
                <a:cxn ang="0">
                  <a:pos x="161" y="77"/>
                </a:cxn>
                <a:cxn ang="0">
                  <a:pos x="177" y="67"/>
                </a:cxn>
                <a:cxn ang="0">
                  <a:pos x="215" y="86"/>
                </a:cxn>
                <a:cxn ang="0">
                  <a:pos x="233" y="96"/>
                </a:cxn>
                <a:cxn ang="0">
                  <a:pos x="230" y="77"/>
                </a:cxn>
                <a:cxn ang="0">
                  <a:pos x="215" y="69"/>
                </a:cxn>
                <a:cxn ang="0">
                  <a:pos x="238" y="58"/>
                </a:cxn>
                <a:cxn ang="0">
                  <a:pos x="260" y="53"/>
                </a:cxn>
                <a:cxn ang="0">
                  <a:pos x="269" y="52"/>
                </a:cxn>
                <a:cxn ang="0">
                  <a:pos x="271" y="48"/>
                </a:cxn>
                <a:cxn ang="0">
                  <a:pos x="227" y="51"/>
                </a:cxn>
                <a:cxn ang="0">
                  <a:pos x="195" y="48"/>
                </a:cxn>
                <a:cxn ang="0">
                  <a:pos x="191" y="44"/>
                </a:cxn>
                <a:cxn ang="0">
                  <a:pos x="187" y="40"/>
                </a:cxn>
                <a:cxn ang="0">
                  <a:pos x="141" y="27"/>
                </a:cxn>
                <a:cxn ang="0">
                  <a:pos x="103" y="20"/>
                </a:cxn>
                <a:cxn ang="0">
                  <a:pos x="87" y="18"/>
                </a:cxn>
                <a:cxn ang="0">
                  <a:pos x="51" y="18"/>
                </a:cxn>
                <a:cxn ang="0">
                  <a:pos x="44" y="11"/>
                </a:cxn>
                <a:cxn ang="0">
                  <a:pos x="44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00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21" y="6"/>
                </a:cxn>
                <a:cxn ang="0">
                  <a:pos x="0" y="6"/>
                </a:cxn>
                <a:cxn ang="0">
                  <a:pos x="13" y="14"/>
                </a:cxn>
                <a:cxn ang="0">
                  <a:pos x="18" y="22"/>
                </a:cxn>
                <a:cxn ang="0">
                  <a:pos x="21" y="26"/>
                </a:cxn>
                <a:cxn ang="0">
                  <a:pos x="39" y="17"/>
                </a:cxn>
                <a:cxn ang="0">
                  <a:pos x="21" y="6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01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30" y="25"/>
                </a:cxn>
                <a:cxn ang="0">
                  <a:pos x="25" y="21"/>
                </a:cxn>
                <a:cxn ang="0">
                  <a:pos x="9" y="24"/>
                </a:cxn>
                <a:cxn ang="0">
                  <a:pos x="25" y="38"/>
                </a:cxn>
                <a:cxn ang="0">
                  <a:pos x="79" y="30"/>
                </a:cxn>
                <a:cxn ang="0">
                  <a:pos x="95" y="25"/>
                </a:cxn>
                <a:cxn ang="0">
                  <a:pos x="110" y="22"/>
                </a:cxn>
                <a:cxn ang="0">
                  <a:pos x="141" y="6"/>
                </a:cxn>
                <a:cxn ang="0">
                  <a:pos x="135" y="0"/>
                </a:cxn>
                <a:cxn ang="0">
                  <a:pos x="115" y="6"/>
                </a:cxn>
                <a:cxn ang="0">
                  <a:pos x="68" y="14"/>
                </a:cxn>
                <a:cxn ang="0">
                  <a:pos x="54" y="15"/>
                </a:cxn>
                <a:cxn ang="0">
                  <a:pos x="38" y="18"/>
                </a:cxn>
                <a:cxn ang="0">
                  <a:pos x="30" y="25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02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8" y="21"/>
                </a:cxn>
                <a:cxn ang="0">
                  <a:pos x="5" y="30"/>
                </a:cxn>
                <a:cxn ang="0">
                  <a:pos x="0" y="38"/>
                </a:cxn>
                <a:cxn ang="0">
                  <a:pos x="23" y="41"/>
                </a:cxn>
                <a:cxn ang="0">
                  <a:pos x="33" y="34"/>
                </a:cxn>
                <a:cxn ang="0">
                  <a:pos x="78" y="24"/>
                </a:cxn>
                <a:cxn ang="0">
                  <a:pos x="85" y="16"/>
                </a:cxn>
                <a:cxn ang="0">
                  <a:pos x="70" y="10"/>
                </a:cxn>
                <a:cxn ang="0">
                  <a:pos x="63" y="7"/>
                </a:cxn>
                <a:cxn ang="0">
                  <a:pos x="40" y="4"/>
                </a:cxn>
                <a:cxn ang="0">
                  <a:pos x="33" y="13"/>
                </a:cxn>
                <a:cxn ang="0">
                  <a:pos x="8" y="21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03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19" y="0"/>
                </a:cxn>
                <a:cxn ang="0">
                  <a:pos x="5" y="3"/>
                </a:cxn>
                <a:cxn ang="0">
                  <a:pos x="16" y="11"/>
                </a:cxn>
                <a:cxn ang="0">
                  <a:pos x="26" y="8"/>
                </a:cxn>
                <a:cxn ang="0">
                  <a:pos x="1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04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83" y="0"/>
                </a:cxn>
                <a:cxn ang="0">
                  <a:pos x="68" y="10"/>
                </a:cxn>
                <a:cxn ang="0">
                  <a:pos x="57" y="22"/>
                </a:cxn>
                <a:cxn ang="0">
                  <a:pos x="23" y="29"/>
                </a:cxn>
                <a:cxn ang="0">
                  <a:pos x="18" y="33"/>
                </a:cxn>
                <a:cxn ang="0">
                  <a:pos x="10" y="34"/>
                </a:cxn>
                <a:cxn ang="0">
                  <a:pos x="13" y="46"/>
                </a:cxn>
                <a:cxn ang="0">
                  <a:pos x="18" y="53"/>
                </a:cxn>
                <a:cxn ang="0">
                  <a:pos x="0" y="69"/>
                </a:cxn>
                <a:cxn ang="0">
                  <a:pos x="18" y="90"/>
                </a:cxn>
                <a:cxn ang="0">
                  <a:pos x="34" y="93"/>
                </a:cxn>
                <a:cxn ang="0">
                  <a:pos x="57" y="75"/>
                </a:cxn>
                <a:cxn ang="0">
                  <a:pos x="68" y="67"/>
                </a:cxn>
                <a:cxn ang="0">
                  <a:pos x="83" y="40"/>
                </a:cxn>
                <a:cxn ang="0">
                  <a:pos x="91" y="26"/>
                </a:cxn>
                <a:cxn ang="0">
                  <a:pos x="107" y="25"/>
                </a:cxn>
                <a:cxn ang="0">
                  <a:pos x="83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05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19" y="0"/>
                </a:cxn>
                <a:cxn ang="0">
                  <a:pos x="16" y="21"/>
                </a:cxn>
                <a:cxn ang="0">
                  <a:pos x="19" y="26"/>
                </a:cxn>
                <a:cxn ang="0">
                  <a:pos x="26" y="27"/>
                </a:cxn>
                <a:cxn ang="0">
                  <a:pos x="36" y="26"/>
                </a:cxn>
                <a:cxn ang="0">
                  <a:pos x="1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06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62" y="0"/>
                </a:cxn>
                <a:cxn ang="0">
                  <a:pos x="39" y="29"/>
                </a:cxn>
                <a:cxn ang="0">
                  <a:pos x="23" y="32"/>
                </a:cxn>
                <a:cxn ang="0">
                  <a:pos x="8" y="37"/>
                </a:cxn>
                <a:cxn ang="0">
                  <a:pos x="26" y="65"/>
                </a:cxn>
                <a:cxn ang="0">
                  <a:pos x="34" y="77"/>
                </a:cxn>
                <a:cxn ang="0">
                  <a:pos x="39" y="81"/>
                </a:cxn>
                <a:cxn ang="0">
                  <a:pos x="54" y="84"/>
                </a:cxn>
                <a:cxn ang="0">
                  <a:pos x="62" y="67"/>
                </a:cxn>
                <a:cxn ang="0">
                  <a:pos x="80" y="58"/>
                </a:cxn>
                <a:cxn ang="0">
                  <a:pos x="73" y="24"/>
                </a:cxn>
                <a:cxn ang="0">
                  <a:pos x="91" y="17"/>
                </a:cxn>
                <a:cxn ang="0">
                  <a:pos x="73" y="7"/>
                </a:cxn>
                <a:cxn ang="0">
                  <a:pos x="62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07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31" y="1"/>
                </a:cxn>
                <a:cxn ang="0">
                  <a:pos x="33" y="12"/>
                </a:cxn>
                <a:cxn ang="0">
                  <a:pos x="39" y="21"/>
                </a:cxn>
                <a:cxn ang="0">
                  <a:pos x="41" y="31"/>
                </a:cxn>
                <a:cxn ang="0">
                  <a:pos x="44" y="36"/>
                </a:cxn>
                <a:cxn ang="0">
                  <a:pos x="46" y="43"/>
                </a:cxn>
                <a:cxn ang="0">
                  <a:pos x="36" y="31"/>
                </a:cxn>
                <a:cxn ang="0">
                  <a:pos x="22" y="27"/>
                </a:cxn>
                <a:cxn ang="0">
                  <a:pos x="3" y="29"/>
                </a:cxn>
                <a:cxn ang="0">
                  <a:pos x="5" y="35"/>
                </a:cxn>
                <a:cxn ang="0">
                  <a:pos x="26" y="39"/>
                </a:cxn>
                <a:cxn ang="0">
                  <a:pos x="36" y="46"/>
                </a:cxn>
                <a:cxn ang="0">
                  <a:pos x="46" y="46"/>
                </a:cxn>
                <a:cxn ang="0">
                  <a:pos x="50" y="51"/>
                </a:cxn>
                <a:cxn ang="0">
                  <a:pos x="62" y="61"/>
                </a:cxn>
                <a:cxn ang="0">
                  <a:pos x="53" y="43"/>
                </a:cxn>
                <a:cxn ang="0">
                  <a:pos x="52" y="31"/>
                </a:cxn>
                <a:cxn ang="0">
                  <a:pos x="46" y="22"/>
                </a:cxn>
                <a:cxn ang="0">
                  <a:pos x="41" y="14"/>
                </a:cxn>
                <a:cxn ang="0">
                  <a:pos x="36" y="7"/>
                </a:cxn>
                <a:cxn ang="0">
                  <a:pos x="31" y="1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08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3" y="0"/>
                </a:cxn>
                <a:cxn ang="0">
                  <a:pos x="0" y="8"/>
                </a:cxn>
                <a:cxn ang="0">
                  <a:pos x="6" y="18"/>
                </a:cxn>
                <a:cxn ang="0">
                  <a:pos x="11" y="32"/>
                </a:cxn>
                <a:cxn ang="0">
                  <a:pos x="21" y="44"/>
                </a:cxn>
                <a:cxn ang="0">
                  <a:pos x="33" y="59"/>
                </a:cxn>
                <a:cxn ang="0">
                  <a:pos x="25" y="39"/>
                </a:cxn>
                <a:cxn ang="0">
                  <a:pos x="21" y="31"/>
                </a:cxn>
                <a:cxn ang="0">
                  <a:pos x="17" y="21"/>
                </a:cxn>
                <a:cxn ang="0">
                  <a:pos x="15" y="15"/>
                </a:cxn>
                <a:cxn ang="0">
                  <a:pos x="10" y="13"/>
                </a:cxn>
                <a:cxn ang="0">
                  <a:pos x="3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09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5" y="11"/>
                </a:cxn>
                <a:cxn ang="0">
                  <a:pos x="15" y="14"/>
                </a:cxn>
                <a:cxn ang="0">
                  <a:pos x="32" y="16"/>
                </a:cxn>
                <a:cxn ang="0">
                  <a:pos x="41" y="18"/>
                </a:cxn>
                <a:cxn ang="0">
                  <a:pos x="50" y="21"/>
                </a:cxn>
                <a:cxn ang="0">
                  <a:pos x="57" y="22"/>
                </a:cxn>
                <a:cxn ang="0">
                  <a:pos x="48" y="12"/>
                </a:cxn>
                <a:cxn ang="0">
                  <a:pos x="42" y="7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3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10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62" y="0"/>
                </a:cxn>
                <a:cxn ang="0">
                  <a:pos x="47" y="3"/>
                </a:cxn>
                <a:cxn ang="0">
                  <a:pos x="15" y="5"/>
                </a:cxn>
                <a:cxn ang="0">
                  <a:pos x="9" y="11"/>
                </a:cxn>
                <a:cxn ang="0">
                  <a:pos x="7" y="21"/>
                </a:cxn>
                <a:cxn ang="0">
                  <a:pos x="9" y="25"/>
                </a:cxn>
                <a:cxn ang="0">
                  <a:pos x="3" y="30"/>
                </a:cxn>
                <a:cxn ang="0">
                  <a:pos x="9" y="37"/>
                </a:cxn>
                <a:cxn ang="0">
                  <a:pos x="15" y="43"/>
                </a:cxn>
                <a:cxn ang="0">
                  <a:pos x="9" y="50"/>
                </a:cxn>
                <a:cxn ang="0">
                  <a:pos x="15" y="53"/>
                </a:cxn>
                <a:cxn ang="0">
                  <a:pos x="27" y="50"/>
                </a:cxn>
                <a:cxn ang="0">
                  <a:pos x="32" y="31"/>
                </a:cxn>
                <a:cxn ang="0">
                  <a:pos x="35" y="43"/>
                </a:cxn>
                <a:cxn ang="0">
                  <a:pos x="41" y="50"/>
                </a:cxn>
                <a:cxn ang="0">
                  <a:pos x="39" y="38"/>
                </a:cxn>
                <a:cxn ang="0">
                  <a:pos x="45" y="25"/>
                </a:cxn>
                <a:cxn ang="0">
                  <a:pos x="43" y="17"/>
                </a:cxn>
                <a:cxn ang="0">
                  <a:pos x="33" y="20"/>
                </a:cxn>
                <a:cxn ang="0">
                  <a:pos x="22" y="19"/>
                </a:cxn>
                <a:cxn ang="0">
                  <a:pos x="26" y="12"/>
                </a:cxn>
                <a:cxn ang="0">
                  <a:pos x="39" y="12"/>
                </a:cxn>
                <a:cxn ang="0">
                  <a:pos x="49" y="13"/>
                </a:cxn>
                <a:cxn ang="0">
                  <a:pos x="62" y="10"/>
                </a:cxn>
                <a:cxn ang="0">
                  <a:pos x="69" y="4"/>
                </a:cxn>
                <a:cxn ang="0">
                  <a:pos x="62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11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3" y="14"/>
                </a:cxn>
                <a:cxn ang="0">
                  <a:pos x="1" y="22"/>
                </a:cxn>
                <a:cxn ang="0">
                  <a:pos x="9" y="34"/>
                </a:cxn>
                <a:cxn ang="0">
                  <a:pos x="18" y="29"/>
                </a:cxn>
                <a:cxn ang="0">
                  <a:pos x="13" y="22"/>
                </a:cxn>
                <a:cxn ang="0">
                  <a:pos x="7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12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8" y="1"/>
                </a:cxn>
                <a:cxn ang="0">
                  <a:pos x="0" y="7"/>
                </a:cxn>
                <a:cxn ang="0">
                  <a:pos x="5" y="17"/>
                </a:cxn>
                <a:cxn ang="0">
                  <a:pos x="3" y="37"/>
                </a:cxn>
                <a:cxn ang="0">
                  <a:pos x="11" y="36"/>
                </a:cxn>
                <a:cxn ang="0">
                  <a:pos x="13" y="40"/>
                </a:cxn>
                <a:cxn ang="0">
                  <a:pos x="19" y="42"/>
                </a:cxn>
                <a:cxn ang="0">
                  <a:pos x="25" y="48"/>
                </a:cxn>
                <a:cxn ang="0">
                  <a:pos x="30" y="44"/>
                </a:cxn>
                <a:cxn ang="0">
                  <a:pos x="41" y="46"/>
                </a:cxn>
                <a:cxn ang="0">
                  <a:pos x="41" y="38"/>
                </a:cxn>
                <a:cxn ang="0">
                  <a:pos x="30" y="36"/>
                </a:cxn>
                <a:cxn ang="0">
                  <a:pos x="25" y="32"/>
                </a:cxn>
                <a:cxn ang="0">
                  <a:pos x="22" y="25"/>
                </a:cxn>
                <a:cxn ang="0">
                  <a:pos x="26" y="18"/>
                </a:cxn>
                <a:cxn ang="0">
                  <a:pos x="22" y="13"/>
                </a:cxn>
                <a:cxn ang="0">
                  <a:pos x="27" y="7"/>
                </a:cxn>
                <a:cxn ang="0">
                  <a:pos x="19" y="1"/>
                </a:cxn>
                <a:cxn ang="0">
                  <a:pos x="12" y="3"/>
                </a:cxn>
                <a:cxn ang="0">
                  <a:pos x="8" y="1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13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34" y="0"/>
                </a:cxn>
                <a:cxn ang="0">
                  <a:pos x="29" y="6"/>
                </a:cxn>
                <a:cxn ang="0">
                  <a:pos x="21" y="11"/>
                </a:cxn>
                <a:cxn ang="0">
                  <a:pos x="10" y="13"/>
                </a:cxn>
                <a:cxn ang="0">
                  <a:pos x="5" y="17"/>
                </a:cxn>
                <a:cxn ang="0">
                  <a:pos x="3" y="26"/>
                </a:cxn>
                <a:cxn ang="0">
                  <a:pos x="9" y="25"/>
                </a:cxn>
                <a:cxn ang="0">
                  <a:pos x="17" y="22"/>
                </a:cxn>
                <a:cxn ang="0">
                  <a:pos x="23" y="25"/>
                </a:cxn>
                <a:cxn ang="0">
                  <a:pos x="38" y="35"/>
                </a:cxn>
                <a:cxn ang="0">
                  <a:pos x="47" y="25"/>
                </a:cxn>
                <a:cxn ang="0">
                  <a:pos x="56" y="24"/>
                </a:cxn>
                <a:cxn ang="0">
                  <a:pos x="49" y="13"/>
                </a:cxn>
                <a:cxn ang="0">
                  <a:pos x="34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14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3" y="9"/>
                </a:cxn>
                <a:cxn ang="0">
                  <a:pos x="17" y="22"/>
                </a:cxn>
                <a:cxn ang="0">
                  <a:pos x="20" y="17"/>
                </a:cxn>
                <a:cxn ang="0">
                  <a:pos x="25" y="14"/>
                </a:cxn>
                <a:cxn ang="0">
                  <a:pos x="20" y="8"/>
                </a:cxn>
                <a:cxn ang="0">
                  <a:pos x="13" y="4"/>
                </a:cxn>
                <a:cxn ang="0">
                  <a:pos x="8" y="1"/>
                </a:cxn>
                <a:cxn ang="0">
                  <a:pos x="2" y="4"/>
                </a:cxn>
                <a:cxn ang="0">
                  <a:pos x="3" y="9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15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16" y="4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16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18" y="12"/>
                </a:cxn>
                <a:cxn ang="0">
                  <a:pos x="27" y="17"/>
                </a:cxn>
                <a:cxn ang="0">
                  <a:pos x="39" y="15"/>
                </a:cxn>
                <a:cxn ang="0">
                  <a:pos x="31" y="9"/>
                </a:cxn>
                <a:cxn ang="0">
                  <a:pos x="18" y="1"/>
                </a:cxn>
                <a:cxn ang="0">
                  <a:pos x="12" y="6"/>
                </a:cxn>
                <a:cxn ang="0">
                  <a:pos x="6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17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17" y="0"/>
                </a:cxn>
                <a:cxn ang="0">
                  <a:pos x="6" y="4"/>
                </a:cxn>
                <a:cxn ang="0">
                  <a:pos x="7" y="11"/>
                </a:cxn>
                <a:cxn ang="0">
                  <a:pos x="14" y="13"/>
                </a:cxn>
                <a:cxn ang="0">
                  <a:pos x="17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18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16" y="12"/>
                </a:cxn>
                <a:cxn ang="0">
                  <a:pos x="23" y="19"/>
                </a:cxn>
                <a:cxn ang="0">
                  <a:pos x="30" y="22"/>
                </a:cxn>
                <a:cxn ang="0">
                  <a:pos x="40" y="19"/>
                </a:cxn>
                <a:cxn ang="0">
                  <a:pos x="22" y="6"/>
                </a:cxn>
                <a:cxn ang="0">
                  <a:pos x="4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19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18" y="3"/>
                </a:cxn>
                <a:cxn ang="0">
                  <a:pos x="20" y="12"/>
                </a:cxn>
                <a:cxn ang="0">
                  <a:pos x="10" y="15"/>
                </a:cxn>
                <a:cxn ang="0">
                  <a:pos x="15" y="23"/>
                </a:cxn>
                <a:cxn ang="0">
                  <a:pos x="31" y="20"/>
                </a:cxn>
                <a:cxn ang="0">
                  <a:pos x="39" y="16"/>
                </a:cxn>
                <a:cxn ang="0">
                  <a:pos x="33" y="10"/>
                </a:cxn>
                <a:cxn ang="0">
                  <a:pos x="37" y="5"/>
                </a:cxn>
                <a:cxn ang="0">
                  <a:pos x="36" y="1"/>
                </a:cxn>
                <a:cxn ang="0">
                  <a:pos x="30" y="1"/>
                </a:cxn>
                <a:cxn ang="0">
                  <a:pos x="33" y="2"/>
                </a:cxn>
                <a:cxn ang="0">
                  <a:pos x="32" y="6"/>
                </a:cxn>
                <a:cxn ang="0">
                  <a:pos x="28" y="8"/>
                </a:cxn>
                <a:cxn ang="0">
                  <a:pos x="18" y="3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20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13" y="1"/>
                </a:cxn>
                <a:cxn ang="0">
                  <a:pos x="3" y="2"/>
                </a:cxn>
                <a:cxn ang="0">
                  <a:pos x="21" y="12"/>
                </a:cxn>
                <a:cxn ang="0">
                  <a:pos x="27" y="10"/>
                </a:cxn>
                <a:cxn ang="0">
                  <a:pos x="13" y="1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21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13" y="0"/>
                </a:cxn>
                <a:cxn ang="0">
                  <a:pos x="0" y="9"/>
                </a:cxn>
                <a:cxn ang="0">
                  <a:pos x="10" y="8"/>
                </a:cxn>
                <a:cxn ang="0">
                  <a:pos x="12" y="11"/>
                </a:cxn>
                <a:cxn ang="0">
                  <a:pos x="10" y="13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3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22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14" y="0"/>
                </a:cxn>
                <a:cxn ang="0">
                  <a:pos x="0" y="2"/>
                </a:cxn>
                <a:cxn ang="0">
                  <a:pos x="17" y="10"/>
                </a:cxn>
                <a:cxn ang="0">
                  <a:pos x="29" y="8"/>
                </a:cxn>
                <a:cxn ang="0">
                  <a:pos x="14" y="3"/>
                </a:cxn>
                <a:cxn ang="0">
                  <a:pos x="14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23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21" y="0"/>
                </a:cxn>
                <a:cxn ang="0">
                  <a:pos x="15" y="6"/>
                </a:cxn>
                <a:cxn ang="0">
                  <a:pos x="6" y="13"/>
                </a:cxn>
                <a:cxn ang="0">
                  <a:pos x="0" y="20"/>
                </a:cxn>
                <a:cxn ang="0">
                  <a:pos x="5" y="26"/>
                </a:cxn>
                <a:cxn ang="0">
                  <a:pos x="14" y="20"/>
                </a:cxn>
                <a:cxn ang="0">
                  <a:pos x="24" y="11"/>
                </a:cxn>
                <a:cxn ang="0">
                  <a:pos x="21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24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9" y="2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10" y="14"/>
                </a:cxn>
                <a:cxn ang="0">
                  <a:pos x="17" y="19"/>
                </a:cxn>
                <a:cxn ang="0">
                  <a:pos x="11" y="7"/>
                </a:cxn>
                <a:cxn ang="0">
                  <a:pos x="9" y="2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25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7" y="0"/>
                </a:cxn>
                <a:cxn ang="0">
                  <a:pos x="1" y="3"/>
                </a:cxn>
                <a:cxn ang="0">
                  <a:pos x="7" y="8"/>
                </a:cxn>
                <a:cxn ang="0">
                  <a:pos x="7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26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3" y="0"/>
                </a:cxn>
                <a:cxn ang="0">
                  <a:pos x="7" y="5"/>
                </a:cxn>
                <a:cxn ang="0">
                  <a:pos x="13" y="8"/>
                </a:cxn>
                <a:cxn ang="0">
                  <a:pos x="5" y="13"/>
                </a:cxn>
                <a:cxn ang="0">
                  <a:pos x="0" y="19"/>
                </a:cxn>
                <a:cxn ang="0">
                  <a:pos x="7" y="20"/>
                </a:cxn>
                <a:cxn ang="0">
                  <a:pos x="16" y="9"/>
                </a:cxn>
                <a:cxn ang="0">
                  <a:pos x="3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27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0" y="1"/>
                </a:cxn>
                <a:cxn ang="0">
                  <a:pos x="0" y="2"/>
                </a:cxn>
                <a:cxn ang="0">
                  <a:pos x="5" y="7"/>
                </a:cxn>
                <a:cxn ang="0">
                  <a:pos x="10" y="1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28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6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6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29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7" y="2"/>
                </a:cxn>
                <a:cxn ang="0">
                  <a:pos x="0" y="4"/>
                </a:cxn>
                <a:cxn ang="0">
                  <a:pos x="9" y="7"/>
                </a:cxn>
                <a:cxn ang="0">
                  <a:pos x="7" y="2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30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9" y="9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31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7" y="0"/>
                </a:cxn>
                <a:cxn ang="0">
                  <a:pos x="11" y="7"/>
                </a:cxn>
                <a:cxn ang="0">
                  <a:pos x="7" y="2"/>
                </a:cxn>
                <a:cxn ang="0">
                  <a:pos x="7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32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7" y="2"/>
                </a:cxn>
                <a:cxn ang="0">
                  <a:pos x="3" y="6"/>
                </a:cxn>
                <a:cxn ang="0">
                  <a:pos x="10" y="13"/>
                </a:cxn>
                <a:cxn ang="0">
                  <a:pos x="17" y="18"/>
                </a:cxn>
                <a:cxn ang="0">
                  <a:pos x="26" y="21"/>
                </a:cxn>
                <a:cxn ang="0">
                  <a:pos x="33" y="27"/>
                </a:cxn>
                <a:cxn ang="0">
                  <a:pos x="34" y="19"/>
                </a:cxn>
                <a:cxn ang="0">
                  <a:pos x="28" y="12"/>
                </a:cxn>
                <a:cxn ang="0">
                  <a:pos x="16" y="6"/>
                </a:cxn>
                <a:cxn ang="0">
                  <a:pos x="7" y="2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33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18" y="8"/>
                </a:cxn>
                <a:cxn ang="0">
                  <a:pos x="8" y="11"/>
                </a:cxn>
                <a:cxn ang="0">
                  <a:pos x="1" y="16"/>
                </a:cxn>
                <a:cxn ang="0">
                  <a:pos x="8" y="21"/>
                </a:cxn>
                <a:cxn ang="0">
                  <a:pos x="18" y="16"/>
                </a:cxn>
                <a:cxn ang="0">
                  <a:pos x="25" y="8"/>
                </a:cxn>
                <a:cxn ang="0">
                  <a:pos x="34" y="0"/>
                </a:cxn>
                <a:cxn ang="0">
                  <a:pos x="45" y="4"/>
                </a:cxn>
                <a:cxn ang="0">
                  <a:pos x="22" y="8"/>
                </a:cxn>
                <a:cxn ang="0">
                  <a:pos x="18" y="8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34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6" y="0"/>
                </a:cxn>
                <a:cxn ang="0">
                  <a:pos x="0" y="5"/>
                </a:cxn>
                <a:cxn ang="0">
                  <a:pos x="8" y="11"/>
                </a:cxn>
                <a:cxn ang="0">
                  <a:pos x="6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35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3" y="0"/>
                </a:cxn>
                <a:cxn ang="0">
                  <a:pos x="0" y="5"/>
                </a:cxn>
                <a:cxn ang="0">
                  <a:pos x="15" y="7"/>
                </a:cxn>
                <a:cxn ang="0">
                  <a:pos x="13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36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17" y="0"/>
                </a:cxn>
                <a:cxn ang="0">
                  <a:pos x="6" y="4"/>
                </a:cxn>
                <a:cxn ang="0">
                  <a:pos x="7" y="11"/>
                </a:cxn>
                <a:cxn ang="0">
                  <a:pos x="14" y="13"/>
                </a:cxn>
                <a:cxn ang="0">
                  <a:pos x="17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37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20" y="0"/>
                </a:cxn>
                <a:cxn ang="0">
                  <a:pos x="7" y="3"/>
                </a:cxn>
                <a:cxn ang="0">
                  <a:pos x="10" y="11"/>
                </a:cxn>
                <a:cxn ang="0">
                  <a:pos x="18" y="13"/>
                </a:cxn>
                <a:cxn ang="0">
                  <a:pos x="2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38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20" y="1"/>
                </a:cxn>
                <a:cxn ang="0">
                  <a:pos x="6" y="1"/>
                </a:cxn>
                <a:cxn ang="0">
                  <a:pos x="8" y="9"/>
                </a:cxn>
                <a:cxn ang="0">
                  <a:pos x="16" y="10"/>
                </a:cxn>
                <a:cxn ang="0">
                  <a:pos x="20" y="1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39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20" y="1"/>
                </a:cxn>
                <a:cxn ang="0">
                  <a:pos x="6" y="1"/>
                </a:cxn>
                <a:cxn ang="0">
                  <a:pos x="9" y="9"/>
                </a:cxn>
                <a:cxn ang="0">
                  <a:pos x="16" y="9"/>
                </a:cxn>
                <a:cxn ang="0">
                  <a:pos x="20" y="1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40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20" y="1"/>
                </a:cxn>
                <a:cxn ang="0">
                  <a:pos x="7" y="1"/>
                </a:cxn>
                <a:cxn ang="0">
                  <a:pos x="8" y="6"/>
                </a:cxn>
                <a:cxn ang="0">
                  <a:pos x="15" y="6"/>
                </a:cxn>
                <a:cxn ang="0">
                  <a:pos x="20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41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18" y="6"/>
                </a:cxn>
                <a:cxn ang="0">
                  <a:pos x="12" y="1"/>
                </a:cxn>
                <a:cxn ang="0">
                  <a:pos x="7" y="9"/>
                </a:cxn>
                <a:cxn ang="0">
                  <a:pos x="12" y="13"/>
                </a:cxn>
                <a:cxn ang="0">
                  <a:pos x="17" y="10"/>
                </a:cxn>
                <a:cxn ang="0">
                  <a:pos x="18" y="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42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14" y="3"/>
                </a:cxn>
                <a:cxn ang="0">
                  <a:pos x="6" y="1"/>
                </a:cxn>
                <a:cxn ang="0">
                  <a:pos x="7" y="8"/>
                </a:cxn>
                <a:cxn ang="0">
                  <a:pos x="14" y="9"/>
                </a:cxn>
                <a:cxn ang="0">
                  <a:pos x="14" y="3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43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14" y="3"/>
                </a:cxn>
                <a:cxn ang="0">
                  <a:pos x="6" y="1"/>
                </a:cxn>
                <a:cxn ang="0">
                  <a:pos x="7" y="8"/>
                </a:cxn>
                <a:cxn ang="0">
                  <a:pos x="14" y="9"/>
                </a:cxn>
                <a:cxn ang="0">
                  <a:pos x="14" y="3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44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08" y="1"/>
                </a:cxn>
                <a:cxn ang="0">
                  <a:pos x="117" y="1"/>
                </a:cxn>
                <a:cxn ang="0">
                  <a:pos x="119" y="6"/>
                </a:cxn>
                <a:cxn ang="0">
                  <a:pos x="117" y="8"/>
                </a:cxn>
                <a:cxn ang="0">
                  <a:pos x="82" y="15"/>
                </a:cxn>
                <a:cxn ang="0">
                  <a:pos x="69" y="20"/>
                </a:cxn>
                <a:cxn ang="0">
                  <a:pos x="61" y="21"/>
                </a:cxn>
                <a:cxn ang="0">
                  <a:pos x="45" y="29"/>
                </a:cxn>
                <a:cxn ang="0">
                  <a:pos x="47" y="32"/>
                </a:cxn>
                <a:cxn ang="0">
                  <a:pos x="52" y="40"/>
                </a:cxn>
                <a:cxn ang="0">
                  <a:pos x="68" y="43"/>
                </a:cxn>
                <a:cxn ang="0">
                  <a:pos x="59" y="48"/>
                </a:cxn>
                <a:cxn ang="0">
                  <a:pos x="52" y="45"/>
                </a:cxn>
                <a:cxn ang="0">
                  <a:pos x="45" y="46"/>
                </a:cxn>
                <a:cxn ang="0">
                  <a:pos x="13" y="42"/>
                </a:cxn>
                <a:cxn ang="0">
                  <a:pos x="12" y="36"/>
                </a:cxn>
                <a:cxn ang="0">
                  <a:pos x="29" y="31"/>
                </a:cxn>
                <a:cxn ang="0">
                  <a:pos x="33" y="26"/>
                </a:cxn>
                <a:cxn ang="0">
                  <a:pos x="29" y="22"/>
                </a:cxn>
                <a:cxn ang="0">
                  <a:pos x="46" y="15"/>
                </a:cxn>
                <a:cxn ang="0">
                  <a:pos x="61" y="13"/>
                </a:cxn>
                <a:cxn ang="0">
                  <a:pos x="71" y="8"/>
                </a:cxn>
                <a:cxn ang="0">
                  <a:pos x="108" y="1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45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16" y="0"/>
                </a:cxn>
                <a:cxn ang="0">
                  <a:pos x="8" y="1"/>
                </a:cxn>
                <a:cxn ang="0">
                  <a:pos x="21" y="4"/>
                </a:cxn>
                <a:cxn ang="0">
                  <a:pos x="29" y="4"/>
                </a:cxn>
                <a:cxn ang="0">
                  <a:pos x="16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46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36" y="1"/>
                </a:cxn>
                <a:cxn ang="0">
                  <a:pos x="15" y="8"/>
                </a:cxn>
                <a:cxn ang="0">
                  <a:pos x="7" y="12"/>
                </a:cxn>
                <a:cxn ang="0">
                  <a:pos x="6" y="1"/>
                </a:cxn>
                <a:cxn ang="0">
                  <a:pos x="13" y="0"/>
                </a:cxn>
                <a:cxn ang="0">
                  <a:pos x="36" y="1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47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18" y="0"/>
                </a:cxn>
                <a:cxn ang="0">
                  <a:pos x="7" y="2"/>
                </a:cxn>
                <a:cxn ang="0">
                  <a:pos x="36" y="10"/>
                </a:cxn>
                <a:cxn ang="0">
                  <a:pos x="39" y="10"/>
                </a:cxn>
                <a:cxn ang="0">
                  <a:pos x="18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48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34" y="3"/>
                </a:cxn>
                <a:cxn ang="0">
                  <a:pos x="18" y="3"/>
                </a:cxn>
                <a:cxn ang="0">
                  <a:pos x="7" y="3"/>
                </a:cxn>
                <a:cxn ang="0">
                  <a:pos x="5" y="12"/>
                </a:cxn>
                <a:cxn ang="0">
                  <a:pos x="22" y="15"/>
                </a:cxn>
                <a:cxn ang="0">
                  <a:pos x="41" y="9"/>
                </a:cxn>
                <a:cxn ang="0">
                  <a:pos x="34" y="3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49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9" y="0"/>
                </a:cxn>
                <a:cxn ang="0">
                  <a:pos x="5" y="6"/>
                </a:cxn>
                <a:cxn ang="0">
                  <a:pos x="32" y="11"/>
                </a:cxn>
                <a:cxn ang="0">
                  <a:pos x="49" y="13"/>
                </a:cxn>
                <a:cxn ang="0">
                  <a:pos x="73" y="8"/>
                </a:cxn>
                <a:cxn ang="0">
                  <a:pos x="50" y="1"/>
                </a:cxn>
                <a:cxn ang="0">
                  <a:pos x="9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0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20" y="1"/>
                </a:cxn>
                <a:cxn ang="0">
                  <a:pos x="38" y="4"/>
                </a:cxn>
                <a:cxn ang="0">
                  <a:pos x="19" y="12"/>
                </a:cxn>
                <a:cxn ang="0">
                  <a:pos x="3" y="9"/>
                </a:cxn>
                <a:cxn ang="0">
                  <a:pos x="20" y="1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1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13" y="1"/>
                </a:cxn>
                <a:cxn ang="0">
                  <a:pos x="3" y="1"/>
                </a:cxn>
                <a:cxn ang="0">
                  <a:pos x="24" y="8"/>
                </a:cxn>
                <a:cxn ang="0">
                  <a:pos x="13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2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9" y="14"/>
                </a:cxn>
                <a:cxn ang="0">
                  <a:pos x="20" y="24"/>
                </a:cxn>
                <a:cxn ang="0">
                  <a:pos x="22" y="36"/>
                </a:cxn>
                <a:cxn ang="0">
                  <a:pos x="49" y="52"/>
                </a:cxn>
                <a:cxn ang="0">
                  <a:pos x="53" y="42"/>
                </a:cxn>
                <a:cxn ang="0">
                  <a:pos x="46" y="35"/>
                </a:cxn>
                <a:cxn ang="0">
                  <a:pos x="38" y="31"/>
                </a:cxn>
                <a:cxn ang="0">
                  <a:pos x="32" y="25"/>
                </a:cxn>
                <a:cxn ang="0">
                  <a:pos x="26" y="15"/>
                </a:cxn>
                <a:cxn ang="0">
                  <a:pos x="3" y="4"/>
                </a:cxn>
                <a:cxn ang="0">
                  <a:pos x="3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3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39" y="8"/>
                </a:cxn>
                <a:cxn ang="0">
                  <a:pos x="46" y="14"/>
                </a:cxn>
                <a:cxn ang="0">
                  <a:pos x="19" y="30"/>
                </a:cxn>
                <a:cxn ang="0">
                  <a:pos x="20" y="35"/>
                </a:cxn>
                <a:cxn ang="0">
                  <a:pos x="12" y="33"/>
                </a:cxn>
                <a:cxn ang="0">
                  <a:pos x="3" y="30"/>
                </a:cxn>
                <a:cxn ang="0">
                  <a:pos x="0" y="29"/>
                </a:cxn>
                <a:cxn ang="0">
                  <a:pos x="7" y="21"/>
                </a:cxn>
                <a:cxn ang="0">
                  <a:pos x="8" y="18"/>
                </a:cxn>
                <a:cxn ang="0">
                  <a:pos x="2" y="9"/>
                </a:cxn>
                <a:cxn ang="0">
                  <a:pos x="3" y="5"/>
                </a:cxn>
                <a:cxn ang="0">
                  <a:pos x="16" y="8"/>
                </a:cxn>
                <a:cxn ang="0">
                  <a:pos x="22" y="13"/>
                </a:cxn>
                <a:cxn ang="0">
                  <a:pos x="39" y="8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4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53" y="34"/>
                </a:cxn>
                <a:cxn ang="0">
                  <a:pos x="42" y="36"/>
                </a:cxn>
                <a:cxn ang="0">
                  <a:pos x="41" y="45"/>
                </a:cxn>
                <a:cxn ang="0">
                  <a:pos x="14" y="50"/>
                </a:cxn>
                <a:cxn ang="0">
                  <a:pos x="5" y="57"/>
                </a:cxn>
                <a:cxn ang="0">
                  <a:pos x="13" y="62"/>
                </a:cxn>
                <a:cxn ang="0">
                  <a:pos x="5" y="67"/>
                </a:cxn>
                <a:cxn ang="0">
                  <a:pos x="16" y="86"/>
                </a:cxn>
                <a:cxn ang="0">
                  <a:pos x="18" y="73"/>
                </a:cxn>
                <a:cxn ang="0">
                  <a:pos x="14" y="66"/>
                </a:cxn>
                <a:cxn ang="0">
                  <a:pos x="27" y="60"/>
                </a:cxn>
                <a:cxn ang="0">
                  <a:pos x="34" y="54"/>
                </a:cxn>
                <a:cxn ang="0">
                  <a:pos x="42" y="59"/>
                </a:cxn>
                <a:cxn ang="0">
                  <a:pos x="28" y="65"/>
                </a:cxn>
                <a:cxn ang="0">
                  <a:pos x="35" y="68"/>
                </a:cxn>
                <a:cxn ang="0">
                  <a:pos x="44" y="61"/>
                </a:cxn>
                <a:cxn ang="0">
                  <a:pos x="54" y="63"/>
                </a:cxn>
                <a:cxn ang="0">
                  <a:pos x="67" y="50"/>
                </a:cxn>
                <a:cxn ang="0">
                  <a:pos x="73" y="53"/>
                </a:cxn>
                <a:cxn ang="0">
                  <a:pos x="87" y="50"/>
                </a:cxn>
                <a:cxn ang="0">
                  <a:pos x="94" y="45"/>
                </a:cxn>
                <a:cxn ang="0">
                  <a:pos x="91" y="38"/>
                </a:cxn>
                <a:cxn ang="0">
                  <a:pos x="86" y="33"/>
                </a:cxn>
                <a:cxn ang="0">
                  <a:pos x="79" y="14"/>
                </a:cxn>
                <a:cxn ang="0">
                  <a:pos x="60" y="0"/>
                </a:cxn>
                <a:cxn ang="0">
                  <a:pos x="50" y="4"/>
                </a:cxn>
                <a:cxn ang="0">
                  <a:pos x="62" y="12"/>
                </a:cxn>
                <a:cxn ang="0">
                  <a:pos x="62" y="22"/>
                </a:cxn>
                <a:cxn ang="0">
                  <a:pos x="53" y="34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5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38" y="0"/>
                </a:cxn>
                <a:cxn ang="0">
                  <a:pos x="41" y="7"/>
                </a:cxn>
                <a:cxn ang="0">
                  <a:pos x="26" y="8"/>
                </a:cxn>
                <a:cxn ang="0">
                  <a:pos x="20" y="14"/>
                </a:cxn>
                <a:cxn ang="0">
                  <a:pos x="4" y="13"/>
                </a:cxn>
                <a:cxn ang="0">
                  <a:pos x="1" y="13"/>
                </a:cxn>
                <a:cxn ang="0">
                  <a:pos x="21" y="7"/>
                </a:cxn>
                <a:cxn ang="0">
                  <a:pos x="38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6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1" y="0"/>
                </a:cxn>
                <a:cxn ang="0">
                  <a:pos x="0" y="7"/>
                </a:cxn>
                <a:cxn ang="0">
                  <a:pos x="11" y="10"/>
                </a:cxn>
                <a:cxn ang="0">
                  <a:pos x="11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7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9" y="2"/>
                </a:cxn>
                <a:cxn ang="0">
                  <a:pos x="0" y="6"/>
                </a:cxn>
                <a:cxn ang="0">
                  <a:pos x="3" y="10"/>
                </a:cxn>
                <a:cxn ang="0">
                  <a:pos x="11" y="12"/>
                </a:cxn>
                <a:cxn ang="0">
                  <a:pos x="25" y="9"/>
                </a:cxn>
                <a:cxn ang="0">
                  <a:pos x="9" y="2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8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7" y="0"/>
                </a:cxn>
                <a:cxn ang="0">
                  <a:pos x="3" y="3"/>
                </a:cxn>
                <a:cxn ang="0">
                  <a:pos x="12" y="7"/>
                </a:cxn>
                <a:cxn ang="0">
                  <a:pos x="7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7" y="0"/>
                </a:cxn>
                <a:cxn ang="0">
                  <a:pos x="6" y="7"/>
                </a:cxn>
                <a:cxn ang="0">
                  <a:pos x="7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0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16" y="0"/>
                </a:cxn>
                <a:cxn ang="0">
                  <a:pos x="5" y="6"/>
                </a:cxn>
                <a:cxn ang="0">
                  <a:pos x="0" y="12"/>
                </a:cxn>
                <a:cxn ang="0">
                  <a:pos x="11" y="14"/>
                </a:cxn>
                <a:cxn ang="0">
                  <a:pos x="16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1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19" y="0"/>
                </a:cxn>
                <a:cxn ang="0">
                  <a:pos x="16" y="9"/>
                </a:cxn>
                <a:cxn ang="0">
                  <a:pos x="19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6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6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3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5" y="2"/>
                </a:cxn>
                <a:cxn ang="0">
                  <a:pos x="1" y="4"/>
                </a:cxn>
                <a:cxn ang="0">
                  <a:pos x="4" y="7"/>
                </a:cxn>
                <a:cxn ang="0">
                  <a:pos x="5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4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8" y="9"/>
                </a:cxn>
                <a:cxn ang="0">
                  <a:pos x="3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5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9" y="9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6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7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5" y="2"/>
                </a:cxn>
                <a:cxn ang="0">
                  <a:pos x="1" y="4"/>
                </a:cxn>
                <a:cxn ang="0">
                  <a:pos x="4" y="7"/>
                </a:cxn>
                <a:cxn ang="0">
                  <a:pos x="5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8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9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70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71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688" y="533"/>
                </a:cxn>
                <a:cxn ang="0">
                  <a:pos x="507" y="486"/>
                </a:cxn>
                <a:cxn ang="0">
                  <a:pos x="240" y="527"/>
                </a:cxn>
                <a:cxn ang="0">
                  <a:pos x="70" y="621"/>
                </a:cxn>
                <a:cxn ang="0">
                  <a:pos x="18" y="769"/>
                </a:cxn>
                <a:cxn ang="0">
                  <a:pos x="222" y="866"/>
                </a:cxn>
                <a:cxn ang="0">
                  <a:pos x="468" y="851"/>
                </a:cxn>
                <a:cxn ang="0">
                  <a:pos x="604" y="930"/>
                </a:cxn>
                <a:cxn ang="0">
                  <a:pos x="688" y="1183"/>
                </a:cxn>
                <a:cxn ang="0">
                  <a:pos x="757" y="1330"/>
                </a:cxn>
                <a:cxn ang="0">
                  <a:pos x="1072" y="1286"/>
                </a:cxn>
                <a:cxn ang="0">
                  <a:pos x="1244" y="1128"/>
                </a:cxn>
                <a:cxn ang="0">
                  <a:pos x="1347" y="942"/>
                </a:cxn>
                <a:cxn ang="0">
                  <a:pos x="1520" y="816"/>
                </a:cxn>
                <a:cxn ang="0">
                  <a:pos x="1213" y="699"/>
                </a:cxn>
                <a:cxn ang="0">
                  <a:pos x="1244" y="669"/>
                </a:cxn>
                <a:cxn ang="0">
                  <a:pos x="1528" y="748"/>
                </a:cxn>
                <a:cxn ang="0">
                  <a:pos x="1672" y="647"/>
                </a:cxn>
                <a:cxn ang="0">
                  <a:pos x="1592" y="624"/>
                </a:cxn>
                <a:cxn ang="0">
                  <a:pos x="1415" y="584"/>
                </a:cxn>
                <a:cxn ang="0">
                  <a:pos x="1738" y="622"/>
                </a:cxn>
                <a:cxn ang="0">
                  <a:pos x="1973" y="697"/>
                </a:cxn>
                <a:cxn ang="0">
                  <a:pos x="2092" y="844"/>
                </a:cxn>
                <a:cxn ang="0">
                  <a:pos x="2448" y="692"/>
                </a:cxn>
                <a:cxn ang="0">
                  <a:pos x="2594" y="841"/>
                </a:cxn>
                <a:cxn ang="0">
                  <a:pos x="2600" y="714"/>
                </a:cxn>
                <a:cxn ang="0">
                  <a:pos x="2679" y="654"/>
                </a:cxn>
                <a:cxn ang="0">
                  <a:pos x="2715" y="445"/>
                </a:cxn>
                <a:cxn ang="0">
                  <a:pos x="2777" y="432"/>
                </a:cxn>
                <a:cxn ang="0">
                  <a:pos x="2807" y="349"/>
                </a:cxn>
                <a:cxn ang="0">
                  <a:pos x="2750" y="184"/>
                </a:cxn>
                <a:cxn ang="0">
                  <a:pos x="2892" y="88"/>
                </a:cxn>
                <a:cxn ang="0">
                  <a:pos x="2965" y="170"/>
                </a:cxn>
                <a:cxn ang="0">
                  <a:pos x="2958" y="101"/>
                </a:cxn>
                <a:cxn ang="0">
                  <a:pos x="3007" y="42"/>
                </a:cxn>
                <a:cxn ang="0">
                  <a:pos x="3104" y="0"/>
                </a:cxn>
                <a:cxn ang="0">
                  <a:pos x="2772" y="51"/>
                </a:cxn>
                <a:cxn ang="0">
                  <a:pos x="2410" y="68"/>
                </a:cxn>
                <a:cxn ang="0">
                  <a:pos x="2055" y="24"/>
                </a:cxn>
                <a:cxn ang="0">
                  <a:pos x="1723" y="53"/>
                </a:cxn>
                <a:cxn ang="0">
                  <a:pos x="1584" y="139"/>
                </a:cxn>
                <a:cxn ang="0">
                  <a:pos x="1409" y="112"/>
                </a:cxn>
                <a:cxn ang="0">
                  <a:pos x="1154" y="150"/>
                </a:cxn>
                <a:cxn ang="0">
                  <a:pos x="1015" y="114"/>
                </a:cxn>
                <a:cxn ang="0">
                  <a:pos x="555" y="203"/>
                </a:cxn>
                <a:cxn ang="0">
                  <a:pos x="816" y="174"/>
                </a:cxn>
                <a:cxn ang="0">
                  <a:pos x="971" y="225"/>
                </a:cxn>
                <a:cxn ang="0">
                  <a:pos x="675" y="292"/>
                </a:cxn>
                <a:cxn ang="0">
                  <a:pos x="419" y="340"/>
                </a:cxn>
                <a:cxn ang="0">
                  <a:pos x="254" y="438"/>
                </a:cxn>
                <a:cxn ang="0">
                  <a:pos x="431" y="451"/>
                </a:cxn>
                <a:cxn ang="0">
                  <a:pos x="580" y="468"/>
                </a:cxn>
                <a:cxn ang="0">
                  <a:pos x="750" y="482"/>
                </a:cxn>
                <a:cxn ang="0">
                  <a:pos x="741" y="419"/>
                </a:cxn>
                <a:cxn ang="0">
                  <a:pos x="901" y="448"/>
                </a:cxn>
                <a:cxn ang="0">
                  <a:pos x="1045" y="383"/>
                </a:cxn>
                <a:cxn ang="0">
                  <a:pos x="1176" y="393"/>
                </a:cxn>
                <a:cxn ang="0">
                  <a:pos x="973" y="489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9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4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  <p:bldP spid="3" grpId="0" bldLvl="0" animBg="1"/>
      <p:bldP spid="18436" grpId="0" bldLvl="0" animBg="1"/>
      <p:bldP spid="18437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页脚占位符 3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lIns="91440" tIns="45720" rIns="91440" bIns="45720" rtlCol="0" anchor="ctr"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5EB529-09EF-4B5C-AF5C-3B3E00225F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24" name="Group 3"/>
          <p:cNvGrpSpPr/>
          <p:nvPr/>
        </p:nvGrpSpPr>
        <p:grpSpPr>
          <a:xfrm>
            <a:off x="755650" y="1917700"/>
            <a:ext cx="7866063" cy="3146425"/>
            <a:chOff x="0" y="0"/>
            <a:chExt cx="4955" cy="1982"/>
          </a:xfrm>
        </p:grpSpPr>
        <p:sp>
          <p:nvSpPr>
            <p:cNvPr id="5152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74" y="89"/>
                </a:cxn>
                <a:cxn ang="0">
                  <a:pos x="205" y="72"/>
                </a:cxn>
                <a:cxn ang="0">
                  <a:pos x="277" y="83"/>
                </a:cxn>
                <a:cxn ang="0">
                  <a:pos x="265" y="153"/>
                </a:cxn>
                <a:cxn ang="0">
                  <a:pos x="174" y="200"/>
                </a:cxn>
                <a:cxn ang="0">
                  <a:pos x="140" y="245"/>
                </a:cxn>
                <a:cxn ang="0">
                  <a:pos x="182" y="331"/>
                </a:cxn>
                <a:cxn ang="0">
                  <a:pos x="202" y="331"/>
                </a:cxn>
                <a:cxn ang="0">
                  <a:pos x="209" y="312"/>
                </a:cxn>
                <a:cxn ang="0">
                  <a:pos x="306" y="397"/>
                </a:cxn>
                <a:cxn ang="0">
                  <a:pos x="415" y="413"/>
                </a:cxn>
                <a:cxn ang="0">
                  <a:pos x="507" y="465"/>
                </a:cxn>
                <a:cxn ang="0">
                  <a:pos x="545" y="489"/>
                </a:cxn>
                <a:cxn ang="0">
                  <a:pos x="492" y="554"/>
                </a:cxn>
                <a:cxn ang="0">
                  <a:pos x="585" y="613"/>
                </a:cxn>
                <a:cxn ang="0">
                  <a:pos x="660" y="696"/>
                </a:cxn>
                <a:cxn ang="0">
                  <a:pos x="698" y="795"/>
                </a:cxn>
                <a:cxn ang="0">
                  <a:pos x="762" y="874"/>
                </a:cxn>
                <a:cxn ang="0">
                  <a:pos x="817" y="867"/>
                </a:cxn>
                <a:cxn ang="0">
                  <a:pos x="794" y="823"/>
                </a:cxn>
                <a:cxn ang="0">
                  <a:pos x="822" y="793"/>
                </a:cxn>
                <a:cxn ang="0">
                  <a:pos x="873" y="767"/>
                </a:cxn>
                <a:cxn ang="0">
                  <a:pos x="925" y="715"/>
                </a:cxn>
                <a:cxn ang="0">
                  <a:pos x="1001" y="671"/>
                </a:cxn>
                <a:cxn ang="0">
                  <a:pos x="1036" y="600"/>
                </a:cxn>
                <a:cxn ang="0">
                  <a:pos x="990" y="529"/>
                </a:cxn>
                <a:cxn ang="0">
                  <a:pos x="878" y="485"/>
                </a:cxn>
                <a:cxn ang="0">
                  <a:pos x="705" y="441"/>
                </a:cxn>
                <a:cxn ang="0">
                  <a:pos x="622" y="434"/>
                </a:cxn>
                <a:cxn ang="0">
                  <a:pos x="577" y="436"/>
                </a:cxn>
                <a:cxn ang="0">
                  <a:pos x="507" y="451"/>
                </a:cxn>
                <a:cxn ang="0">
                  <a:pos x="484" y="404"/>
                </a:cxn>
                <a:cxn ang="0">
                  <a:pos x="470" y="365"/>
                </a:cxn>
                <a:cxn ang="0">
                  <a:pos x="403" y="380"/>
                </a:cxn>
                <a:cxn ang="0">
                  <a:pos x="363" y="327"/>
                </a:cxn>
                <a:cxn ang="0">
                  <a:pos x="473" y="314"/>
                </a:cxn>
                <a:cxn ang="0">
                  <a:pos x="537" y="312"/>
                </a:cxn>
                <a:cxn ang="0">
                  <a:pos x="573" y="310"/>
                </a:cxn>
                <a:cxn ang="0">
                  <a:pos x="675" y="259"/>
                </a:cxn>
                <a:cxn ang="0">
                  <a:pos x="756" y="233"/>
                </a:cxn>
                <a:cxn ang="0">
                  <a:pos x="816" y="219"/>
                </a:cxn>
                <a:cxn ang="0">
                  <a:pos x="856" y="185"/>
                </a:cxn>
                <a:cxn ang="0">
                  <a:pos x="822" y="177"/>
                </a:cxn>
                <a:cxn ang="0">
                  <a:pos x="975" y="157"/>
                </a:cxn>
                <a:cxn ang="0">
                  <a:pos x="898" y="118"/>
                </a:cxn>
                <a:cxn ang="0">
                  <a:pos x="848" y="91"/>
                </a:cxn>
                <a:cxn ang="0">
                  <a:pos x="780" y="125"/>
                </a:cxn>
                <a:cxn ang="0">
                  <a:pos x="709" y="153"/>
                </a:cxn>
                <a:cxn ang="0">
                  <a:pos x="653" y="104"/>
                </a:cxn>
                <a:cxn ang="0">
                  <a:pos x="774" y="83"/>
                </a:cxn>
                <a:cxn ang="0">
                  <a:pos x="809" y="68"/>
                </a:cxn>
                <a:cxn ang="0">
                  <a:pos x="848" y="60"/>
                </a:cxn>
                <a:cxn ang="0">
                  <a:pos x="821" y="50"/>
                </a:cxn>
                <a:cxn ang="0">
                  <a:pos x="806" y="41"/>
                </a:cxn>
                <a:cxn ang="0">
                  <a:pos x="767" y="35"/>
                </a:cxn>
                <a:cxn ang="0">
                  <a:pos x="706" y="47"/>
                </a:cxn>
                <a:cxn ang="0">
                  <a:pos x="606" y="41"/>
                </a:cxn>
                <a:cxn ang="0">
                  <a:pos x="351" y="0"/>
                </a:cxn>
                <a:cxn ang="0">
                  <a:pos x="220" y="11"/>
                </a:cxn>
                <a:cxn ang="0">
                  <a:pos x="185" y="35"/>
                </a:cxn>
                <a:cxn ang="0">
                  <a:pos x="82" y="60"/>
                </a:cxn>
                <a:cxn ang="0">
                  <a:pos x="82" y="74"/>
                </a:cxn>
                <a:cxn ang="0">
                  <a:pos x="2" y="87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53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0" y="1"/>
                </a:cxn>
                <a:cxn ang="0">
                  <a:pos x="0" y="7"/>
                </a:cxn>
                <a:cxn ang="0">
                  <a:pos x="14" y="12"/>
                </a:cxn>
                <a:cxn ang="0">
                  <a:pos x="28" y="8"/>
                </a:cxn>
                <a:cxn ang="0">
                  <a:pos x="18" y="0"/>
                </a:cxn>
                <a:cxn ang="0">
                  <a:pos x="10" y="1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54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8" y="0"/>
                </a:cxn>
                <a:cxn ang="0">
                  <a:pos x="17" y="14"/>
                </a:cxn>
                <a:cxn ang="0">
                  <a:pos x="27" y="14"/>
                </a:cxn>
                <a:cxn ang="0">
                  <a:pos x="25" y="5"/>
                </a:cxn>
                <a:cxn ang="0">
                  <a:pos x="17" y="1"/>
                </a:cxn>
                <a:cxn ang="0">
                  <a:pos x="8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55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62" y="0"/>
                </a:cxn>
                <a:cxn ang="0">
                  <a:pos x="51" y="3"/>
                </a:cxn>
                <a:cxn ang="0">
                  <a:pos x="35" y="8"/>
                </a:cxn>
                <a:cxn ang="0">
                  <a:pos x="25" y="14"/>
                </a:cxn>
                <a:cxn ang="0">
                  <a:pos x="14" y="18"/>
                </a:cxn>
                <a:cxn ang="0">
                  <a:pos x="41" y="29"/>
                </a:cxn>
                <a:cxn ang="0">
                  <a:pos x="51" y="32"/>
                </a:cxn>
                <a:cxn ang="0">
                  <a:pos x="54" y="32"/>
                </a:cxn>
                <a:cxn ang="0">
                  <a:pos x="57" y="30"/>
                </a:cxn>
                <a:cxn ang="0">
                  <a:pos x="62" y="35"/>
                </a:cxn>
                <a:cxn ang="0">
                  <a:pos x="78" y="30"/>
                </a:cxn>
                <a:cxn ang="0">
                  <a:pos x="83" y="26"/>
                </a:cxn>
                <a:cxn ang="0">
                  <a:pos x="65" y="14"/>
                </a:cxn>
                <a:cxn ang="0">
                  <a:pos x="73" y="8"/>
                </a:cxn>
                <a:cxn ang="0">
                  <a:pos x="72" y="1"/>
                </a:cxn>
                <a:cxn ang="0">
                  <a:pos x="62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56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29" y="4"/>
                </a:cxn>
                <a:cxn ang="0">
                  <a:pos x="11" y="4"/>
                </a:cxn>
                <a:cxn ang="0">
                  <a:pos x="3" y="6"/>
                </a:cxn>
                <a:cxn ang="0">
                  <a:pos x="15" y="18"/>
                </a:cxn>
                <a:cxn ang="0">
                  <a:pos x="33" y="16"/>
                </a:cxn>
                <a:cxn ang="0">
                  <a:pos x="59" y="19"/>
                </a:cxn>
                <a:cxn ang="0">
                  <a:pos x="70" y="21"/>
                </a:cxn>
                <a:cxn ang="0">
                  <a:pos x="84" y="31"/>
                </a:cxn>
                <a:cxn ang="0">
                  <a:pos x="89" y="40"/>
                </a:cxn>
                <a:cxn ang="0">
                  <a:pos x="100" y="35"/>
                </a:cxn>
                <a:cxn ang="0">
                  <a:pos x="106" y="34"/>
                </a:cxn>
                <a:cxn ang="0">
                  <a:pos x="118" y="36"/>
                </a:cxn>
                <a:cxn ang="0">
                  <a:pos x="123" y="28"/>
                </a:cxn>
                <a:cxn ang="0">
                  <a:pos x="96" y="19"/>
                </a:cxn>
                <a:cxn ang="0">
                  <a:pos x="66" y="7"/>
                </a:cxn>
                <a:cxn ang="0">
                  <a:pos x="33" y="9"/>
                </a:cxn>
                <a:cxn ang="0">
                  <a:pos x="29" y="4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57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36" y="0"/>
                </a:cxn>
                <a:cxn ang="0">
                  <a:pos x="27" y="2"/>
                </a:cxn>
                <a:cxn ang="0">
                  <a:pos x="20" y="11"/>
                </a:cxn>
                <a:cxn ang="0">
                  <a:pos x="9" y="12"/>
                </a:cxn>
                <a:cxn ang="0">
                  <a:pos x="3" y="15"/>
                </a:cxn>
                <a:cxn ang="0">
                  <a:pos x="8" y="19"/>
                </a:cxn>
                <a:cxn ang="0">
                  <a:pos x="84" y="12"/>
                </a:cxn>
                <a:cxn ang="0">
                  <a:pos x="77" y="6"/>
                </a:cxn>
                <a:cxn ang="0">
                  <a:pos x="66" y="3"/>
                </a:cxn>
                <a:cxn ang="0">
                  <a:pos x="64" y="8"/>
                </a:cxn>
                <a:cxn ang="0">
                  <a:pos x="56" y="6"/>
                </a:cxn>
                <a:cxn ang="0">
                  <a:pos x="42" y="5"/>
                </a:cxn>
                <a:cxn ang="0">
                  <a:pos x="36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58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6" y="9"/>
                </a:cxn>
                <a:cxn ang="0">
                  <a:pos x="20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59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0" y="0"/>
                </a:cxn>
                <a:cxn ang="0">
                  <a:pos x="0" y="5"/>
                </a:cxn>
                <a:cxn ang="0">
                  <a:pos x="11" y="12"/>
                </a:cxn>
                <a:cxn ang="0">
                  <a:pos x="9" y="6"/>
                </a:cxn>
                <a:cxn ang="0">
                  <a:pos x="11" y="2"/>
                </a:cxn>
                <a:cxn ang="0">
                  <a:pos x="10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60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41" y="1"/>
                </a:cxn>
                <a:cxn ang="0">
                  <a:pos x="16" y="11"/>
                </a:cxn>
                <a:cxn ang="0">
                  <a:pos x="3" y="13"/>
                </a:cxn>
                <a:cxn ang="0">
                  <a:pos x="0" y="13"/>
                </a:cxn>
                <a:cxn ang="0">
                  <a:pos x="16" y="20"/>
                </a:cxn>
                <a:cxn ang="0">
                  <a:pos x="24" y="22"/>
                </a:cxn>
                <a:cxn ang="0">
                  <a:pos x="44" y="16"/>
                </a:cxn>
                <a:cxn ang="0">
                  <a:pos x="52" y="15"/>
                </a:cxn>
                <a:cxn ang="0">
                  <a:pos x="53" y="19"/>
                </a:cxn>
                <a:cxn ang="0">
                  <a:pos x="41" y="21"/>
                </a:cxn>
                <a:cxn ang="0">
                  <a:pos x="46" y="25"/>
                </a:cxn>
                <a:cxn ang="0">
                  <a:pos x="26" y="30"/>
                </a:cxn>
                <a:cxn ang="0">
                  <a:pos x="45" y="37"/>
                </a:cxn>
                <a:cxn ang="0">
                  <a:pos x="53" y="39"/>
                </a:cxn>
                <a:cxn ang="0">
                  <a:pos x="76" y="35"/>
                </a:cxn>
                <a:cxn ang="0">
                  <a:pos x="96" y="36"/>
                </a:cxn>
                <a:cxn ang="0">
                  <a:pos x="108" y="40"/>
                </a:cxn>
                <a:cxn ang="0">
                  <a:pos x="131" y="37"/>
                </a:cxn>
                <a:cxn ang="0">
                  <a:pos x="143" y="35"/>
                </a:cxn>
                <a:cxn ang="0">
                  <a:pos x="142" y="27"/>
                </a:cxn>
                <a:cxn ang="0">
                  <a:pos x="150" y="24"/>
                </a:cxn>
                <a:cxn ang="0">
                  <a:pos x="153" y="16"/>
                </a:cxn>
                <a:cxn ang="0">
                  <a:pos x="135" y="20"/>
                </a:cxn>
                <a:cxn ang="0">
                  <a:pos x="129" y="15"/>
                </a:cxn>
                <a:cxn ang="0">
                  <a:pos x="110" y="15"/>
                </a:cxn>
                <a:cxn ang="0">
                  <a:pos x="86" y="3"/>
                </a:cxn>
                <a:cxn ang="0">
                  <a:pos x="60" y="4"/>
                </a:cxn>
                <a:cxn ang="0">
                  <a:pos x="53" y="1"/>
                </a:cxn>
                <a:cxn ang="0">
                  <a:pos x="41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61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63" y="4"/>
                </a:cxn>
                <a:cxn ang="0">
                  <a:pos x="9" y="8"/>
                </a:cxn>
                <a:cxn ang="0">
                  <a:pos x="6" y="12"/>
                </a:cxn>
                <a:cxn ang="0">
                  <a:pos x="36" y="18"/>
                </a:cxn>
                <a:cxn ang="0">
                  <a:pos x="87" y="25"/>
                </a:cxn>
                <a:cxn ang="0">
                  <a:pos x="114" y="24"/>
                </a:cxn>
                <a:cxn ang="0">
                  <a:pos x="121" y="22"/>
                </a:cxn>
                <a:cxn ang="0">
                  <a:pos x="114" y="15"/>
                </a:cxn>
                <a:cxn ang="0">
                  <a:pos x="106" y="13"/>
                </a:cxn>
                <a:cxn ang="0">
                  <a:pos x="84" y="9"/>
                </a:cxn>
                <a:cxn ang="0">
                  <a:pos x="63" y="4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62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43" y="3"/>
                </a:cxn>
                <a:cxn ang="0">
                  <a:pos x="33" y="8"/>
                </a:cxn>
                <a:cxn ang="0">
                  <a:pos x="14" y="13"/>
                </a:cxn>
                <a:cxn ang="0">
                  <a:pos x="35" y="27"/>
                </a:cxn>
                <a:cxn ang="0">
                  <a:pos x="51" y="29"/>
                </a:cxn>
                <a:cxn ang="0">
                  <a:pos x="67" y="34"/>
                </a:cxn>
                <a:cxn ang="0">
                  <a:pos x="82" y="29"/>
                </a:cxn>
                <a:cxn ang="0">
                  <a:pos x="93" y="35"/>
                </a:cxn>
                <a:cxn ang="0">
                  <a:pos x="97" y="43"/>
                </a:cxn>
                <a:cxn ang="0">
                  <a:pos x="74" y="52"/>
                </a:cxn>
                <a:cxn ang="0">
                  <a:pos x="58" y="60"/>
                </a:cxn>
                <a:cxn ang="0">
                  <a:pos x="45" y="58"/>
                </a:cxn>
                <a:cxn ang="0">
                  <a:pos x="36" y="57"/>
                </a:cxn>
                <a:cxn ang="0">
                  <a:pos x="28" y="64"/>
                </a:cxn>
                <a:cxn ang="0">
                  <a:pos x="25" y="68"/>
                </a:cxn>
                <a:cxn ang="0">
                  <a:pos x="47" y="71"/>
                </a:cxn>
                <a:cxn ang="0">
                  <a:pos x="61" y="70"/>
                </a:cxn>
                <a:cxn ang="0">
                  <a:pos x="74" y="80"/>
                </a:cxn>
                <a:cxn ang="0">
                  <a:pos x="82" y="81"/>
                </a:cxn>
                <a:cxn ang="0">
                  <a:pos x="90" y="82"/>
                </a:cxn>
                <a:cxn ang="0">
                  <a:pos x="100" y="86"/>
                </a:cxn>
                <a:cxn ang="0">
                  <a:pos x="117" y="81"/>
                </a:cxn>
                <a:cxn ang="0">
                  <a:pos x="131" y="81"/>
                </a:cxn>
                <a:cxn ang="0">
                  <a:pos x="148" y="73"/>
                </a:cxn>
                <a:cxn ang="0">
                  <a:pos x="146" y="64"/>
                </a:cxn>
                <a:cxn ang="0">
                  <a:pos x="141" y="60"/>
                </a:cxn>
                <a:cxn ang="0">
                  <a:pos x="150" y="57"/>
                </a:cxn>
                <a:cxn ang="0">
                  <a:pos x="158" y="63"/>
                </a:cxn>
                <a:cxn ang="0">
                  <a:pos x="160" y="68"/>
                </a:cxn>
                <a:cxn ang="0">
                  <a:pos x="169" y="67"/>
                </a:cxn>
                <a:cxn ang="0">
                  <a:pos x="196" y="58"/>
                </a:cxn>
                <a:cxn ang="0">
                  <a:pos x="189" y="50"/>
                </a:cxn>
                <a:cxn ang="0">
                  <a:pos x="168" y="42"/>
                </a:cxn>
                <a:cxn ang="0">
                  <a:pos x="171" y="37"/>
                </a:cxn>
                <a:cxn ang="0">
                  <a:pos x="179" y="35"/>
                </a:cxn>
                <a:cxn ang="0">
                  <a:pos x="163" y="22"/>
                </a:cxn>
                <a:cxn ang="0">
                  <a:pos x="150" y="20"/>
                </a:cxn>
                <a:cxn ang="0">
                  <a:pos x="143" y="19"/>
                </a:cxn>
                <a:cxn ang="0">
                  <a:pos x="130" y="11"/>
                </a:cxn>
                <a:cxn ang="0">
                  <a:pos x="100" y="15"/>
                </a:cxn>
                <a:cxn ang="0">
                  <a:pos x="107" y="9"/>
                </a:cxn>
                <a:cxn ang="0">
                  <a:pos x="90" y="6"/>
                </a:cxn>
                <a:cxn ang="0">
                  <a:pos x="77" y="6"/>
                </a:cxn>
                <a:cxn ang="0">
                  <a:pos x="43" y="3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63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16" y="0"/>
                </a:cxn>
                <a:cxn ang="0">
                  <a:pos x="0" y="3"/>
                </a:cxn>
                <a:cxn ang="0">
                  <a:pos x="19" y="12"/>
                </a:cxn>
                <a:cxn ang="0">
                  <a:pos x="30" y="16"/>
                </a:cxn>
                <a:cxn ang="0">
                  <a:pos x="37" y="9"/>
                </a:cxn>
                <a:cxn ang="0">
                  <a:pos x="29" y="2"/>
                </a:cxn>
                <a:cxn ang="0">
                  <a:pos x="1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64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29" y="2"/>
                </a:cxn>
                <a:cxn ang="0">
                  <a:pos x="16" y="8"/>
                </a:cxn>
                <a:cxn ang="0">
                  <a:pos x="3" y="8"/>
                </a:cxn>
                <a:cxn ang="0">
                  <a:pos x="10" y="18"/>
                </a:cxn>
                <a:cxn ang="0">
                  <a:pos x="50" y="11"/>
                </a:cxn>
                <a:cxn ang="0">
                  <a:pos x="57" y="5"/>
                </a:cxn>
                <a:cxn ang="0">
                  <a:pos x="38" y="2"/>
                </a:cxn>
                <a:cxn ang="0">
                  <a:pos x="29" y="2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65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25" y="0"/>
                </a:cxn>
                <a:cxn ang="0">
                  <a:pos x="6" y="5"/>
                </a:cxn>
                <a:cxn ang="0">
                  <a:pos x="14" y="11"/>
                </a:cxn>
                <a:cxn ang="0">
                  <a:pos x="31" y="9"/>
                </a:cxn>
                <a:cxn ang="0">
                  <a:pos x="39" y="6"/>
                </a:cxn>
                <a:cxn ang="0">
                  <a:pos x="25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66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38" y="4"/>
                </a:cxn>
                <a:cxn ang="0">
                  <a:pos x="18" y="1"/>
                </a:cxn>
                <a:cxn ang="0">
                  <a:pos x="0" y="6"/>
                </a:cxn>
                <a:cxn ang="0">
                  <a:pos x="26" y="11"/>
                </a:cxn>
                <a:cxn ang="0">
                  <a:pos x="43" y="14"/>
                </a:cxn>
                <a:cxn ang="0">
                  <a:pos x="56" y="6"/>
                </a:cxn>
                <a:cxn ang="0">
                  <a:pos x="54" y="2"/>
                </a:cxn>
                <a:cxn ang="0">
                  <a:pos x="43" y="0"/>
                </a:cxn>
                <a:cxn ang="0">
                  <a:pos x="38" y="4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67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1" y="1"/>
                </a:cxn>
                <a:cxn ang="0">
                  <a:pos x="0" y="6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35" y="4"/>
                </a:cxn>
                <a:cxn ang="0">
                  <a:pos x="30" y="0"/>
                </a:cxn>
                <a:cxn ang="0">
                  <a:pos x="11" y="1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68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24" y="0"/>
                </a:cxn>
                <a:cxn ang="0">
                  <a:pos x="9" y="2"/>
                </a:cxn>
                <a:cxn ang="0">
                  <a:pos x="3" y="13"/>
                </a:cxn>
                <a:cxn ang="0">
                  <a:pos x="8" y="20"/>
                </a:cxn>
                <a:cxn ang="0">
                  <a:pos x="0" y="25"/>
                </a:cxn>
                <a:cxn ang="0">
                  <a:pos x="35" y="30"/>
                </a:cxn>
                <a:cxn ang="0">
                  <a:pos x="53" y="32"/>
                </a:cxn>
                <a:cxn ang="0">
                  <a:pos x="97" y="30"/>
                </a:cxn>
                <a:cxn ang="0">
                  <a:pos x="49" y="25"/>
                </a:cxn>
                <a:cxn ang="0">
                  <a:pos x="35" y="22"/>
                </a:cxn>
                <a:cxn ang="0">
                  <a:pos x="28" y="18"/>
                </a:cxn>
                <a:cxn ang="0">
                  <a:pos x="32" y="12"/>
                </a:cxn>
                <a:cxn ang="0">
                  <a:pos x="24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69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21" y="0"/>
                </a:cxn>
                <a:cxn ang="0">
                  <a:pos x="15" y="7"/>
                </a:cxn>
                <a:cxn ang="0">
                  <a:pos x="3" y="6"/>
                </a:cxn>
                <a:cxn ang="0">
                  <a:pos x="3" y="2"/>
                </a:cxn>
                <a:cxn ang="0">
                  <a:pos x="21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70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8" y="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71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0" y="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72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2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73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7" y="9"/>
                </a:cxn>
                <a:cxn ang="0">
                  <a:pos x="21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74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7" y="9"/>
                </a:cxn>
                <a:cxn ang="0">
                  <a:pos x="21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75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9" y="0"/>
                </a:cxn>
                <a:cxn ang="0">
                  <a:pos x="4" y="6"/>
                </a:cxn>
                <a:cxn ang="0">
                  <a:pos x="19" y="9"/>
                </a:cxn>
                <a:cxn ang="0">
                  <a:pos x="23" y="1"/>
                </a:cxn>
                <a:cxn ang="0">
                  <a:pos x="9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76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6" y="9"/>
                </a:cxn>
                <a:cxn ang="0">
                  <a:pos x="20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77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18" y="19"/>
                </a:cxn>
                <a:cxn ang="0">
                  <a:pos x="3" y="31"/>
                </a:cxn>
                <a:cxn ang="0">
                  <a:pos x="23" y="34"/>
                </a:cxn>
                <a:cxn ang="0">
                  <a:pos x="10" y="40"/>
                </a:cxn>
                <a:cxn ang="0">
                  <a:pos x="67" y="46"/>
                </a:cxn>
                <a:cxn ang="0">
                  <a:pos x="91" y="45"/>
                </a:cxn>
                <a:cxn ang="0">
                  <a:pos x="160" y="27"/>
                </a:cxn>
                <a:cxn ang="0">
                  <a:pos x="192" y="22"/>
                </a:cxn>
                <a:cxn ang="0">
                  <a:pos x="208" y="27"/>
                </a:cxn>
                <a:cxn ang="0">
                  <a:pos x="175" y="30"/>
                </a:cxn>
                <a:cxn ang="0">
                  <a:pos x="155" y="38"/>
                </a:cxn>
                <a:cxn ang="0">
                  <a:pos x="163" y="41"/>
                </a:cxn>
                <a:cxn ang="0">
                  <a:pos x="166" y="54"/>
                </a:cxn>
                <a:cxn ang="0">
                  <a:pos x="224" y="66"/>
                </a:cxn>
                <a:cxn ang="0">
                  <a:pos x="216" y="72"/>
                </a:cxn>
                <a:cxn ang="0">
                  <a:pos x="235" y="84"/>
                </a:cxn>
                <a:cxn ang="0">
                  <a:pos x="223" y="91"/>
                </a:cxn>
                <a:cxn ang="0">
                  <a:pos x="208" y="101"/>
                </a:cxn>
                <a:cxn ang="0">
                  <a:pos x="188" y="111"/>
                </a:cxn>
                <a:cxn ang="0">
                  <a:pos x="187" y="144"/>
                </a:cxn>
                <a:cxn ang="0">
                  <a:pos x="213" y="152"/>
                </a:cxn>
                <a:cxn ang="0">
                  <a:pos x="249" y="153"/>
                </a:cxn>
                <a:cxn ang="0">
                  <a:pos x="264" y="144"/>
                </a:cxn>
                <a:cxn ang="0">
                  <a:pos x="324" y="122"/>
                </a:cxn>
                <a:cxn ang="0">
                  <a:pos x="366" y="115"/>
                </a:cxn>
                <a:cxn ang="0">
                  <a:pos x="414" y="105"/>
                </a:cxn>
                <a:cxn ang="0">
                  <a:pos x="461" y="99"/>
                </a:cxn>
                <a:cxn ang="0">
                  <a:pos x="488" y="89"/>
                </a:cxn>
                <a:cxn ang="0">
                  <a:pos x="513" y="69"/>
                </a:cxn>
                <a:cxn ang="0">
                  <a:pos x="514" y="53"/>
                </a:cxn>
                <a:cxn ang="0">
                  <a:pos x="514" y="43"/>
                </a:cxn>
                <a:cxn ang="0">
                  <a:pos x="533" y="31"/>
                </a:cxn>
                <a:cxn ang="0">
                  <a:pos x="561" y="32"/>
                </a:cxn>
                <a:cxn ang="0">
                  <a:pos x="591" y="17"/>
                </a:cxn>
                <a:cxn ang="0">
                  <a:pos x="569" y="19"/>
                </a:cxn>
                <a:cxn ang="0">
                  <a:pos x="543" y="15"/>
                </a:cxn>
                <a:cxn ang="0">
                  <a:pos x="510" y="7"/>
                </a:cxn>
                <a:cxn ang="0">
                  <a:pos x="412" y="9"/>
                </a:cxn>
                <a:cxn ang="0">
                  <a:pos x="375" y="13"/>
                </a:cxn>
                <a:cxn ang="0">
                  <a:pos x="356" y="13"/>
                </a:cxn>
                <a:cxn ang="0">
                  <a:pos x="331" y="19"/>
                </a:cxn>
                <a:cxn ang="0">
                  <a:pos x="306" y="10"/>
                </a:cxn>
                <a:cxn ang="0">
                  <a:pos x="277" y="14"/>
                </a:cxn>
                <a:cxn ang="0">
                  <a:pos x="235" y="17"/>
                </a:cxn>
                <a:cxn ang="0">
                  <a:pos x="263" y="13"/>
                </a:cxn>
                <a:cxn ang="0">
                  <a:pos x="226" y="3"/>
                </a:cxn>
                <a:cxn ang="0">
                  <a:pos x="214" y="1"/>
                </a:cxn>
                <a:cxn ang="0">
                  <a:pos x="202" y="3"/>
                </a:cxn>
                <a:cxn ang="0">
                  <a:pos x="153" y="6"/>
                </a:cxn>
                <a:cxn ang="0">
                  <a:pos x="103" y="10"/>
                </a:cxn>
                <a:cxn ang="0">
                  <a:pos x="69" y="9"/>
                </a:cxn>
                <a:cxn ang="0">
                  <a:pos x="72" y="24"/>
                </a:cxn>
                <a:cxn ang="0">
                  <a:pos x="67" y="17"/>
                </a:cxn>
                <a:cxn ang="0">
                  <a:pos x="39" y="14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78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22" y="0"/>
                </a:cxn>
                <a:cxn ang="0">
                  <a:pos x="5" y="7"/>
                </a:cxn>
                <a:cxn ang="0">
                  <a:pos x="16" y="10"/>
                </a:cxn>
                <a:cxn ang="0">
                  <a:pos x="27" y="10"/>
                </a:cxn>
                <a:cxn ang="0">
                  <a:pos x="22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79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63" y="3"/>
                </a:cxn>
                <a:cxn ang="0">
                  <a:pos x="41" y="1"/>
                </a:cxn>
                <a:cxn ang="0">
                  <a:pos x="33" y="0"/>
                </a:cxn>
                <a:cxn ang="0">
                  <a:pos x="0" y="9"/>
                </a:cxn>
                <a:cxn ang="0">
                  <a:pos x="18" y="13"/>
                </a:cxn>
                <a:cxn ang="0">
                  <a:pos x="26" y="20"/>
                </a:cxn>
                <a:cxn ang="0">
                  <a:pos x="41" y="23"/>
                </a:cxn>
                <a:cxn ang="0">
                  <a:pos x="49" y="24"/>
                </a:cxn>
                <a:cxn ang="0">
                  <a:pos x="81" y="20"/>
                </a:cxn>
                <a:cxn ang="0">
                  <a:pos x="108" y="15"/>
                </a:cxn>
                <a:cxn ang="0">
                  <a:pos x="92" y="6"/>
                </a:cxn>
                <a:cxn ang="0">
                  <a:pos x="85" y="1"/>
                </a:cxn>
                <a:cxn ang="0">
                  <a:pos x="63" y="3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80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22" y="0"/>
                </a:cxn>
                <a:cxn ang="0">
                  <a:pos x="5" y="7"/>
                </a:cxn>
                <a:cxn ang="0">
                  <a:pos x="16" y="12"/>
                </a:cxn>
                <a:cxn ang="0">
                  <a:pos x="27" y="12"/>
                </a:cxn>
                <a:cxn ang="0">
                  <a:pos x="22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81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24" y="2"/>
                </a:cxn>
                <a:cxn ang="0">
                  <a:pos x="67" y="3"/>
                </a:cxn>
                <a:cxn ang="0">
                  <a:pos x="70" y="8"/>
                </a:cxn>
                <a:cxn ang="0">
                  <a:pos x="68" y="11"/>
                </a:cxn>
                <a:cxn ang="0">
                  <a:pos x="58" y="9"/>
                </a:cxn>
                <a:cxn ang="0">
                  <a:pos x="50" y="6"/>
                </a:cxn>
                <a:cxn ang="0">
                  <a:pos x="15" y="9"/>
                </a:cxn>
                <a:cxn ang="0">
                  <a:pos x="20" y="17"/>
                </a:cxn>
                <a:cxn ang="0">
                  <a:pos x="35" y="18"/>
                </a:cxn>
                <a:cxn ang="0">
                  <a:pos x="48" y="24"/>
                </a:cxn>
                <a:cxn ang="0">
                  <a:pos x="58" y="28"/>
                </a:cxn>
                <a:cxn ang="0">
                  <a:pos x="70" y="23"/>
                </a:cxn>
                <a:cxn ang="0">
                  <a:pos x="79" y="19"/>
                </a:cxn>
                <a:cxn ang="0">
                  <a:pos x="82" y="16"/>
                </a:cxn>
                <a:cxn ang="0">
                  <a:pos x="107" y="12"/>
                </a:cxn>
                <a:cxn ang="0">
                  <a:pos x="121" y="10"/>
                </a:cxn>
                <a:cxn ang="0">
                  <a:pos x="129" y="9"/>
                </a:cxn>
                <a:cxn ang="0">
                  <a:pos x="124" y="2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82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23" y="2"/>
                </a:cxn>
                <a:cxn ang="0">
                  <a:pos x="5" y="1"/>
                </a:cxn>
                <a:cxn ang="0">
                  <a:pos x="15" y="10"/>
                </a:cxn>
                <a:cxn ang="0">
                  <a:pos x="34" y="5"/>
                </a:cxn>
                <a:cxn ang="0">
                  <a:pos x="23" y="2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83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15" y="6"/>
                </a:cxn>
                <a:cxn ang="0">
                  <a:pos x="0" y="8"/>
                </a:cxn>
                <a:cxn ang="0">
                  <a:pos x="9" y="15"/>
                </a:cxn>
                <a:cxn ang="0">
                  <a:pos x="21" y="30"/>
                </a:cxn>
                <a:cxn ang="0">
                  <a:pos x="33" y="31"/>
                </a:cxn>
                <a:cxn ang="0">
                  <a:pos x="32" y="36"/>
                </a:cxn>
                <a:cxn ang="0">
                  <a:pos x="18" y="38"/>
                </a:cxn>
                <a:cxn ang="0">
                  <a:pos x="10" y="45"/>
                </a:cxn>
                <a:cxn ang="0">
                  <a:pos x="11" y="47"/>
                </a:cxn>
                <a:cxn ang="0">
                  <a:pos x="19" y="48"/>
                </a:cxn>
                <a:cxn ang="0">
                  <a:pos x="11" y="57"/>
                </a:cxn>
                <a:cxn ang="0">
                  <a:pos x="13" y="59"/>
                </a:cxn>
                <a:cxn ang="0">
                  <a:pos x="21" y="59"/>
                </a:cxn>
                <a:cxn ang="0">
                  <a:pos x="37" y="57"/>
                </a:cxn>
                <a:cxn ang="0">
                  <a:pos x="58" y="59"/>
                </a:cxn>
                <a:cxn ang="0">
                  <a:pos x="68" y="57"/>
                </a:cxn>
                <a:cxn ang="0">
                  <a:pos x="76" y="56"/>
                </a:cxn>
                <a:cxn ang="0">
                  <a:pos x="80" y="48"/>
                </a:cxn>
                <a:cxn ang="0">
                  <a:pos x="92" y="45"/>
                </a:cxn>
                <a:cxn ang="0">
                  <a:pos x="68" y="37"/>
                </a:cxn>
                <a:cxn ang="0">
                  <a:pos x="55" y="29"/>
                </a:cxn>
                <a:cxn ang="0">
                  <a:pos x="51" y="24"/>
                </a:cxn>
                <a:cxn ang="0">
                  <a:pos x="40" y="21"/>
                </a:cxn>
                <a:cxn ang="0">
                  <a:pos x="54" y="15"/>
                </a:cxn>
                <a:cxn ang="0">
                  <a:pos x="40" y="10"/>
                </a:cxn>
                <a:cxn ang="0">
                  <a:pos x="44" y="4"/>
                </a:cxn>
                <a:cxn ang="0">
                  <a:pos x="28" y="1"/>
                </a:cxn>
                <a:cxn ang="0">
                  <a:pos x="19" y="3"/>
                </a:cxn>
                <a:cxn ang="0">
                  <a:pos x="15" y="6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84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37" y="2"/>
                </a:cxn>
                <a:cxn ang="0">
                  <a:pos x="52" y="3"/>
                </a:cxn>
                <a:cxn ang="0">
                  <a:pos x="58" y="9"/>
                </a:cxn>
                <a:cxn ang="0">
                  <a:pos x="50" y="16"/>
                </a:cxn>
                <a:cxn ang="0">
                  <a:pos x="29" y="26"/>
                </a:cxn>
                <a:cxn ang="0">
                  <a:pos x="11" y="31"/>
                </a:cxn>
                <a:cxn ang="0">
                  <a:pos x="5" y="24"/>
                </a:cxn>
                <a:cxn ang="0">
                  <a:pos x="13" y="22"/>
                </a:cxn>
                <a:cxn ang="0">
                  <a:pos x="9" y="15"/>
                </a:cxn>
                <a:cxn ang="0">
                  <a:pos x="25" y="9"/>
                </a:cxn>
                <a:cxn ang="0">
                  <a:pos x="37" y="2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85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136" y="4"/>
                </a:cxn>
                <a:cxn ang="0">
                  <a:pos x="113" y="6"/>
                </a:cxn>
                <a:cxn ang="0">
                  <a:pos x="92" y="18"/>
                </a:cxn>
                <a:cxn ang="0">
                  <a:pos x="66" y="20"/>
                </a:cxn>
                <a:cxn ang="0">
                  <a:pos x="53" y="26"/>
                </a:cxn>
                <a:cxn ang="0">
                  <a:pos x="44" y="40"/>
                </a:cxn>
                <a:cxn ang="0">
                  <a:pos x="23" y="58"/>
                </a:cxn>
                <a:cxn ang="0">
                  <a:pos x="0" y="62"/>
                </a:cxn>
                <a:cxn ang="0">
                  <a:pos x="46" y="112"/>
                </a:cxn>
                <a:cxn ang="0">
                  <a:pos x="77" y="147"/>
                </a:cxn>
                <a:cxn ang="0">
                  <a:pos x="92" y="153"/>
                </a:cxn>
                <a:cxn ang="0">
                  <a:pos x="108" y="156"/>
                </a:cxn>
                <a:cxn ang="0">
                  <a:pos x="146" y="149"/>
                </a:cxn>
                <a:cxn ang="0">
                  <a:pos x="161" y="146"/>
                </a:cxn>
                <a:cxn ang="0">
                  <a:pos x="191" y="156"/>
                </a:cxn>
                <a:cxn ang="0">
                  <a:pos x="207" y="182"/>
                </a:cxn>
                <a:cxn ang="0">
                  <a:pos x="214" y="180"/>
                </a:cxn>
                <a:cxn ang="0">
                  <a:pos x="220" y="176"/>
                </a:cxn>
                <a:cxn ang="0">
                  <a:pos x="235" y="189"/>
                </a:cxn>
                <a:cxn ang="0">
                  <a:pos x="258" y="197"/>
                </a:cxn>
                <a:cxn ang="0">
                  <a:pos x="278" y="208"/>
                </a:cxn>
                <a:cxn ang="0">
                  <a:pos x="283" y="212"/>
                </a:cxn>
                <a:cxn ang="0">
                  <a:pos x="291" y="215"/>
                </a:cxn>
                <a:cxn ang="0">
                  <a:pos x="309" y="226"/>
                </a:cxn>
                <a:cxn ang="0">
                  <a:pos x="314" y="218"/>
                </a:cxn>
                <a:cxn ang="0">
                  <a:pos x="344" y="227"/>
                </a:cxn>
                <a:cxn ang="0">
                  <a:pos x="375" y="226"/>
                </a:cxn>
                <a:cxn ang="0">
                  <a:pos x="393" y="184"/>
                </a:cxn>
                <a:cxn ang="0">
                  <a:pos x="403" y="160"/>
                </a:cxn>
                <a:cxn ang="0">
                  <a:pos x="396" y="126"/>
                </a:cxn>
                <a:cxn ang="0">
                  <a:pos x="342" y="93"/>
                </a:cxn>
                <a:cxn ang="0">
                  <a:pos x="338" y="81"/>
                </a:cxn>
                <a:cxn ang="0">
                  <a:pos x="294" y="62"/>
                </a:cxn>
                <a:cxn ang="0">
                  <a:pos x="301" y="53"/>
                </a:cxn>
                <a:cxn ang="0">
                  <a:pos x="291" y="46"/>
                </a:cxn>
                <a:cxn ang="0">
                  <a:pos x="265" y="27"/>
                </a:cxn>
                <a:cxn ang="0">
                  <a:pos x="251" y="11"/>
                </a:cxn>
                <a:cxn ang="0">
                  <a:pos x="248" y="6"/>
                </a:cxn>
                <a:cxn ang="0">
                  <a:pos x="232" y="52"/>
                </a:cxn>
                <a:cxn ang="0">
                  <a:pos x="207" y="40"/>
                </a:cxn>
                <a:cxn ang="0">
                  <a:pos x="186" y="39"/>
                </a:cxn>
                <a:cxn ang="0">
                  <a:pos x="173" y="30"/>
                </a:cxn>
                <a:cxn ang="0">
                  <a:pos x="168" y="22"/>
                </a:cxn>
                <a:cxn ang="0">
                  <a:pos x="177" y="19"/>
                </a:cxn>
                <a:cxn ang="0">
                  <a:pos x="153" y="6"/>
                </a:cxn>
                <a:cxn ang="0">
                  <a:pos x="138" y="4"/>
                </a:cxn>
                <a:cxn ang="0">
                  <a:pos x="131" y="3"/>
                </a:cxn>
                <a:cxn ang="0">
                  <a:pos x="136" y="4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86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53" y="20"/>
                </a:cxn>
                <a:cxn ang="0">
                  <a:pos x="44" y="13"/>
                </a:cxn>
                <a:cxn ang="0">
                  <a:pos x="40" y="6"/>
                </a:cxn>
                <a:cxn ang="0">
                  <a:pos x="34" y="4"/>
                </a:cxn>
                <a:cxn ang="0">
                  <a:pos x="10" y="6"/>
                </a:cxn>
                <a:cxn ang="0">
                  <a:pos x="28" y="14"/>
                </a:cxn>
                <a:cxn ang="0">
                  <a:pos x="30" y="18"/>
                </a:cxn>
                <a:cxn ang="0">
                  <a:pos x="16" y="24"/>
                </a:cxn>
                <a:cxn ang="0">
                  <a:pos x="56" y="31"/>
                </a:cxn>
                <a:cxn ang="0">
                  <a:pos x="79" y="39"/>
                </a:cxn>
                <a:cxn ang="0">
                  <a:pos x="82" y="43"/>
                </a:cxn>
                <a:cxn ang="0">
                  <a:pos x="90" y="45"/>
                </a:cxn>
                <a:cxn ang="0">
                  <a:pos x="95" y="53"/>
                </a:cxn>
                <a:cxn ang="0">
                  <a:pos x="84" y="67"/>
                </a:cxn>
                <a:cxn ang="0">
                  <a:pos x="115" y="64"/>
                </a:cxn>
                <a:cxn ang="0">
                  <a:pos x="122" y="74"/>
                </a:cxn>
                <a:cxn ang="0">
                  <a:pos x="138" y="77"/>
                </a:cxn>
                <a:cxn ang="0">
                  <a:pos x="146" y="78"/>
                </a:cxn>
                <a:cxn ang="0">
                  <a:pos x="161" y="77"/>
                </a:cxn>
                <a:cxn ang="0">
                  <a:pos x="177" y="67"/>
                </a:cxn>
                <a:cxn ang="0">
                  <a:pos x="215" y="86"/>
                </a:cxn>
                <a:cxn ang="0">
                  <a:pos x="233" y="96"/>
                </a:cxn>
                <a:cxn ang="0">
                  <a:pos x="230" y="77"/>
                </a:cxn>
                <a:cxn ang="0">
                  <a:pos x="215" y="69"/>
                </a:cxn>
                <a:cxn ang="0">
                  <a:pos x="238" y="58"/>
                </a:cxn>
                <a:cxn ang="0">
                  <a:pos x="260" y="53"/>
                </a:cxn>
                <a:cxn ang="0">
                  <a:pos x="269" y="52"/>
                </a:cxn>
                <a:cxn ang="0">
                  <a:pos x="271" y="48"/>
                </a:cxn>
                <a:cxn ang="0">
                  <a:pos x="227" y="51"/>
                </a:cxn>
                <a:cxn ang="0">
                  <a:pos x="195" y="48"/>
                </a:cxn>
                <a:cxn ang="0">
                  <a:pos x="191" y="44"/>
                </a:cxn>
                <a:cxn ang="0">
                  <a:pos x="187" y="40"/>
                </a:cxn>
                <a:cxn ang="0">
                  <a:pos x="141" y="27"/>
                </a:cxn>
                <a:cxn ang="0">
                  <a:pos x="103" y="20"/>
                </a:cxn>
                <a:cxn ang="0">
                  <a:pos x="87" y="18"/>
                </a:cxn>
                <a:cxn ang="0">
                  <a:pos x="51" y="18"/>
                </a:cxn>
                <a:cxn ang="0">
                  <a:pos x="44" y="11"/>
                </a:cxn>
                <a:cxn ang="0">
                  <a:pos x="44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87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21" y="6"/>
                </a:cxn>
                <a:cxn ang="0">
                  <a:pos x="0" y="6"/>
                </a:cxn>
                <a:cxn ang="0">
                  <a:pos x="13" y="14"/>
                </a:cxn>
                <a:cxn ang="0">
                  <a:pos x="18" y="22"/>
                </a:cxn>
                <a:cxn ang="0">
                  <a:pos x="21" y="26"/>
                </a:cxn>
                <a:cxn ang="0">
                  <a:pos x="39" y="17"/>
                </a:cxn>
                <a:cxn ang="0">
                  <a:pos x="21" y="6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88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30" y="25"/>
                </a:cxn>
                <a:cxn ang="0">
                  <a:pos x="25" y="21"/>
                </a:cxn>
                <a:cxn ang="0">
                  <a:pos x="9" y="24"/>
                </a:cxn>
                <a:cxn ang="0">
                  <a:pos x="25" y="38"/>
                </a:cxn>
                <a:cxn ang="0">
                  <a:pos x="79" y="30"/>
                </a:cxn>
                <a:cxn ang="0">
                  <a:pos x="95" y="25"/>
                </a:cxn>
                <a:cxn ang="0">
                  <a:pos x="110" y="22"/>
                </a:cxn>
                <a:cxn ang="0">
                  <a:pos x="141" y="6"/>
                </a:cxn>
                <a:cxn ang="0">
                  <a:pos x="135" y="0"/>
                </a:cxn>
                <a:cxn ang="0">
                  <a:pos x="115" y="6"/>
                </a:cxn>
                <a:cxn ang="0">
                  <a:pos x="68" y="14"/>
                </a:cxn>
                <a:cxn ang="0">
                  <a:pos x="54" y="15"/>
                </a:cxn>
                <a:cxn ang="0">
                  <a:pos x="38" y="18"/>
                </a:cxn>
                <a:cxn ang="0">
                  <a:pos x="30" y="25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89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8" y="21"/>
                </a:cxn>
                <a:cxn ang="0">
                  <a:pos x="5" y="30"/>
                </a:cxn>
                <a:cxn ang="0">
                  <a:pos x="0" y="38"/>
                </a:cxn>
                <a:cxn ang="0">
                  <a:pos x="23" y="41"/>
                </a:cxn>
                <a:cxn ang="0">
                  <a:pos x="33" y="34"/>
                </a:cxn>
                <a:cxn ang="0">
                  <a:pos x="78" y="24"/>
                </a:cxn>
                <a:cxn ang="0">
                  <a:pos x="85" y="16"/>
                </a:cxn>
                <a:cxn ang="0">
                  <a:pos x="70" y="10"/>
                </a:cxn>
                <a:cxn ang="0">
                  <a:pos x="63" y="7"/>
                </a:cxn>
                <a:cxn ang="0">
                  <a:pos x="40" y="4"/>
                </a:cxn>
                <a:cxn ang="0">
                  <a:pos x="33" y="13"/>
                </a:cxn>
                <a:cxn ang="0">
                  <a:pos x="8" y="21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90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19" y="0"/>
                </a:cxn>
                <a:cxn ang="0">
                  <a:pos x="5" y="3"/>
                </a:cxn>
                <a:cxn ang="0">
                  <a:pos x="16" y="11"/>
                </a:cxn>
                <a:cxn ang="0">
                  <a:pos x="26" y="8"/>
                </a:cxn>
                <a:cxn ang="0">
                  <a:pos x="1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91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83" y="0"/>
                </a:cxn>
                <a:cxn ang="0">
                  <a:pos x="68" y="10"/>
                </a:cxn>
                <a:cxn ang="0">
                  <a:pos x="57" y="22"/>
                </a:cxn>
                <a:cxn ang="0">
                  <a:pos x="23" y="29"/>
                </a:cxn>
                <a:cxn ang="0">
                  <a:pos x="18" y="33"/>
                </a:cxn>
                <a:cxn ang="0">
                  <a:pos x="10" y="34"/>
                </a:cxn>
                <a:cxn ang="0">
                  <a:pos x="13" y="46"/>
                </a:cxn>
                <a:cxn ang="0">
                  <a:pos x="18" y="53"/>
                </a:cxn>
                <a:cxn ang="0">
                  <a:pos x="0" y="69"/>
                </a:cxn>
                <a:cxn ang="0">
                  <a:pos x="18" y="90"/>
                </a:cxn>
                <a:cxn ang="0">
                  <a:pos x="34" y="93"/>
                </a:cxn>
                <a:cxn ang="0">
                  <a:pos x="57" y="75"/>
                </a:cxn>
                <a:cxn ang="0">
                  <a:pos x="68" y="67"/>
                </a:cxn>
                <a:cxn ang="0">
                  <a:pos x="83" y="40"/>
                </a:cxn>
                <a:cxn ang="0">
                  <a:pos x="91" y="26"/>
                </a:cxn>
                <a:cxn ang="0">
                  <a:pos x="107" y="25"/>
                </a:cxn>
                <a:cxn ang="0">
                  <a:pos x="83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92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19" y="0"/>
                </a:cxn>
                <a:cxn ang="0">
                  <a:pos x="16" y="21"/>
                </a:cxn>
                <a:cxn ang="0">
                  <a:pos x="19" y="26"/>
                </a:cxn>
                <a:cxn ang="0">
                  <a:pos x="26" y="27"/>
                </a:cxn>
                <a:cxn ang="0">
                  <a:pos x="36" y="26"/>
                </a:cxn>
                <a:cxn ang="0">
                  <a:pos x="1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93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62" y="0"/>
                </a:cxn>
                <a:cxn ang="0">
                  <a:pos x="39" y="29"/>
                </a:cxn>
                <a:cxn ang="0">
                  <a:pos x="23" y="32"/>
                </a:cxn>
                <a:cxn ang="0">
                  <a:pos x="8" y="37"/>
                </a:cxn>
                <a:cxn ang="0">
                  <a:pos x="26" y="65"/>
                </a:cxn>
                <a:cxn ang="0">
                  <a:pos x="34" y="77"/>
                </a:cxn>
                <a:cxn ang="0">
                  <a:pos x="39" y="81"/>
                </a:cxn>
                <a:cxn ang="0">
                  <a:pos x="54" y="84"/>
                </a:cxn>
                <a:cxn ang="0">
                  <a:pos x="62" y="67"/>
                </a:cxn>
                <a:cxn ang="0">
                  <a:pos x="80" y="58"/>
                </a:cxn>
                <a:cxn ang="0">
                  <a:pos x="73" y="24"/>
                </a:cxn>
                <a:cxn ang="0">
                  <a:pos x="91" y="17"/>
                </a:cxn>
                <a:cxn ang="0">
                  <a:pos x="73" y="7"/>
                </a:cxn>
                <a:cxn ang="0">
                  <a:pos x="62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94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31" y="1"/>
                </a:cxn>
                <a:cxn ang="0">
                  <a:pos x="33" y="12"/>
                </a:cxn>
                <a:cxn ang="0">
                  <a:pos x="39" y="21"/>
                </a:cxn>
                <a:cxn ang="0">
                  <a:pos x="41" y="31"/>
                </a:cxn>
                <a:cxn ang="0">
                  <a:pos x="44" y="36"/>
                </a:cxn>
                <a:cxn ang="0">
                  <a:pos x="46" y="43"/>
                </a:cxn>
                <a:cxn ang="0">
                  <a:pos x="36" y="31"/>
                </a:cxn>
                <a:cxn ang="0">
                  <a:pos x="22" y="27"/>
                </a:cxn>
                <a:cxn ang="0">
                  <a:pos x="3" y="29"/>
                </a:cxn>
                <a:cxn ang="0">
                  <a:pos x="5" y="35"/>
                </a:cxn>
                <a:cxn ang="0">
                  <a:pos x="26" y="39"/>
                </a:cxn>
                <a:cxn ang="0">
                  <a:pos x="36" y="46"/>
                </a:cxn>
                <a:cxn ang="0">
                  <a:pos x="46" y="46"/>
                </a:cxn>
                <a:cxn ang="0">
                  <a:pos x="50" y="51"/>
                </a:cxn>
                <a:cxn ang="0">
                  <a:pos x="62" y="61"/>
                </a:cxn>
                <a:cxn ang="0">
                  <a:pos x="53" y="43"/>
                </a:cxn>
                <a:cxn ang="0">
                  <a:pos x="52" y="31"/>
                </a:cxn>
                <a:cxn ang="0">
                  <a:pos x="46" y="22"/>
                </a:cxn>
                <a:cxn ang="0">
                  <a:pos x="41" y="14"/>
                </a:cxn>
                <a:cxn ang="0">
                  <a:pos x="36" y="7"/>
                </a:cxn>
                <a:cxn ang="0">
                  <a:pos x="31" y="1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95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3" y="0"/>
                </a:cxn>
                <a:cxn ang="0">
                  <a:pos x="0" y="8"/>
                </a:cxn>
                <a:cxn ang="0">
                  <a:pos x="6" y="18"/>
                </a:cxn>
                <a:cxn ang="0">
                  <a:pos x="11" y="32"/>
                </a:cxn>
                <a:cxn ang="0">
                  <a:pos x="21" y="44"/>
                </a:cxn>
                <a:cxn ang="0">
                  <a:pos x="33" y="59"/>
                </a:cxn>
                <a:cxn ang="0">
                  <a:pos x="25" y="39"/>
                </a:cxn>
                <a:cxn ang="0">
                  <a:pos x="21" y="31"/>
                </a:cxn>
                <a:cxn ang="0">
                  <a:pos x="17" y="21"/>
                </a:cxn>
                <a:cxn ang="0">
                  <a:pos x="15" y="15"/>
                </a:cxn>
                <a:cxn ang="0">
                  <a:pos x="10" y="13"/>
                </a:cxn>
                <a:cxn ang="0">
                  <a:pos x="3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96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5" y="11"/>
                </a:cxn>
                <a:cxn ang="0">
                  <a:pos x="15" y="14"/>
                </a:cxn>
                <a:cxn ang="0">
                  <a:pos x="32" y="16"/>
                </a:cxn>
                <a:cxn ang="0">
                  <a:pos x="41" y="18"/>
                </a:cxn>
                <a:cxn ang="0">
                  <a:pos x="50" y="21"/>
                </a:cxn>
                <a:cxn ang="0">
                  <a:pos x="57" y="22"/>
                </a:cxn>
                <a:cxn ang="0">
                  <a:pos x="48" y="12"/>
                </a:cxn>
                <a:cxn ang="0">
                  <a:pos x="42" y="7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3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97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62" y="0"/>
                </a:cxn>
                <a:cxn ang="0">
                  <a:pos x="47" y="3"/>
                </a:cxn>
                <a:cxn ang="0">
                  <a:pos x="15" y="5"/>
                </a:cxn>
                <a:cxn ang="0">
                  <a:pos x="9" y="11"/>
                </a:cxn>
                <a:cxn ang="0">
                  <a:pos x="7" y="21"/>
                </a:cxn>
                <a:cxn ang="0">
                  <a:pos x="9" y="25"/>
                </a:cxn>
                <a:cxn ang="0">
                  <a:pos x="3" y="30"/>
                </a:cxn>
                <a:cxn ang="0">
                  <a:pos x="9" y="37"/>
                </a:cxn>
                <a:cxn ang="0">
                  <a:pos x="15" y="43"/>
                </a:cxn>
                <a:cxn ang="0">
                  <a:pos x="9" y="50"/>
                </a:cxn>
                <a:cxn ang="0">
                  <a:pos x="15" y="53"/>
                </a:cxn>
                <a:cxn ang="0">
                  <a:pos x="27" y="50"/>
                </a:cxn>
                <a:cxn ang="0">
                  <a:pos x="32" y="31"/>
                </a:cxn>
                <a:cxn ang="0">
                  <a:pos x="35" y="43"/>
                </a:cxn>
                <a:cxn ang="0">
                  <a:pos x="41" y="50"/>
                </a:cxn>
                <a:cxn ang="0">
                  <a:pos x="39" y="38"/>
                </a:cxn>
                <a:cxn ang="0">
                  <a:pos x="45" y="25"/>
                </a:cxn>
                <a:cxn ang="0">
                  <a:pos x="43" y="17"/>
                </a:cxn>
                <a:cxn ang="0">
                  <a:pos x="33" y="20"/>
                </a:cxn>
                <a:cxn ang="0">
                  <a:pos x="22" y="19"/>
                </a:cxn>
                <a:cxn ang="0">
                  <a:pos x="26" y="12"/>
                </a:cxn>
                <a:cxn ang="0">
                  <a:pos x="39" y="12"/>
                </a:cxn>
                <a:cxn ang="0">
                  <a:pos x="49" y="13"/>
                </a:cxn>
                <a:cxn ang="0">
                  <a:pos x="62" y="10"/>
                </a:cxn>
                <a:cxn ang="0">
                  <a:pos x="69" y="4"/>
                </a:cxn>
                <a:cxn ang="0">
                  <a:pos x="62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98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3" y="14"/>
                </a:cxn>
                <a:cxn ang="0">
                  <a:pos x="1" y="22"/>
                </a:cxn>
                <a:cxn ang="0">
                  <a:pos x="9" y="34"/>
                </a:cxn>
                <a:cxn ang="0">
                  <a:pos x="18" y="29"/>
                </a:cxn>
                <a:cxn ang="0">
                  <a:pos x="13" y="22"/>
                </a:cxn>
                <a:cxn ang="0">
                  <a:pos x="7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99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8" y="1"/>
                </a:cxn>
                <a:cxn ang="0">
                  <a:pos x="0" y="7"/>
                </a:cxn>
                <a:cxn ang="0">
                  <a:pos x="5" y="17"/>
                </a:cxn>
                <a:cxn ang="0">
                  <a:pos x="3" y="37"/>
                </a:cxn>
                <a:cxn ang="0">
                  <a:pos x="11" y="36"/>
                </a:cxn>
                <a:cxn ang="0">
                  <a:pos x="13" y="40"/>
                </a:cxn>
                <a:cxn ang="0">
                  <a:pos x="19" y="42"/>
                </a:cxn>
                <a:cxn ang="0">
                  <a:pos x="25" y="48"/>
                </a:cxn>
                <a:cxn ang="0">
                  <a:pos x="30" y="44"/>
                </a:cxn>
                <a:cxn ang="0">
                  <a:pos x="41" y="46"/>
                </a:cxn>
                <a:cxn ang="0">
                  <a:pos x="41" y="38"/>
                </a:cxn>
                <a:cxn ang="0">
                  <a:pos x="30" y="36"/>
                </a:cxn>
                <a:cxn ang="0">
                  <a:pos x="25" y="32"/>
                </a:cxn>
                <a:cxn ang="0">
                  <a:pos x="22" y="25"/>
                </a:cxn>
                <a:cxn ang="0">
                  <a:pos x="26" y="18"/>
                </a:cxn>
                <a:cxn ang="0">
                  <a:pos x="22" y="13"/>
                </a:cxn>
                <a:cxn ang="0">
                  <a:pos x="27" y="7"/>
                </a:cxn>
                <a:cxn ang="0">
                  <a:pos x="19" y="1"/>
                </a:cxn>
                <a:cxn ang="0">
                  <a:pos x="12" y="3"/>
                </a:cxn>
                <a:cxn ang="0">
                  <a:pos x="8" y="1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00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34" y="0"/>
                </a:cxn>
                <a:cxn ang="0">
                  <a:pos x="29" y="6"/>
                </a:cxn>
                <a:cxn ang="0">
                  <a:pos x="21" y="11"/>
                </a:cxn>
                <a:cxn ang="0">
                  <a:pos x="10" y="13"/>
                </a:cxn>
                <a:cxn ang="0">
                  <a:pos x="5" y="17"/>
                </a:cxn>
                <a:cxn ang="0">
                  <a:pos x="3" y="26"/>
                </a:cxn>
                <a:cxn ang="0">
                  <a:pos x="9" y="25"/>
                </a:cxn>
                <a:cxn ang="0">
                  <a:pos x="17" y="22"/>
                </a:cxn>
                <a:cxn ang="0">
                  <a:pos x="23" y="25"/>
                </a:cxn>
                <a:cxn ang="0">
                  <a:pos x="38" y="35"/>
                </a:cxn>
                <a:cxn ang="0">
                  <a:pos x="47" y="25"/>
                </a:cxn>
                <a:cxn ang="0">
                  <a:pos x="56" y="24"/>
                </a:cxn>
                <a:cxn ang="0">
                  <a:pos x="49" y="13"/>
                </a:cxn>
                <a:cxn ang="0">
                  <a:pos x="34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01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3" y="9"/>
                </a:cxn>
                <a:cxn ang="0">
                  <a:pos x="17" y="22"/>
                </a:cxn>
                <a:cxn ang="0">
                  <a:pos x="20" y="17"/>
                </a:cxn>
                <a:cxn ang="0">
                  <a:pos x="25" y="14"/>
                </a:cxn>
                <a:cxn ang="0">
                  <a:pos x="20" y="8"/>
                </a:cxn>
                <a:cxn ang="0">
                  <a:pos x="13" y="4"/>
                </a:cxn>
                <a:cxn ang="0">
                  <a:pos x="8" y="1"/>
                </a:cxn>
                <a:cxn ang="0">
                  <a:pos x="2" y="4"/>
                </a:cxn>
                <a:cxn ang="0">
                  <a:pos x="3" y="9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02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16" y="4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03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18" y="12"/>
                </a:cxn>
                <a:cxn ang="0">
                  <a:pos x="27" y="17"/>
                </a:cxn>
                <a:cxn ang="0">
                  <a:pos x="39" y="15"/>
                </a:cxn>
                <a:cxn ang="0">
                  <a:pos x="31" y="9"/>
                </a:cxn>
                <a:cxn ang="0">
                  <a:pos x="18" y="1"/>
                </a:cxn>
                <a:cxn ang="0">
                  <a:pos x="12" y="6"/>
                </a:cxn>
                <a:cxn ang="0">
                  <a:pos x="6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04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17" y="0"/>
                </a:cxn>
                <a:cxn ang="0">
                  <a:pos x="6" y="4"/>
                </a:cxn>
                <a:cxn ang="0">
                  <a:pos x="7" y="11"/>
                </a:cxn>
                <a:cxn ang="0">
                  <a:pos x="14" y="13"/>
                </a:cxn>
                <a:cxn ang="0">
                  <a:pos x="17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05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16" y="12"/>
                </a:cxn>
                <a:cxn ang="0">
                  <a:pos x="23" y="19"/>
                </a:cxn>
                <a:cxn ang="0">
                  <a:pos x="30" y="22"/>
                </a:cxn>
                <a:cxn ang="0">
                  <a:pos x="40" y="19"/>
                </a:cxn>
                <a:cxn ang="0">
                  <a:pos x="22" y="6"/>
                </a:cxn>
                <a:cxn ang="0">
                  <a:pos x="4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06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18" y="3"/>
                </a:cxn>
                <a:cxn ang="0">
                  <a:pos x="20" y="12"/>
                </a:cxn>
                <a:cxn ang="0">
                  <a:pos x="10" y="15"/>
                </a:cxn>
                <a:cxn ang="0">
                  <a:pos x="15" y="23"/>
                </a:cxn>
                <a:cxn ang="0">
                  <a:pos x="31" y="20"/>
                </a:cxn>
                <a:cxn ang="0">
                  <a:pos x="39" y="16"/>
                </a:cxn>
                <a:cxn ang="0">
                  <a:pos x="33" y="10"/>
                </a:cxn>
                <a:cxn ang="0">
                  <a:pos x="37" y="5"/>
                </a:cxn>
                <a:cxn ang="0">
                  <a:pos x="36" y="1"/>
                </a:cxn>
                <a:cxn ang="0">
                  <a:pos x="30" y="1"/>
                </a:cxn>
                <a:cxn ang="0">
                  <a:pos x="33" y="2"/>
                </a:cxn>
                <a:cxn ang="0">
                  <a:pos x="32" y="6"/>
                </a:cxn>
                <a:cxn ang="0">
                  <a:pos x="28" y="8"/>
                </a:cxn>
                <a:cxn ang="0">
                  <a:pos x="18" y="3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07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13" y="1"/>
                </a:cxn>
                <a:cxn ang="0">
                  <a:pos x="3" y="2"/>
                </a:cxn>
                <a:cxn ang="0">
                  <a:pos x="21" y="12"/>
                </a:cxn>
                <a:cxn ang="0">
                  <a:pos x="27" y="10"/>
                </a:cxn>
                <a:cxn ang="0">
                  <a:pos x="13" y="1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08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13" y="0"/>
                </a:cxn>
                <a:cxn ang="0">
                  <a:pos x="0" y="9"/>
                </a:cxn>
                <a:cxn ang="0">
                  <a:pos x="10" y="8"/>
                </a:cxn>
                <a:cxn ang="0">
                  <a:pos x="12" y="11"/>
                </a:cxn>
                <a:cxn ang="0">
                  <a:pos x="10" y="13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3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09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14" y="0"/>
                </a:cxn>
                <a:cxn ang="0">
                  <a:pos x="0" y="2"/>
                </a:cxn>
                <a:cxn ang="0">
                  <a:pos x="17" y="10"/>
                </a:cxn>
                <a:cxn ang="0">
                  <a:pos x="29" y="8"/>
                </a:cxn>
                <a:cxn ang="0">
                  <a:pos x="14" y="3"/>
                </a:cxn>
                <a:cxn ang="0">
                  <a:pos x="14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10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21" y="0"/>
                </a:cxn>
                <a:cxn ang="0">
                  <a:pos x="15" y="6"/>
                </a:cxn>
                <a:cxn ang="0">
                  <a:pos x="6" y="13"/>
                </a:cxn>
                <a:cxn ang="0">
                  <a:pos x="0" y="20"/>
                </a:cxn>
                <a:cxn ang="0">
                  <a:pos x="5" y="26"/>
                </a:cxn>
                <a:cxn ang="0">
                  <a:pos x="14" y="20"/>
                </a:cxn>
                <a:cxn ang="0">
                  <a:pos x="24" y="11"/>
                </a:cxn>
                <a:cxn ang="0">
                  <a:pos x="21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11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9" y="2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10" y="14"/>
                </a:cxn>
                <a:cxn ang="0">
                  <a:pos x="17" y="19"/>
                </a:cxn>
                <a:cxn ang="0">
                  <a:pos x="11" y="7"/>
                </a:cxn>
                <a:cxn ang="0">
                  <a:pos x="9" y="2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12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7" y="0"/>
                </a:cxn>
                <a:cxn ang="0">
                  <a:pos x="1" y="3"/>
                </a:cxn>
                <a:cxn ang="0">
                  <a:pos x="7" y="8"/>
                </a:cxn>
                <a:cxn ang="0">
                  <a:pos x="7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13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3" y="0"/>
                </a:cxn>
                <a:cxn ang="0">
                  <a:pos x="7" y="5"/>
                </a:cxn>
                <a:cxn ang="0">
                  <a:pos x="13" y="8"/>
                </a:cxn>
                <a:cxn ang="0">
                  <a:pos x="5" y="13"/>
                </a:cxn>
                <a:cxn ang="0">
                  <a:pos x="0" y="19"/>
                </a:cxn>
                <a:cxn ang="0">
                  <a:pos x="7" y="20"/>
                </a:cxn>
                <a:cxn ang="0">
                  <a:pos x="16" y="9"/>
                </a:cxn>
                <a:cxn ang="0">
                  <a:pos x="3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14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0" y="1"/>
                </a:cxn>
                <a:cxn ang="0">
                  <a:pos x="0" y="2"/>
                </a:cxn>
                <a:cxn ang="0">
                  <a:pos x="5" y="7"/>
                </a:cxn>
                <a:cxn ang="0">
                  <a:pos x="10" y="1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15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6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6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16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7" y="2"/>
                </a:cxn>
                <a:cxn ang="0">
                  <a:pos x="0" y="4"/>
                </a:cxn>
                <a:cxn ang="0">
                  <a:pos x="9" y="7"/>
                </a:cxn>
                <a:cxn ang="0">
                  <a:pos x="7" y="2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17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9" y="9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18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7" y="0"/>
                </a:cxn>
                <a:cxn ang="0">
                  <a:pos x="11" y="7"/>
                </a:cxn>
                <a:cxn ang="0">
                  <a:pos x="7" y="2"/>
                </a:cxn>
                <a:cxn ang="0">
                  <a:pos x="7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19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7" y="2"/>
                </a:cxn>
                <a:cxn ang="0">
                  <a:pos x="3" y="6"/>
                </a:cxn>
                <a:cxn ang="0">
                  <a:pos x="10" y="13"/>
                </a:cxn>
                <a:cxn ang="0">
                  <a:pos x="17" y="18"/>
                </a:cxn>
                <a:cxn ang="0">
                  <a:pos x="26" y="21"/>
                </a:cxn>
                <a:cxn ang="0">
                  <a:pos x="33" y="27"/>
                </a:cxn>
                <a:cxn ang="0">
                  <a:pos x="34" y="19"/>
                </a:cxn>
                <a:cxn ang="0">
                  <a:pos x="28" y="12"/>
                </a:cxn>
                <a:cxn ang="0">
                  <a:pos x="16" y="6"/>
                </a:cxn>
                <a:cxn ang="0">
                  <a:pos x="7" y="2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0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18" y="8"/>
                </a:cxn>
                <a:cxn ang="0">
                  <a:pos x="8" y="11"/>
                </a:cxn>
                <a:cxn ang="0">
                  <a:pos x="1" y="16"/>
                </a:cxn>
                <a:cxn ang="0">
                  <a:pos x="8" y="21"/>
                </a:cxn>
                <a:cxn ang="0">
                  <a:pos x="18" y="16"/>
                </a:cxn>
                <a:cxn ang="0">
                  <a:pos x="25" y="8"/>
                </a:cxn>
                <a:cxn ang="0">
                  <a:pos x="34" y="0"/>
                </a:cxn>
                <a:cxn ang="0">
                  <a:pos x="45" y="4"/>
                </a:cxn>
                <a:cxn ang="0">
                  <a:pos x="22" y="8"/>
                </a:cxn>
                <a:cxn ang="0">
                  <a:pos x="18" y="8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1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6" y="0"/>
                </a:cxn>
                <a:cxn ang="0">
                  <a:pos x="0" y="5"/>
                </a:cxn>
                <a:cxn ang="0">
                  <a:pos x="8" y="11"/>
                </a:cxn>
                <a:cxn ang="0">
                  <a:pos x="6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2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3" y="0"/>
                </a:cxn>
                <a:cxn ang="0">
                  <a:pos x="0" y="5"/>
                </a:cxn>
                <a:cxn ang="0">
                  <a:pos x="15" y="7"/>
                </a:cxn>
                <a:cxn ang="0">
                  <a:pos x="13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3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17" y="0"/>
                </a:cxn>
                <a:cxn ang="0">
                  <a:pos x="6" y="4"/>
                </a:cxn>
                <a:cxn ang="0">
                  <a:pos x="7" y="11"/>
                </a:cxn>
                <a:cxn ang="0">
                  <a:pos x="14" y="13"/>
                </a:cxn>
                <a:cxn ang="0">
                  <a:pos x="17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4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20" y="0"/>
                </a:cxn>
                <a:cxn ang="0">
                  <a:pos x="7" y="3"/>
                </a:cxn>
                <a:cxn ang="0">
                  <a:pos x="10" y="11"/>
                </a:cxn>
                <a:cxn ang="0">
                  <a:pos x="18" y="13"/>
                </a:cxn>
                <a:cxn ang="0">
                  <a:pos x="2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5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20" y="1"/>
                </a:cxn>
                <a:cxn ang="0">
                  <a:pos x="6" y="1"/>
                </a:cxn>
                <a:cxn ang="0">
                  <a:pos x="8" y="9"/>
                </a:cxn>
                <a:cxn ang="0">
                  <a:pos x="16" y="10"/>
                </a:cxn>
                <a:cxn ang="0">
                  <a:pos x="20" y="1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6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20" y="1"/>
                </a:cxn>
                <a:cxn ang="0">
                  <a:pos x="6" y="1"/>
                </a:cxn>
                <a:cxn ang="0">
                  <a:pos x="9" y="9"/>
                </a:cxn>
                <a:cxn ang="0">
                  <a:pos x="16" y="9"/>
                </a:cxn>
                <a:cxn ang="0">
                  <a:pos x="20" y="1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7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20" y="1"/>
                </a:cxn>
                <a:cxn ang="0">
                  <a:pos x="7" y="1"/>
                </a:cxn>
                <a:cxn ang="0">
                  <a:pos x="8" y="6"/>
                </a:cxn>
                <a:cxn ang="0">
                  <a:pos x="15" y="6"/>
                </a:cxn>
                <a:cxn ang="0">
                  <a:pos x="20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8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18" y="6"/>
                </a:cxn>
                <a:cxn ang="0">
                  <a:pos x="12" y="1"/>
                </a:cxn>
                <a:cxn ang="0">
                  <a:pos x="7" y="9"/>
                </a:cxn>
                <a:cxn ang="0">
                  <a:pos x="12" y="13"/>
                </a:cxn>
                <a:cxn ang="0">
                  <a:pos x="17" y="10"/>
                </a:cxn>
                <a:cxn ang="0">
                  <a:pos x="18" y="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9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14" y="3"/>
                </a:cxn>
                <a:cxn ang="0">
                  <a:pos x="6" y="1"/>
                </a:cxn>
                <a:cxn ang="0">
                  <a:pos x="7" y="8"/>
                </a:cxn>
                <a:cxn ang="0">
                  <a:pos x="14" y="9"/>
                </a:cxn>
                <a:cxn ang="0">
                  <a:pos x="14" y="3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0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14" y="3"/>
                </a:cxn>
                <a:cxn ang="0">
                  <a:pos x="6" y="1"/>
                </a:cxn>
                <a:cxn ang="0">
                  <a:pos x="7" y="8"/>
                </a:cxn>
                <a:cxn ang="0">
                  <a:pos x="14" y="9"/>
                </a:cxn>
                <a:cxn ang="0">
                  <a:pos x="14" y="3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1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08" y="1"/>
                </a:cxn>
                <a:cxn ang="0">
                  <a:pos x="117" y="1"/>
                </a:cxn>
                <a:cxn ang="0">
                  <a:pos x="119" y="6"/>
                </a:cxn>
                <a:cxn ang="0">
                  <a:pos x="117" y="8"/>
                </a:cxn>
                <a:cxn ang="0">
                  <a:pos x="82" y="15"/>
                </a:cxn>
                <a:cxn ang="0">
                  <a:pos x="69" y="20"/>
                </a:cxn>
                <a:cxn ang="0">
                  <a:pos x="61" y="21"/>
                </a:cxn>
                <a:cxn ang="0">
                  <a:pos x="45" y="29"/>
                </a:cxn>
                <a:cxn ang="0">
                  <a:pos x="47" y="32"/>
                </a:cxn>
                <a:cxn ang="0">
                  <a:pos x="52" y="40"/>
                </a:cxn>
                <a:cxn ang="0">
                  <a:pos x="68" y="43"/>
                </a:cxn>
                <a:cxn ang="0">
                  <a:pos x="59" y="48"/>
                </a:cxn>
                <a:cxn ang="0">
                  <a:pos x="52" y="45"/>
                </a:cxn>
                <a:cxn ang="0">
                  <a:pos x="45" y="46"/>
                </a:cxn>
                <a:cxn ang="0">
                  <a:pos x="13" y="42"/>
                </a:cxn>
                <a:cxn ang="0">
                  <a:pos x="12" y="36"/>
                </a:cxn>
                <a:cxn ang="0">
                  <a:pos x="29" y="31"/>
                </a:cxn>
                <a:cxn ang="0">
                  <a:pos x="33" y="26"/>
                </a:cxn>
                <a:cxn ang="0">
                  <a:pos x="29" y="22"/>
                </a:cxn>
                <a:cxn ang="0">
                  <a:pos x="46" y="15"/>
                </a:cxn>
                <a:cxn ang="0">
                  <a:pos x="61" y="13"/>
                </a:cxn>
                <a:cxn ang="0">
                  <a:pos x="71" y="8"/>
                </a:cxn>
                <a:cxn ang="0">
                  <a:pos x="108" y="1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2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16" y="0"/>
                </a:cxn>
                <a:cxn ang="0">
                  <a:pos x="8" y="1"/>
                </a:cxn>
                <a:cxn ang="0">
                  <a:pos x="21" y="4"/>
                </a:cxn>
                <a:cxn ang="0">
                  <a:pos x="29" y="4"/>
                </a:cxn>
                <a:cxn ang="0">
                  <a:pos x="16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3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36" y="1"/>
                </a:cxn>
                <a:cxn ang="0">
                  <a:pos x="15" y="8"/>
                </a:cxn>
                <a:cxn ang="0">
                  <a:pos x="7" y="12"/>
                </a:cxn>
                <a:cxn ang="0">
                  <a:pos x="6" y="1"/>
                </a:cxn>
                <a:cxn ang="0">
                  <a:pos x="13" y="0"/>
                </a:cxn>
                <a:cxn ang="0">
                  <a:pos x="36" y="1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4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18" y="0"/>
                </a:cxn>
                <a:cxn ang="0">
                  <a:pos x="7" y="2"/>
                </a:cxn>
                <a:cxn ang="0">
                  <a:pos x="36" y="10"/>
                </a:cxn>
                <a:cxn ang="0">
                  <a:pos x="39" y="10"/>
                </a:cxn>
                <a:cxn ang="0">
                  <a:pos x="18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5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34" y="3"/>
                </a:cxn>
                <a:cxn ang="0">
                  <a:pos x="18" y="3"/>
                </a:cxn>
                <a:cxn ang="0">
                  <a:pos x="7" y="3"/>
                </a:cxn>
                <a:cxn ang="0">
                  <a:pos x="5" y="12"/>
                </a:cxn>
                <a:cxn ang="0">
                  <a:pos x="22" y="15"/>
                </a:cxn>
                <a:cxn ang="0">
                  <a:pos x="41" y="9"/>
                </a:cxn>
                <a:cxn ang="0">
                  <a:pos x="34" y="3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6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9" y="0"/>
                </a:cxn>
                <a:cxn ang="0">
                  <a:pos x="5" y="6"/>
                </a:cxn>
                <a:cxn ang="0">
                  <a:pos x="32" y="11"/>
                </a:cxn>
                <a:cxn ang="0">
                  <a:pos x="49" y="13"/>
                </a:cxn>
                <a:cxn ang="0">
                  <a:pos x="73" y="8"/>
                </a:cxn>
                <a:cxn ang="0">
                  <a:pos x="50" y="1"/>
                </a:cxn>
                <a:cxn ang="0">
                  <a:pos x="9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7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20" y="1"/>
                </a:cxn>
                <a:cxn ang="0">
                  <a:pos x="38" y="4"/>
                </a:cxn>
                <a:cxn ang="0">
                  <a:pos x="19" y="12"/>
                </a:cxn>
                <a:cxn ang="0">
                  <a:pos x="3" y="9"/>
                </a:cxn>
                <a:cxn ang="0">
                  <a:pos x="20" y="1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8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13" y="1"/>
                </a:cxn>
                <a:cxn ang="0">
                  <a:pos x="3" y="1"/>
                </a:cxn>
                <a:cxn ang="0">
                  <a:pos x="24" y="8"/>
                </a:cxn>
                <a:cxn ang="0">
                  <a:pos x="13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9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9" y="14"/>
                </a:cxn>
                <a:cxn ang="0">
                  <a:pos x="20" y="24"/>
                </a:cxn>
                <a:cxn ang="0">
                  <a:pos x="22" y="36"/>
                </a:cxn>
                <a:cxn ang="0">
                  <a:pos x="49" y="52"/>
                </a:cxn>
                <a:cxn ang="0">
                  <a:pos x="53" y="42"/>
                </a:cxn>
                <a:cxn ang="0">
                  <a:pos x="46" y="35"/>
                </a:cxn>
                <a:cxn ang="0">
                  <a:pos x="38" y="31"/>
                </a:cxn>
                <a:cxn ang="0">
                  <a:pos x="32" y="25"/>
                </a:cxn>
                <a:cxn ang="0">
                  <a:pos x="26" y="15"/>
                </a:cxn>
                <a:cxn ang="0">
                  <a:pos x="3" y="4"/>
                </a:cxn>
                <a:cxn ang="0">
                  <a:pos x="3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40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39" y="8"/>
                </a:cxn>
                <a:cxn ang="0">
                  <a:pos x="46" y="14"/>
                </a:cxn>
                <a:cxn ang="0">
                  <a:pos x="19" y="30"/>
                </a:cxn>
                <a:cxn ang="0">
                  <a:pos x="20" y="35"/>
                </a:cxn>
                <a:cxn ang="0">
                  <a:pos x="12" y="33"/>
                </a:cxn>
                <a:cxn ang="0">
                  <a:pos x="3" y="30"/>
                </a:cxn>
                <a:cxn ang="0">
                  <a:pos x="0" y="29"/>
                </a:cxn>
                <a:cxn ang="0">
                  <a:pos x="7" y="21"/>
                </a:cxn>
                <a:cxn ang="0">
                  <a:pos x="8" y="18"/>
                </a:cxn>
                <a:cxn ang="0">
                  <a:pos x="2" y="9"/>
                </a:cxn>
                <a:cxn ang="0">
                  <a:pos x="3" y="5"/>
                </a:cxn>
                <a:cxn ang="0">
                  <a:pos x="16" y="8"/>
                </a:cxn>
                <a:cxn ang="0">
                  <a:pos x="22" y="13"/>
                </a:cxn>
                <a:cxn ang="0">
                  <a:pos x="39" y="8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41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53" y="34"/>
                </a:cxn>
                <a:cxn ang="0">
                  <a:pos x="42" y="36"/>
                </a:cxn>
                <a:cxn ang="0">
                  <a:pos x="41" y="45"/>
                </a:cxn>
                <a:cxn ang="0">
                  <a:pos x="14" y="50"/>
                </a:cxn>
                <a:cxn ang="0">
                  <a:pos x="5" y="57"/>
                </a:cxn>
                <a:cxn ang="0">
                  <a:pos x="13" y="62"/>
                </a:cxn>
                <a:cxn ang="0">
                  <a:pos x="5" y="67"/>
                </a:cxn>
                <a:cxn ang="0">
                  <a:pos x="16" y="86"/>
                </a:cxn>
                <a:cxn ang="0">
                  <a:pos x="18" y="73"/>
                </a:cxn>
                <a:cxn ang="0">
                  <a:pos x="14" y="66"/>
                </a:cxn>
                <a:cxn ang="0">
                  <a:pos x="27" y="60"/>
                </a:cxn>
                <a:cxn ang="0">
                  <a:pos x="34" y="54"/>
                </a:cxn>
                <a:cxn ang="0">
                  <a:pos x="42" y="59"/>
                </a:cxn>
                <a:cxn ang="0">
                  <a:pos x="28" y="65"/>
                </a:cxn>
                <a:cxn ang="0">
                  <a:pos x="35" y="68"/>
                </a:cxn>
                <a:cxn ang="0">
                  <a:pos x="44" y="61"/>
                </a:cxn>
                <a:cxn ang="0">
                  <a:pos x="54" y="63"/>
                </a:cxn>
                <a:cxn ang="0">
                  <a:pos x="67" y="50"/>
                </a:cxn>
                <a:cxn ang="0">
                  <a:pos x="73" y="53"/>
                </a:cxn>
                <a:cxn ang="0">
                  <a:pos x="87" y="50"/>
                </a:cxn>
                <a:cxn ang="0">
                  <a:pos x="94" y="45"/>
                </a:cxn>
                <a:cxn ang="0">
                  <a:pos x="91" y="38"/>
                </a:cxn>
                <a:cxn ang="0">
                  <a:pos x="86" y="33"/>
                </a:cxn>
                <a:cxn ang="0">
                  <a:pos x="79" y="14"/>
                </a:cxn>
                <a:cxn ang="0">
                  <a:pos x="60" y="0"/>
                </a:cxn>
                <a:cxn ang="0">
                  <a:pos x="50" y="4"/>
                </a:cxn>
                <a:cxn ang="0">
                  <a:pos x="62" y="12"/>
                </a:cxn>
                <a:cxn ang="0">
                  <a:pos x="62" y="22"/>
                </a:cxn>
                <a:cxn ang="0">
                  <a:pos x="53" y="34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42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38" y="0"/>
                </a:cxn>
                <a:cxn ang="0">
                  <a:pos x="41" y="7"/>
                </a:cxn>
                <a:cxn ang="0">
                  <a:pos x="26" y="8"/>
                </a:cxn>
                <a:cxn ang="0">
                  <a:pos x="20" y="14"/>
                </a:cxn>
                <a:cxn ang="0">
                  <a:pos x="4" y="13"/>
                </a:cxn>
                <a:cxn ang="0">
                  <a:pos x="1" y="13"/>
                </a:cxn>
                <a:cxn ang="0">
                  <a:pos x="21" y="7"/>
                </a:cxn>
                <a:cxn ang="0">
                  <a:pos x="38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43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1" y="0"/>
                </a:cxn>
                <a:cxn ang="0">
                  <a:pos x="0" y="7"/>
                </a:cxn>
                <a:cxn ang="0">
                  <a:pos x="11" y="10"/>
                </a:cxn>
                <a:cxn ang="0">
                  <a:pos x="11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44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9" y="2"/>
                </a:cxn>
                <a:cxn ang="0">
                  <a:pos x="0" y="6"/>
                </a:cxn>
                <a:cxn ang="0">
                  <a:pos x="3" y="10"/>
                </a:cxn>
                <a:cxn ang="0">
                  <a:pos x="11" y="12"/>
                </a:cxn>
                <a:cxn ang="0">
                  <a:pos x="25" y="9"/>
                </a:cxn>
                <a:cxn ang="0">
                  <a:pos x="9" y="2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45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7" y="0"/>
                </a:cxn>
                <a:cxn ang="0">
                  <a:pos x="3" y="3"/>
                </a:cxn>
                <a:cxn ang="0">
                  <a:pos x="12" y="7"/>
                </a:cxn>
                <a:cxn ang="0">
                  <a:pos x="7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46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7" y="0"/>
                </a:cxn>
                <a:cxn ang="0">
                  <a:pos x="6" y="7"/>
                </a:cxn>
                <a:cxn ang="0">
                  <a:pos x="7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47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16" y="0"/>
                </a:cxn>
                <a:cxn ang="0">
                  <a:pos x="5" y="6"/>
                </a:cxn>
                <a:cxn ang="0">
                  <a:pos x="0" y="12"/>
                </a:cxn>
                <a:cxn ang="0">
                  <a:pos x="11" y="14"/>
                </a:cxn>
                <a:cxn ang="0">
                  <a:pos x="16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48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19" y="0"/>
                </a:cxn>
                <a:cxn ang="0">
                  <a:pos x="16" y="9"/>
                </a:cxn>
                <a:cxn ang="0">
                  <a:pos x="19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49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6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6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50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5" y="2"/>
                </a:cxn>
                <a:cxn ang="0">
                  <a:pos x="1" y="4"/>
                </a:cxn>
                <a:cxn ang="0">
                  <a:pos x="4" y="7"/>
                </a:cxn>
                <a:cxn ang="0">
                  <a:pos x="5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51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8" y="9"/>
                </a:cxn>
                <a:cxn ang="0">
                  <a:pos x="3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52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9" y="9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53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54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5" y="2"/>
                </a:cxn>
                <a:cxn ang="0">
                  <a:pos x="1" y="4"/>
                </a:cxn>
                <a:cxn ang="0">
                  <a:pos x="4" y="7"/>
                </a:cxn>
                <a:cxn ang="0">
                  <a:pos x="5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55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56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57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58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688" y="533"/>
                </a:cxn>
                <a:cxn ang="0">
                  <a:pos x="507" y="486"/>
                </a:cxn>
                <a:cxn ang="0">
                  <a:pos x="240" y="527"/>
                </a:cxn>
                <a:cxn ang="0">
                  <a:pos x="70" y="621"/>
                </a:cxn>
                <a:cxn ang="0">
                  <a:pos x="18" y="769"/>
                </a:cxn>
                <a:cxn ang="0">
                  <a:pos x="222" y="866"/>
                </a:cxn>
                <a:cxn ang="0">
                  <a:pos x="468" y="851"/>
                </a:cxn>
                <a:cxn ang="0">
                  <a:pos x="604" y="930"/>
                </a:cxn>
                <a:cxn ang="0">
                  <a:pos x="688" y="1183"/>
                </a:cxn>
                <a:cxn ang="0">
                  <a:pos x="757" y="1330"/>
                </a:cxn>
                <a:cxn ang="0">
                  <a:pos x="1072" y="1286"/>
                </a:cxn>
                <a:cxn ang="0">
                  <a:pos x="1244" y="1128"/>
                </a:cxn>
                <a:cxn ang="0">
                  <a:pos x="1347" y="942"/>
                </a:cxn>
                <a:cxn ang="0">
                  <a:pos x="1520" y="816"/>
                </a:cxn>
                <a:cxn ang="0">
                  <a:pos x="1213" y="699"/>
                </a:cxn>
                <a:cxn ang="0">
                  <a:pos x="1244" y="669"/>
                </a:cxn>
                <a:cxn ang="0">
                  <a:pos x="1528" y="748"/>
                </a:cxn>
                <a:cxn ang="0">
                  <a:pos x="1672" y="647"/>
                </a:cxn>
                <a:cxn ang="0">
                  <a:pos x="1592" y="624"/>
                </a:cxn>
                <a:cxn ang="0">
                  <a:pos x="1415" y="584"/>
                </a:cxn>
                <a:cxn ang="0">
                  <a:pos x="1738" y="622"/>
                </a:cxn>
                <a:cxn ang="0">
                  <a:pos x="1973" y="697"/>
                </a:cxn>
                <a:cxn ang="0">
                  <a:pos x="2092" y="844"/>
                </a:cxn>
                <a:cxn ang="0">
                  <a:pos x="2448" y="692"/>
                </a:cxn>
                <a:cxn ang="0">
                  <a:pos x="2594" y="841"/>
                </a:cxn>
                <a:cxn ang="0">
                  <a:pos x="2600" y="714"/>
                </a:cxn>
                <a:cxn ang="0">
                  <a:pos x="2679" y="654"/>
                </a:cxn>
                <a:cxn ang="0">
                  <a:pos x="2715" y="445"/>
                </a:cxn>
                <a:cxn ang="0">
                  <a:pos x="2777" y="432"/>
                </a:cxn>
                <a:cxn ang="0">
                  <a:pos x="2807" y="349"/>
                </a:cxn>
                <a:cxn ang="0">
                  <a:pos x="2750" y="184"/>
                </a:cxn>
                <a:cxn ang="0">
                  <a:pos x="2892" y="88"/>
                </a:cxn>
                <a:cxn ang="0">
                  <a:pos x="2965" y="170"/>
                </a:cxn>
                <a:cxn ang="0">
                  <a:pos x="2958" y="101"/>
                </a:cxn>
                <a:cxn ang="0">
                  <a:pos x="3007" y="42"/>
                </a:cxn>
                <a:cxn ang="0">
                  <a:pos x="3104" y="0"/>
                </a:cxn>
                <a:cxn ang="0">
                  <a:pos x="2772" y="51"/>
                </a:cxn>
                <a:cxn ang="0">
                  <a:pos x="2410" y="68"/>
                </a:cxn>
                <a:cxn ang="0">
                  <a:pos x="2055" y="24"/>
                </a:cxn>
                <a:cxn ang="0">
                  <a:pos x="1723" y="53"/>
                </a:cxn>
                <a:cxn ang="0">
                  <a:pos x="1584" y="139"/>
                </a:cxn>
                <a:cxn ang="0">
                  <a:pos x="1409" y="112"/>
                </a:cxn>
                <a:cxn ang="0">
                  <a:pos x="1154" y="150"/>
                </a:cxn>
                <a:cxn ang="0">
                  <a:pos x="1015" y="114"/>
                </a:cxn>
                <a:cxn ang="0">
                  <a:pos x="555" y="203"/>
                </a:cxn>
                <a:cxn ang="0">
                  <a:pos x="816" y="174"/>
                </a:cxn>
                <a:cxn ang="0">
                  <a:pos x="971" y="225"/>
                </a:cxn>
                <a:cxn ang="0">
                  <a:pos x="675" y="292"/>
                </a:cxn>
                <a:cxn ang="0">
                  <a:pos x="419" y="340"/>
                </a:cxn>
                <a:cxn ang="0">
                  <a:pos x="254" y="438"/>
                </a:cxn>
                <a:cxn ang="0">
                  <a:pos x="431" y="451"/>
                </a:cxn>
                <a:cxn ang="0">
                  <a:pos x="580" y="468"/>
                </a:cxn>
                <a:cxn ang="0">
                  <a:pos x="750" y="482"/>
                </a:cxn>
                <a:cxn ang="0">
                  <a:pos x="741" y="419"/>
                </a:cxn>
                <a:cxn ang="0">
                  <a:pos x="901" y="448"/>
                </a:cxn>
                <a:cxn ang="0">
                  <a:pos x="1045" y="383"/>
                </a:cxn>
                <a:cxn ang="0">
                  <a:pos x="1176" y="393"/>
                </a:cxn>
                <a:cxn ang="0">
                  <a:pos x="973" y="489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125" name="任意多边形 11"/>
          <p:cNvSpPr/>
          <p:nvPr/>
        </p:nvSpPr>
        <p:spPr>
          <a:xfrm>
            <a:off x="3175" y="5732463"/>
            <a:ext cx="9144000" cy="268287"/>
          </a:xfrm>
          <a:custGeom>
            <a:avLst/>
            <a:gdLst>
              <a:gd name="txL" fmla="*/ 0 w 9144000"/>
              <a:gd name="txT" fmla="*/ 0 h 756293"/>
              <a:gd name="txR" fmla="*/ 9144000 w 9144000"/>
              <a:gd name="txB" fmla="*/ 756293 h 756293"/>
            </a:gdLst>
            <a:ahLst/>
            <a:cxnLst>
              <a:cxn ang="0">
                <a:pos x="0" y="0"/>
              </a:cxn>
              <a:cxn ang="0">
                <a:pos x="16256000" y="0"/>
              </a:cxn>
              <a:cxn ang="0">
                <a:pos x="16256000" y="59754"/>
              </a:cxn>
              <a:cxn ang="0">
                <a:pos x="14415852" y="59754"/>
              </a:cxn>
              <a:cxn ang="0">
                <a:pos x="14415852" y="59754"/>
              </a:cxn>
              <a:cxn ang="0">
                <a:pos x="0" y="59754"/>
              </a:cxn>
              <a:cxn ang="0">
                <a:pos x="0" y="0"/>
              </a:cxn>
            </a:cxnLst>
            <a:rect l="txL" t="txT" r="txR" b="tx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>
              <a:alpha val="100000"/>
            </a:srgbClr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26" name="平行四边形 13"/>
          <p:cNvSpPr/>
          <p:nvPr/>
        </p:nvSpPr>
        <p:spPr>
          <a:xfrm>
            <a:off x="4248150" y="5732463"/>
            <a:ext cx="831850" cy="268287"/>
          </a:xfrm>
          <a:prstGeom prst="parallelogram">
            <a:avLst>
              <a:gd name="adj" fmla="val 24962"/>
            </a:avLst>
          </a:prstGeom>
          <a:solidFill>
            <a:srgbClr val="FFC000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平行四边形 12"/>
          <p:cNvSpPr/>
          <p:nvPr/>
        </p:nvSpPr>
        <p:spPr>
          <a:xfrm>
            <a:off x="1027113" y="1144588"/>
            <a:ext cx="830262" cy="123825"/>
          </a:xfrm>
          <a:prstGeom prst="parallelogram">
            <a:avLst>
              <a:gd name="adj" fmla="val 24862"/>
            </a:avLst>
          </a:prstGeom>
          <a:solidFill>
            <a:srgbClr val="FFC000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平行四边形 13"/>
          <p:cNvSpPr/>
          <p:nvPr/>
        </p:nvSpPr>
        <p:spPr>
          <a:xfrm>
            <a:off x="179388" y="1144588"/>
            <a:ext cx="831850" cy="123825"/>
          </a:xfrm>
          <a:prstGeom prst="parallelogram">
            <a:avLst>
              <a:gd name="adj" fmla="val 24910"/>
            </a:avLst>
          </a:prstGeom>
          <a:solidFill>
            <a:srgbClr val="1B2153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4210" name="组合 17"/>
          <p:cNvGrpSpPr/>
          <p:nvPr/>
        </p:nvGrpSpPr>
        <p:grpSpPr>
          <a:xfrm>
            <a:off x="1808163" y="3201988"/>
            <a:ext cx="730250" cy="631825"/>
            <a:chOff x="0" y="0"/>
            <a:chExt cx="730541" cy="759532"/>
          </a:xfrm>
        </p:grpSpPr>
        <p:sp>
          <p:nvSpPr>
            <p:cNvPr id="5150" name="矩形​​ 3"/>
            <p:cNvSpPr/>
            <p:nvPr/>
          </p:nvSpPr>
          <p:spPr>
            <a:xfrm>
              <a:off x="0" y="22421"/>
              <a:ext cx="730541" cy="737111"/>
            </a:xfrm>
            <a:custGeom>
              <a:avLst/>
              <a:gdLst>
                <a:gd name="txL" fmla="*/ 0 w 1152128"/>
                <a:gd name="txT" fmla="*/ 0 h 936104"/>
                <a:gd name="txR" fmla="*/ 1152128 w 1152128"/>
                <a:gd name="txB" fmla="*/ 936104 h 936104"/>
              </a:gdLst>
              <a:ahLst/>
              <a:cxnLst>
                <a:cxn ang="0">
                  <a:pos x="0" y="0"/>
                </a:cxn>
                <a:cxn ang="0">
                  <a:pos x="463221" y="0"/>
                </a:cxn>
                <a:cxn ang="0">
                  <a:pos x="463221" y="491124"/>
                </a:cxn>
                <a:cxn ang="0">
                  <a:pos x="289513" y="491124"/>
                </a:cxn>
                <a:cxn ang="0">
                  <a:pos x="231611" y="580419"/>
                </a:cxn>
                <a:cxn ang="0">
                  <a:pos x="173708" y="491124"/>
                </a:cxn>
                <a:cxn ang="0">
                  <a:pos x="0" y="491124"/>
                </a:cxn>
                <a:cxn ang="0">
                  <a:pos x="0" y="0"/>
                </a:cxn>
              </a:cxnLst>
              <a:rect l="txL" t="txT" r="txR" b="txB"/>
              <a:pathLst>
                <a:path w="1152128" h="936104">
                  <a:moveTo>
                    <a:pt x="0" y="0"/>
                  </a:moveTo>
                  <a:lnTo>
                    <a:pt x="1152128" y="0"/>
                  </a:lnTo>
                  <a:lnTo>
                    <a:pt x="1152128" y="792088"/>
                  </a:lnTo>
                  <a:lnTo>
                    <a:pt x="720080" y="792088"/>
                  </a:lnTo>
                  <a:lnTo>
                    <a:pt x="576064" y="936104"/>
                  </a:lnTo>
                  <a:lnTo>
                    <a:pt x="432048" y="792088"/>
                  </a:lnTo>
                  <a:lnTo>
                    <a:pt x="0" y="7920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153">
                <a:alpha val="100000"/>
              </a:srgbClr>
            </a:solidFill>
            <a:ln w="3175" cap="flat" cmpd="sng">
              <a:solidFill>
                <a:srgbClr val="BFBFBF">
                  <a:alpha val="100000"/>
                </a:srgbClr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3" name="TextBox 120"/>
            <p:cNvSpPr>
              <a:spLocks noChangeArrowheads="1"/>
            </p:cNvSpPr>
            <p:nvPr/>
          </p:nvSpPr>
          <p:spPr bwMode="auto">
            <a:xfrm>
              <a:off x="153486" y="0"/>
              <a:ext cx="408805" cy="69328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1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+mn-cs"/>
                  <a:sym typeface="Arial Unicode MS" panose="020B0604020202020204" pitchFamily="34" charset="-122"/>
                </a:rPr>
                <a:t>2</a:t>
              </a:r>
              <a:endParaRPr kumimoji="0" lang="zh-CN" altLang="en-US" sz="31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  <a:sym typeface="Arial Unicode MS" panose="020B0604020202020204" pitchFamily="34" charset="-122"/>
              </a:endParaRPr>
            </a:p>
          </p:txBody>
        </p:sp>
      </p:grpSp>
      <p:grpSp>
        <p:nvGrpSpPr>
          <p:cNvPr id="4213" name="组合 20"/>
          <p:cNvGrpSpPr/>
          <p:nvPr/>
        </p:nvGrpSpPr>
        <p:grpSpPr>
          <a:xfrm>
            <a:off x="1808163" y="3910013"/>
            <a:ext cx="730250" cy="635000"/>
            <a:chOff x="0" y="0"/>
            <a:chExt cx="730541" cy="760784"/>
          </a:xfrm>
        </p:grpSpPr>
        <p:sp>
          <p:nvSpPr>
            <p:cNvPr id="5148" name="矩形​​ 3"/>
            <p:cNvSpPr/>
            <p:nvPr/>
          </p:nvSpPr>
          <p:spPr>
            <a:xfrm>
              <a:off x="0" y="22421"/>
              <a:ext cx="730541" cy="738363"/>
            </a:xfrm>
            <a:custGeom>
              <a:avLst/>
              <a:gdLst>
                <a:gd name="txL" fmla="*/ 0 w 1152128"/>
                <a:gd name="txT" fmla="*/ 0 h 936104"/>
                <a:gd name="txR" fmla="*/ 1152128 w 1152128"/>
                <a:gd name="txB" fmla="*/ 936104 h 936104"/>
              </a:gdLst>
              <a:ahLst/>
              <a:cxnLst>
                <a:cxn ang="0">
                  <a:pos x="0" y="0"/>
                </a:cxn>
                <a:cxn ang="0">
                  <a:pos x="463221" y="0"/>
                </a:cxn>
                <a:cxn ang="0">
                  <a:pos x="463221" y="492794"/>
                </a:cxn>
                <a:cxn ang="0">
                  <a:pos x="289513" y="492794"/>
                </a:cxn>
                <a:cxn ang="0">
                  <a:pos x="231611" y="582392"/>
                </a:cxn>
                <a:cxn ang="0">
                  <a:pos x="173708" y="492794"/>
                </a:cxn>
                <a:cxn ang="0">
                  <a:pos x="0" y="492794"/>
                </a:cxn>
                <a:cxn ang="0">
                  <a:pos x="0" y="0"/>
                </a:cxn>
              </a:cxnLst>
              <a:rect l="txL" t="txT" r="txR" b="txB"/>
              <a:pathLst>
                <a:path w="1152128" h="936104">
                  <a:moveTo>
                    <a:pt x="0" y="0"/>
                  </a:moveTo>
                  <a:lnTo>
                    <a:pt x="1152128" y="0"/>
                  </a:lnTo>
                  <a:lnTo>
                    <a:pt x="1152128" y="792088"/>
                  </a:lnTo>
                  <a:lnTo>
                    <a:pt x="720080" y="792088"/>
                  </a:lnTo>
                  <a:lnTo>
                    <a:pt x="576064" y="936104"/>
                  </a:lnTo>
                  <a:lnTo>
                    <a:pt x="432048" y="792088"/>
                  </a:lnTo>
                  <a:lnTo>
                    <a:pt x="0" y="7920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153">
                <a:alpha val="100000"/>
              </a:srgbClr>
            </a:solidFill>
            <a:ln w="3175" cap="flat" cmpd="sng">
              <a:solidFill>
                <a:srgbClr val="BFBFBF">
                  <a:alpha val="100000"/>
                </a:srgbClr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1" name="TextBox 123"/>
            <p:cNvSpPr>
              <a:spLocks noChangeArrowheads="1"/>
            </p:cNvSpPr>
            <p:nvPr/>
          </p:nvSpPr>
          <p:spPr bwMode="auto">
            <a:xfrm>
              <a:off x="153486" y="0"/>
              <a:ext cx="408805" cy="69182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1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+mn-cs"/>
                  <a:sym typeface="Arial Unicode MS" panose="020B0604020202020204" pitchFamily="34" charset="-122"/>
                </a:rPr>
                <a:t>3</a:t>
              </a:r>
              <a:endParaRPr kumimoji="0" lang="zh-CN" altLang="en-US" sz="31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  <a:sym typeface="Arial Unicode MS" panose="020B0604020202020204" pitchFamily="34" charset="-122"/>
              </a:endParaRPr>
            </a:p>
          </p:txBody>
        </p:sp>
      </p:grpSp>
      <p:grpSp>
        <p:nvGrpSpPr>
          <p:cNvPr id="4216" name="组合 23"/>
          <p:cNvGrpSpPr/>
          <p:nvPr/>
        </p:nvGrpSpPr>
        <p:grpSpPr>
          <a:xfrm>
            <a:off x="1800225" y="4573588"/>
            <a:ext cx="714375" cy="576262"/>
            <a:chOff x="0" y="0"/>
            <a:chExt cx="713411" cy="692209"/>
          </a:xfrm>
        </p:grpSpPr>
        <p:sp>
          <p:nvSpPr>
            <p:cNvPr id="5146" name="矩形​​ 8"/>
            <p:cNvSpPr/>
            <p:nvPr/>
          </p:nvSpPr>
          <p:spPr>
            <a:xfrm>
              <a:off x="0" y="22422"/>
              <a:ext cx="713411" cy="624479"/>
            </a:xfrm>
            <a:prstGeom prst="rect">
              <a:avLst/>
            </a:prstGeom>
            <a:solidFill>
              <a:srgbClr val="1B2153"/>
            </a:solidFill>
            <a:ln w="3175" cap="flat" cmpd="sng">
              <a:solidFill>
                <a:srgbClr val="BFBFB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57200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99" name="TextBox 21"/>
            <p:cNvSpPr>
              <a:spLocks noChangeArrowheads="1"/>
            </p:cNvSpPr>
            <p:nvPr/>
          </p:nvSpPr>
          <p:spPr bwMode="auto">
            <a:xfrm>
              <a:off x="160536" y="0"/>
              <a:ext cx="408534" cy="6922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1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+mn-cs"/>
                  <a:sym typeface="Arial Unicode MS" panose="020B0604020202020204" pitchFamily="34" charset="-122"/>
                </a:rPr>
                <a:t>4</a:t>
              </a:r>
              <a:endParaRPr kumimoji="0" lang="zh-CN" altLang="en-US" sz="31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  <a:sym typeface="Arial Unicode MS" panose="020B0604020202020204" pitchFamily="34" charset="-122"/>
              </a:endParaRPr>
            </a:p>
          </p:txBody>
        </p:sp>
      </p:grpSp>
      <p:sp>
        <p:nvSpPr>
          <p:cNvPr id="4219" name="标题 24"/>
          <p:cNvSpPr/>
          <p:nvPr/>
        </p:nvSpPr>
        <p:spPr>
          <a:xfrm>
            <a:off x="1673225" y="1438275"/>
            <a:ext cx="2163763" cy="995363"/>
          </a:xfrm>
          <a:prstGeom prst="rect">
            <a:avLst/>
          </a:prstGeom>
          <a:noFill/>
          <a:ln w="9525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录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ONTENTS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20" name="矩形​​ 9"/>
          <p:cNvSpPr/>
          <p:nvPr/>
        </p:nvSpPr>
        <p:spPr>
          <a:xfrm>
            <a:off x="2843213" y="2509838"/>
            <a:ext cx="4465637" cy="520700"/>
          </a:xfrm>
          <a:prstGeom prst="rect">
            <a:avLst/>
          </a:prstGeom>
          <a:gradFill rotWithShape="1">
            <a:gsLst>
              <a:gs pos="0">
                <a:srgbClr val="949494">
                  <a:alpha val="100000"/>
                </a:srgbClr>
              </a:gs>
              <a:gs pos="50000">
                <a:srgbClr val="D4D4D4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path path="rect">
              <a:fillToRect l="100000" t="100000"/>
            </a:path>
            <a:tileRect/>
          </a:gradFill>
          <a:ln w="3175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21" name="矩形​​ 10"/>
          <p:cNvSpPr/>
          <p:nvPr/>
        </p:nvSpPr>
        <p:spPr>
          <a:xfrm>
            <a:off x="2843213" y="3219450"/>
            <a:ext cx="4465637" cy="522288"/>
          </a:xfrm>
          <a:prstGeom prst="rect">
            <a:avLst/>
          </a:prstGeom>
          <a:gradFill rotWithShape="1">
            <a:gsLst>
              <a:gs pos="0">
                <a:srgbClr val="949494">
                  <a:alpha val="100000"/>
                </a:srgbClr>
              </a:gs>
              <a:gs pos="50000">
                <a:srgbClr val="D4D4D4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path path="rect">
              <a:fillToRect l="100000" t="100000"/>
            </a:path>
            <a:tileRect/>
          </a:gradFill>
          <a:ln w="3175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22" name="矩形​​ 11"/>
          <p:cNvSpPr/>
          <p:nvPr/>
        </p:nvSpPr>
        <p:spPr>
          <a:xfrm>
            <a:off x="2843213" y="3929063"/>
            <a:ext cx="4465637" cy="522287"/>
          </a:xfrm>
          <a:prstGeom prst="rect">
            <a:avLst/>
          </a:prstGeom>
          <a:gradFill rotWithShape="1">
            <a:gsLst>
              <a:gs pos="0">
                <a:srgbClr val="949494">
                  <a:alpha val="100000"/>
                </a:srgbClr>
              </a:gs>
              <a:gs pos="50000">
                <a:srgbClr val="D4D4D4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path path="rect">
              <a:fillToRect l="100000" t="100000"/>
            </a:path>
            <a:tileRect/>
          </a:gradFill>
          <a:ln w="3175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23" name="矩形​​ 12"/>
          <p:cNvSpPr/>
          <p:nvPr/>
        </p:nvSpPr>
        <p:spPr>
          <a:xfrm>
            <a:off x="2843213" y="4581525"/>
            <a:ext cx="4465637" cy="520700"/>
          </a:xfrm>
          <a:prstGeom prst="rect">
            <a:avLst/>
          </a:prstGeom>
          <a:gradFill rotWithShape="1">
            <a:gsLst>
              <a:gs pos="0">
                <a:srgbClr val="949494">
                  <a:alpha val="100000"/>
                </a:srgbClr>
              </a:gs>
              <a:gs pos="50000">
                <a:srgbClr val="D4D4D4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path path="rect">
              <a:fillToRect l="100000" t="100000"/>
            </a:path>
            <a:tileRect/>
          </a:gradFill>
          <a:ln w="3175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24" name="TextBox 132"/>
          <p:cNvSpPr/>
          <p:nvPr/>
        </p:nvSpPr>
        <p:spPr>
          <a:xfrm>
            <a:off x="3275013" y="2570163"/>
            <a:ext cx="3376612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1431" tIns="45716" rIns="91431" bIns="45716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 in here</a:t>
            </a:r>
            <a:endParaRPr lang="zh-CN" altLang="en-US" sz="2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25" name="TextBox 133"/>
          <p:cNvSpPr/>
          <p:nvPr/>
        </p:nvSpPr>
        <p:spPr>
          <a:xfrm>
            <a:off x="3275013" y="3279775"/>
            <a:ext cx="3376612" cy="461963"/>
          </a:xfrm>
          <a:prstGeom prst="rect">
            <a:avLst/>
          </a:prstGeom>
          <a:noFill/>
          <a:ln w="9525">
            <a:noFill/>
          </a:ln>
        </p:spPr>
        <p:txBody>
          <a:bodyPr wrap="none" lIns="91431" tIns="45716" rIns="91431" bIns="45716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 in here</a:t>
            </a:r>
            <a:endParaRPr lang="zh-CN" altLang="en-US" sz="2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26" name="TextBox 134"/>
          <p:cNvSpPr/>
          <p:nvPr/>
        </p:nvSpPr>
        <p:spPr>
          <a:xfrm>
            <a:off x="3275013" y="3975100"/>
            <a:ext cx="3376612" cy="461963"/>
          </a:xfrm>
          <a:prstGeom prst="rect">
            <a:avLst/>
          </a:prstGeom>
          <a:noFill/>
          <a:ln w="9525">
            <a:noFill/>
          </a:ln>
        </p:spPr>
        <p:txBody>
          <a:bodyPr wrap="none" lIns="91431" tIns="45716" rIns="91431" bIns="45716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 in here</a:t>
            </a:r>
            <a:endParaRPr lang="zh-CN" altLang="en-US" sz="2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27" name="TextBox 135"/>
          <p:cNvSpPr/>
          <p:nvPr/>
        </p:nvSpPr>
        <p:spPr>
          <a:xfrm>
            <a:off x="3275013" y="4640263"/>
            <a:ext cx="3376612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1431" tIns="45716" rIns="91431" bIns="45716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 in here</a:t>
            </a:r>
            <a:endParaRPr lang="zh-CN" altLang="en-US" sz="2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228" name="组合 14"/>
          <p:cNvGrpSpPr/>
          <p:nvPr/>
        </p:nvGrpSpPr>
        <p:grpSpPr>
          <a:xfrm>
            <a:off x="1808163" y="2481263"/>
            <a:ext cx="730250" cy="644525"/>
            <a:chOff x="0" y="0"/>
            <a:chExt cx="730541" cy="773013"/>
          </a:xfrm>
        </p:grpSpPr>
        <p:sp>
          <p:nvSpPr>
            <p:cNvPr id="5144" name="矩形​​ 3"/>
            <p:cNvSpPr/>
            <p:nvPr/>
          </p:nvSpPr>
          <p:spPr>
            <a:xfrm>
              <a:off x="0" y="34650"/>
              <a:ext cx="730541" cy="738363"/>
            </a:xfrm>
            <a:custGeom>
              <a:avLst/>
              <a:gdLst>
                <a:gd name="txL" fmla="*/ 0 w 1152128"/>
                <a:gd name="txT" fmla="*/ 0 h 936104"/>
                <a:gd name="txR" fmla="*/ 1152128 w 1152128"/>
                <a:gd name="txB" fmla="*/ 936104 h 936104"/>
              </a:gdLst>
              <a:ahLst/>
              <a:cxnLst>
                <a:cxn ang="0">
                  <a:pos x="0" y="0"/>
                </a:cxn>
                <a:cxn ang="0">
                  <a:pos x="463221" y="0"/>
                </a:cxn>
                <a:cxn ang="0">
                  <a:pos x="463221" y="492794"/>
                </a:cxn>
                <a:cxn ang="0">
                  <a:pos x="289513" y="492794"/>
                </a:cxn>
                <a:cxn ang="0">
                  <a:pos x="231611" y="582392"/>
                </a:cxn>
                <a:cxn ang="0">
                  <a:pos x="173708" y="492794"/>
                </a:cxn>
                <a:cxn ang="0">
                  <a:pos x="0" y="492794"/>
                </a:cxn>
                <a:cxn ang="0">
                  <a:pos x="0" y="0"/>
                </a:cxn>
              </a:cxnLst>
              <a:rect l="txL" t="txT" r="txR" b="txB"/>
              <a:pathLst>
                <a:path w="1152128" h="936104">
                  <a:moveTo>
                    <a:pt x="0" y="0"/>
                  </a:moveTo>
                  <a:lnTo>
                    <a:pt x="1152128" y="0"/>
                  </a:lnTo>
                  <a:lnTo>
                    <a:pt x="1152128" y="792088"/>
                  </a:lnTo>
                  <a:lnTo>
                    <a:pt x="720080" y="792088"/>
                  </a:lnTo>
                  <a:lnTo>
                    <a:pt x="576064" y="936104"/>
                  </a:lnTo>
                  <a:lnTo>
                    <a:pt x="432048" y="792088"/>
                  </a:lnTo>
                  <a:lnTo>
                    <a:pt x="0" y="7920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153">
                <a:alpha val="100000"/>
              </a:srgbClr>
            </a:solidFill>
            <a:ln w="3175" cap="flat" cmpd="sng">
              <a:solidFill>
                <a:srgbClr val="BFBFBF">
                  <a:alpha val="100000"/>
                </a:srgbClr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7" name="TextBox 17"/>
            <p:cNvSpPr>
              <a:spLocks noChangeArrowheads="1"/>
            </p:cNvSpPr>
            <p:nvPr/>
          </p:nvSpPr>
          <p:spPr bwMode="auto">
            <a:xfrm>
              <a:off x="150641" y="0"/>
              <a:ext cx="408805" cy="69254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1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+mn-cs"/>
                  <a:sym typeface="Arial Unicode MS" panose="020B0604020202020204" pitchFamily="34" charset="-122"/>
                </a:rPr>
                <a:t>1</a:t>
              </a:r>
              <a:endParaRPr kumimoji="0" lang="zh-CN" altLang="en-US" sz="31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  <a:sym typeface="Arial Unicode MS" panose="020B0604020202020204" pitchFamily="34" charset="-122"/>
              </a:endParaRPr>
            </a:p>
          </p:txBody>
        </p:sp>
      </p:grpSp>
      <p:sp>
        <p:nvSpPr>
          <p:cNvPr id="4231" name="标题 24"/>
          <p:cNvSpPr>
            <a:spLocks noChangeArrowheads="1"/>
          </p:cNvSpPr>
          <p:nvPr/>
        </p:nvSpPr>
        <p:spPr bwMode="auto">
          <a:xfrm>
            <a:off x="995363" y="1570038"/>
            <a:ext cx="671513" cy="719138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79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</a:t>
            </a:r>
            <a:endParaRPr kumimoji="0" lang="zh-CN" altLang="en-US" sz="79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143" name="灯片编号占位符 4"/>
          <p:cNvSpPr>
            <a:spLocks noGrp="1"/>
          </p:cNvSpPr>
          <p:nvPr/>
        </p:nvSpPr>
        <p:spPr>
          <a:xfrm>
            <a:off x="6872288" y="5730875"/>
            <a:ext cx="2133600" cy="273050"/>
          </a:xfrm>
          <a:prstGeom prst="rect">
            <a:avLst/>
          </a:prstGeom>
          <a:noFill/>
          <a:ln w="9525">
            <a:noFill/>
          </a:ln>
        </p:spPr>
        <p:txBody>
          <a:bodyPr lIns="68573" tIns="34287" rIns="68573" bIns="34287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500"/>
                                        <p:tgtEl>
                                          <p:spTgt spid="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>
                                      <p:cBhvr>
                                        <p:cTn id="16" dur="500"/>
                                        <p:tgtEl>
                                          <p:spTgt spid="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>
                                      <p:cBhvr>
                                        <p:cTn id="20" dur="500"/>
                                        <p:tgtEl>
                                          <p:spTgt spid="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>
                                      <p:cBhvr>
                                        <p:cTn id="24" dur="500"/>
                                        <p:tgtEl>
                                          <p:spTgt spid="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>
                                      <p:cBhvr>
                                        <p:cTn id="28" dur="500"/>
                                        <p:tgtEl>
                                          <p:spTgt spid="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4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>
                                      <p:cBhvr>
                                        <p:cTn id="33" dur="500"/>
                                        <p:tgtEl>
                                          <p:spTgt spid="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>
                                      <p:cBhvr>
                                        <p:cTn id="37" dur="500"/>
                                        <p:tgtEl>
                                          <p:spTgt spid="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>
                                      <p:cBhvr>
                                        <p:cTn id="41" dur="500"/>
                                        <p:tgtEl>
                                          <p:spTgt spid="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4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>
                                      <p:cBhvr>
                                        <p:cTn id="45" dur="500"/>
                                        <p:tgtEl>
                                          <p:spTgt spid="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9" dur="500"/>
                                        <p:tgtEl>
                                          <p:spTgt spid="4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4" dur="500"/>
                                        <p:tgtEl>
                                          <p:spTgt spid="4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9" dur="500"/>
                                        <p:tgtEl>
                                          <p:spTgt spid="4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7" dur="1000"/>
                                        <p:tgtEl>
                                          <p:spTgt spid="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" grpId="0" bldLvl="0"/>
      <p:bldP spid="4220" grpId="0" bldLvl="0" animBg="1"/>
      <p:bldP spid="4221" grpId="0" bldLvl="0" animBg="1"/>
      <p:bldP spid="4222" grpId="0" bldLvl="0" animBg="1"/>
      <p:bldP spid="4223" grpId="0" bldLvl="0" animBg="1"/>
      <p:bldP spid="4224" grpId="0" bldLvl="0"/>
      <p:bldP spid="4225" grpId="0" bldLvl="0"/>
      <p:bldP spid="4226" grpId="0" bldLvl="0"/>
      <p:bldP spid="4227" grpId="0" bldLvl="0"/>
      <p:bldP spid="4231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页脚占位符 3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lIns="91440" tIns="45720" rIns="91440" bIns="45720" rtlCol="0" anchor="ctr"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5561FC-608B-4E8B-AE9E-28EAB39EBAC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148" name="Group 3"/>
          <p:cNvGrpSpPr/>
          <p:nvPr/>
        </p:nvGrpSpPr>
        <p:grpSpPr>
          <a:xfrm>
            <a:off x="755650" y="1917700"/>
            <a:ext cx="7866063" cy="3146425"/>
            <a:chOff x="0" y="0"/>
            <a:chExt cx="4955" cy="1982"/>
          </a:xfrm>
        </p:grpSpPr>
        <p:sp>
          <p:nvSpPr>
            <p:cNvPr id="6158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74" y="89"/>
                </a:cxn>
                <a:cxn ang="0">
                  <a:pos x="205" y="72"/>
                </a:cxn>
                <a:cxn ang="0">
                  <a:pos x="277" y="83"/>
                </a:cxn>
                <a:cxn ang="0">
                  <a:pos x="265" y="153"/>
                </a:cxn>
                <a:cxn ang="0">
                  <a:pos x="174" y="200"/>
                </a:cxn>
                <a:cxn ang="0">
                  <a:pos x="140" y="245"/>
                </a:cxn>
                <a:cxn ang="0">
                  <a:pos x="182" y="331"/>
                </a:cxn>
                <a:cxn ang="0">
                  <a:pos x="202" y="331"/>
                </a:cxn>
                <a:cxn ang="0">
                  <a:pos x="209" y="312"/>
                </a:cxn>
                <a:cxn ang="0">
                  <a:pos x="306" y="397"/>
                </a:cxn>
                <a:cxn ang="0">
                  <a:pos x="415" y="413"/>
                </a:cxn>
                <a:cxn ang="0">
                  <a:pos x="507" y="465"/>
                </a:cxn>
                <a:cxn ang="0">
                  <a:pos x="545" y="489"/>
                </a:cxn>
                <a:cxn ang="0">
                  <a:pos x="492" y="554"/>
                </a:cxn>
                <a:cxn ang="0">
                  <a:pos x="585" y="613"/>
                </a:cxn>
                <a:cxn ang="0">
                  <a:pos x="660" y="696"/>
                </a:cxn>
                <a:cxn ang="0">
                  <a:pos x="698" y="795"/>
                </a:cxn>
                <a:cxn ang="0">
                  <a:pos x="762" y="874"/>
                </a:cxn>
                <a:cxn ang="0">
                  <a:pos x="817" y="867"/>
                </a:cxn>
                <a:cxn ang="0">
                  <a:pos x="794" y="823"/>
                </a:cxn>
                <a:cxn ang="0">
                  <a:pos x="822" y="793"/>
                </a:cxn>
                <a:cxn ang="0">
                  <a:pos x="873" y="767"/>
                </a:cxn>
                <a:cxn ang="0">
                  <a:pos x="925" y="715"/>
                </a:cxn>
                <a:cxn ang="0">
                  <a:pos x="1001" y="671"/>
                </a:cxn>
                <a:cxn ang="0">
                  <a:pos x="1036" y="600"/>
                </a:cxn>
                <a:cxn ang="0">
                  <a:pos x="990" y="529"/>
                </a:cxn>
                <a:cxn ang="0">
                  <a:pos x="878" y="485"/>
                </a:cxn>
                <a:cxn ang="0">
                  <a:pos x="705" y="441"/>
                </a:cxn>
                <a:cxn ang="0">
                  <a:pos x="622" y="434"/>
                </a:cxn>
                <a:cxn ang="0">
                  <a:pos x="577" y="436"/>
                </a:cxn>
                <a:cxn ang="0">
                  <a:pos x="507" y="451"/>
                </a:cxn>
                <a:cxn ang="0">
                  <a:pos x="484" y="404"/>
                </a:cxn>
                <a:cxn ang="0">
                  <a:pos x="470" y="365"/>
                </a:cxn>
                <a:cxn ang="0">
                  <a:pos x="403" y="380"/>
                </a:cxn>
                <a:cxn ang="0">
                  <a:pos x="363" y="327"/>
                </a:cxn>
                <a:cxn ang="0">
                  <a:pos x="473" y="314"/>
                </a:cxn>
                <a:cxn ang="0">
                  <a:pos x="537" y="312"/>
                </a:cxn>
                <a:cxn ang="0">
                  <a:pos x="573" y="310"/>
                </a:cxn>
                <a:cxn ang="0">
                  <a:pos x="675" y="259"/>
                </a:cxn>
                <a:cxn ang="0">
                  <a:pos x="756" y="233"/>
                </a:cxn>
                <a:cxn ang="0">
                  <a:pos x="816" y="219"/>
                </a:cxn>
                <a:cxn ang="0">
                  <a:pos x="856" y="185"/>
                </a:cxn>
                <a:cxn ang="0">
                  <a:pos x="822" y="177"/>
                </a:cxn>
                <a:cxn ang="0">
                  <a:pos x="975" y="157"/>
                </a:cxn>
                <a:cxn ang="0">
                  <a:pos x="898" y="118"/>
                </a:cxn>
                <a:cxn ang="0">
                  <a:pos x="848" y="91"/>
                </a:cxn>
                <a:cxn ang="0">
                  <a:pos x="780" y="125"/>
                </a:cxn>
                <a:cxn ang="0">
                  <a:pos x="709" y="153"/>
                </a:cxn>
                <a:cxn ang="0">
                  <a:pos x="653" y="104"/>
                </a:cxn>
                <a:cxn ang="0">
                  <a:pos x="774" y="83"/>
                </a:cxn>
                <a:cxn ang="0">
                  <a:pos x="809" y="68"/>
                </a:cxn>
                <a:cxn ang="0">
                  <a:pos x="848" y="60"/>
                </a:cxn>
                <a:cxn ang="0">
                  <a:pos x="821" y="50"/>
                </a:cxn>
                <a:cxn ang="0">
                  <a:pos x="806" y="41"/>
                </a:cxn>
                <a:cxn ang="0">
                  <a:pos x="767" y="35"/>
                </a:cxn>
                <a:cxn ang="0">
                  <a:pos x="706" y="47"/>
                </a:cxn>
                <a:cxn ang="0">
                  <a:pos x="606" y="41"/>
                </a:cxn>
                <a:cxn ang="0">
                  <a:pos x="351" y="0"/>
                </a:cxn>
                <a:cxn ang="0">
                  <a:pos x="220" y="11"/>
                </a:cxn>
                <a:cxn ang="0">
                  <a:pos x="185" y="35"/>
                </a:cxn>
                <a:cxn ang="0">
                  <a:pos x="82" y="60"/>
                </a:cxn>
                <a:cxn ang="0">
                  <a:pos x="82" y="74"/>
                </a:cxn>
                <a:cxn ang="0">
                  <a:pos x="2" y="87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9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0" y="1"/>
                </a:cxn>
                <a:cxn ang="0">
                  <a:pos x="0" y="7"/>
                </a:cxn>
                <a:cxn ang="0">
                  <a:pos x="14" y="12"/>
                </a:cxn>
                <a:cxn ang="0">
                  <a:pos x="28" y="8"/>
                </a:cxn>
                <a:cxn ang="0">
                  <a:pos x="18" y="0"/>
                </a:cxn>
                <a:cxn ang="0">
                  <a:pos x="10" y="1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60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8" y="0"/>
                </a:cxn>
                <a:cxn ang="0">
                  <a:pos x="17" y="14"/>
                </a:cxn>
                <a:cxn ang="0">
                  <a:pos x="27" y="14"/>
                </a:cxn>
                <a:cxn ang="0">
                  <a:pos x="25" y="5"/>
                </a:cxn>
                <a:cxn ang="0">
                  <a:pos x="17" y="1"/>
                </a:cxn>
                <a:cxn ang="0">
                  <a:pos x="8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61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62" y="0"/>
                </a:cxn>
                <a:cxn ang="0">
                  <a:pos x="51" y="3"/>
                </a:cxn>
                <a:cxn ang="0">
                  <a:pos x="35" y="8"/>
                </a:cxn>
                <a:cxn ang="0">
                  <a:pos x="25" y="14"/>
                </a:cxn>
                <a:cxn ang="0">
                  <a:pos x="14" y="18"/>
                </a:cxn>
                <a:cxn ang="0">
                  <a:pos x="41" y="29"/>
                </a:cxn>
                <a:cxn ang="0">
                  <a:pos x="51" y="32"/>
                </a:cxn>
                <a:cxn ang="0">
                  <a:pos x="54" y="32"/>
                </a:cxn>
                <a:cxn ang="0">
                  <a:pos x="57" y="30"/>
                </a:cxn>
                <a:cxn ang="0">
                  <a:pos x="62" y="35"/>
                </a:cxn>
                <a:cxn ang="0">
                  <a:pos x="78" y="30"/>
                </a:cxn>
                <a:cxn ang="0">
                  <a:pos x="83" y="26"/>
                </a:cxn>
                <a:cxn ang="0">
                  <a:pos x="65" y="14"/>
                </a:cxn>
                <a:cxn ang="0">
                  <a:pos x="73" y="8"/>
                </a:cxn>
                <a:cxn ang="0">
                  <a:pos x="72" y="1"/>
                </a:cxn>
                <a:cxn ang="0">
                  <a:pos x="62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62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29" y="4"/>
                </a:cxn>
                <a:cxn ang="0">
                  <a:pos x="11" y="4"/>
                </a:cxn>
                <a:cxn ang="0">
                  <a:pos x="3" y="6"/>
                </a:cxn>
                <a:cxn ang="0">
                  <a:pos x="15" y="18"/>
                </a:cxn>
                <a:cxn ang="0">
                  <a:pos x="33" y="16"/>
                </a:cxn>
                <a:cxn ang="0">
                  <a:pos x="59" y="19"/>
                </a:cxn>
                <a:cxn ang="0">
                  <a:pos x="70" y="21"/>
                </a:cxn>
                <a:cxn ang="0">
                  <a:pos x="84" y="31"/>
                </a:cxn>
                <a:cxn ang="0">
                  <a:pos x="89" y="40"/>
                </a:cxn>
                <a:cxn ang="0">
                  <a:pos x="100" y="35"/>
                </a:cxn>
                <a:cxn ang="0">
                  <a:pos x="106" y="34"/>
                </a:cxn>
                <a:cxn ang="0">
                  <a:pos x="118" y="36"/>
                </a:cxn>
                <a:cxn ang="0">
                  <a:pos x="123" y="28"/>
                </a:cxn>
                <a:cxn ang="0">
                  <a:pos x="96" y="19"/>
                </a:cxn>
                <a:cxn ang="0">
                  <a:pos x="66" y="7"/>
                </a:cxn>
                <a:cxn ang="0">
                  <a:pos x="33" y="9"/>
                </a:cxn>
                <a:cxn ang="0">
                  <a:pos x="29" y="4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63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36" y="0"/>
                </a:cxn>
                <a:cxn ang="0">
                  <a:pos x="27" y="2"/>
                </a:cxn>
                <a:cxn ang="0">
                  <a:pos x="20" y="11"/>
                </a:cxn>
                <a:cxn ang="0">
                  <a:pos x="9" y="12"/>
                </a:cxn>
                <a:cxn ang="0">
                  <a:pos x="3" y="15"/>
                </a:cxn>
                <a:cxn ang="0">
                  <a:pos x="8" y="19"/>
                </a:cxn>
                <a:cxn ang="0">
                  <a:pos x="84" y="12"/>
                </a:cxn>
                <a:cxn ang="0">
                  <a:pos x="77" y="6"/>
                </a:cxn>
                <a:cxn ang="0">
                  <a:pos x="66" y="3"/>
                </a:cxn>
                <a:cxn ang="0">
                  <a:pos x="64" y="8"/>
                </a:cxn>
                <a:cxn ang="0">
                  <a:pos x="56" y="6"/>
                </a:cxn>
                <a:cxn ang="0">
                  <a:pos x="42" y="5"/>
                </a:cxn>
                <a:cxn ang="0">
                  <a:pos x="36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64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6" y="9"/>
                </a:cxn>
                <a:cxn ang="0">
                  <a:pos x="20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65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0" y="0"/>
                </a:cxn>
                <a:cxn ang="0">
                  <a:pos x="0" y="5"/>
                </a:cxn>
                <a:cxn ang="0">
                  <a:pos x="11" y="12"/>
                </a:cxn>
                <a:cxn ang="0">
                  <a:pos x="9" y="6"/>
                </a:cxn>
                <a:cxn ang="0">
                  <a:pos x="11" y="2"/>
                </a:cxn>
                <a:cxn ang="0">
                  <a:pos x="10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66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41" y="1"/>
                </a:cxn>
                <a:cxn ang="0">
                  <a:pos x="16" y="11"/>
                </a:cxn>
                <a:cxn ang="0">
                  <a:pos x="3" y="13"/>
                </a:cxn>
                <a:cxn ang="0">
                  <a:pos x="0" y="13"/>
                </a:cxn>
                <a:cxn ang="0">
                  <a:pos x="16" y="20"/>
                </a:cxn>
                <a:cxn ang="0">
                  <a:pos x="24" y="22"/>
                </a:cxn>
                <a:cxn ang="0">
                  <a:pos x="44" y="16"/>
                </a:cxn>
                <a:cxn ang="0">
                  <a:pos x="52" y="15"/>
                </a:cxn>
                <a:cxn ang="0">
                  <a:pos x="53" y="19"/>
                </a:cxn>
                <a:cxn ang="0">
                  <a:pos x="41" y="21"/>
                </a:cxn>
                <a:cxn ang="0">
                  <a:pos x="46" y="25"/>
                </a:cxn>
                <a:cxn ang="0">
                  <a:pos x="26" y="30"/>
                </a:cxn>
                <a:cxn ang="0">
                  <a:pos x="45" y="37"/>
                </a:cxn>
                <a:cxn ang="0">
                  <a:pos x="53" y="39"/>
                </a:cxn>
                <a:cxn ang="0">
                  <a:pos x="76" y="35"/>
                </a:cxn>
                <a:cxn ang="0">
                  <a:pos x="96" y="36"/>
                </a:cxn>
                <a:cxn ang="0">
                  <a:pos x="108" y="40"/>
                </a:cxn>
                <a:cxn ang="0">
                  <a:pos x="131" y="37"/>
                </a:cxn>
                <a:cxn ang="0">
                  <a:pos x="143" y="35"/>
                </a:cxn>
                <a:cxn ang="0">
                  <a:pos x="142" y="27"/>
                </a:cxn>
                <a:cxn ang="0">
                  <a:pos x="150" y="24"/>
                </a:cxn>
                <a:cxn ang="0">
                  <a:pos x="153" y="16"/>
                </a:cxn>
                <a:cxn ang="0">
                  <a:pos x="135" y="20"/>
                </a:cxn>
                <a:cxn ang="0">
                  <a:pos x="129" y="15"/>
                </a:cxn>
                <a:cxn ang="0">
                  <a:pos x="110" y="15"/>
                </a:cxn>
                <a:cxn ang="0">
                  <a:pos x="86" y="3"/>
                </a:cxn>
                <a:cxn ang="0">
                  <a:pos x="60" y="4"/>
                </a:cxn>
                <a:cxn ang="0">
                  <a:pos x="53" y="1"/>
                </a:cxn>
                <a:cxn ang="0">
                  <a:pos x="41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67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63" y="4"/>
                </a:cxn>
                <a:cxn ang="0">
                  <a:pos x="9" y="8"/>
                </a:cxn>
                <a:cxn ang="0">
                  <a:pos x="6" y="12"/>
                </a:cxn>
                <a:cxn ang="0">
                  <a:pos x="36" y="18"/>
                </a:cxn>
                <a:cxn ang="0">
                  <a:pos x="87" y="25"/>
                </a:cxn>
                <a:cxn ang="0">
                  <a:pos x="114" y="24"/>
                </a:cxn>
                <a:cxn ang="0">
                  <a:pos x="121" y="22"/>
                </a:cxn>
                <a:cxn ang="0">
                  <a:pos x="114" y="15"/>
                </a:cxn>
                <a:cxn ang="0">
                  <a:pos x="106" y="13"/>
                </a:cxn>
                <a:cxn ang="0">
                  <a:pos x="84" y="9"/>
                </a:cxn>
                <a:cxn ang="0">
                  <a:pos x="63" y="4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68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43" y="3"/>
                </a:cxn>
                <a:cxn ang="0">
                  <a:pos x="33" y="8"/>
                </a:cxn>
                <a:cxn ang="0">
                  <a:pos x="14" y="13"/>
                </a:cxn>
                <a:cxn ang="0">
                  <a:pos x="35" y="27"/>
                </a:cxn>
                <a:cxn ang="0">
                  <a:pos x="51" y="29"/>
                </a:cxn>
                <a:cxn ang="0">
                  <a:pos x="67" y="34"/>
                </a:cxn>
                <a:cxn ang="0">
                  <a:pos x="82" y="29"/>
                </a:cxn>
                <a:cxn ang="0">
                  <a:pos x="93" y="35"/>
                </a:cxn>
                <a:cxn ang="0">
                  <a:pos x="97" y="43"/>
                </a:cxn>
                <a:cxn ang="0">
                  <a:pos x="74" y="52"/>
                </a:cxn>
                <a:cxn ang="0">
                  <a:pos x="58" y="60"/>
                </a:cxn>
                <a:cxn ang="0">
                  <a:pos x="45" y="58"/>
                </a:cxn>
                <a:cxn ang="0">
                  <a:pos x="36" y="57"/>
                </a:cxn>
                <a:cxn ang="0">
                  <a:pos x="28" y="64"/>
                </a:cxn>
                <a:cxn ang="0">
                  <a:pos x="25" y="68"/>
                </a:cxn>
                <a:cxn ang="0">
                  <a:pos x="47" y="71"/>
                </a:cxn>
                <a:cxn ang="0">
                  <a:pos x="61" y="70"/>
                </a:cxn>
                <a:cxn ang="0">
                  <a:pos x="74" y="80"/>
                </a:cxn>
                <a:cxn ang="0">
                  <a:pos x="82" y="81"/>
                </a:cxn>
                <a:cxn ang="0">
                  <a:pos x="90" y="82"/>
                </a:cxn>
                <a:cxn ang="0">
                  <a:pos x="100" y="86"/>
                </a:cxn>
                <a:cxn ang="0">
                  <a:pos x="117" y="81"/>
                </a:cxn>
                <a:cxn ang="0">
                  <a:pos x="131" y="81"/>
                </a:cxn>
                <a:cxn ang="0">
                  <a:pos x="148" y="73"/>
                </a:cxn>
                <a:cxn ang="0">
                  <a:pos x="146" y="64"/>
                </a:cxn>
                <a:cxn ang="0">
                  <a:pos x="141" y="60"/>
                </a:cxn>
                <a:cxn ang="0">
                  <a:pos x="150" y="57"/>
                </a:cxn>
                <a:cxn ang="0">
                  <a:pos x="158" y="63"/>
                </a:cxn>
                <a:cxn ang="0">
                  <a:pos x="160" y="68"/>
                </a:cxn>
                <a:cxn ang="0">
                  <a:pos x="169" y="67"/>
                </a:cxn>
                <a:cxn ang="0">
                  <a:pos x="196" y="58"/>
                </a:cxn>
                <a:cxn ang="0">
                  <a:pos x="189" y="50"/>
                </a:cxn>
                <a:cxn ang="0">
                  <a:pos x="168" y="42"/>
                </a:cxn>
                <a:cxn ang="0">
                  <a:pos x="171" y="37"/>
                </a:cxn>
                <a:cxn ang="0">
                  <a:pos x="179" y="35"/>
                </a:cxn>
                <a:cxn ang="0">
                  <a:pos x="163" y="22"/>
                </a:cxn>
                <a:cxn ang="0">
                  <a:pos x="150" y="20"/>
                </a:cxn>
                <a:cxn ang="0">
                  <a:pos x="143" y="19"/>
                </a:cxn>
                <a:cxn ang="0">
                  <a:pos x="130" y="11"/>
                </a:cxn>
                <a:cxn ang="0">
                  <a:pos x="100" y="15"/>
                </a:cxn>
                <a:cxn ang="0">
                  <a:pos x="107" y="9"/>
                </a:cxn>
                <a:cxn ang="0">
                  <a:pos x="90" y="6"/>
                </a:cxn>
                <a:cxn ang="0">
                  <a:pos x="77" y="6"/>
                </a:cxn>
                <a:cxn ang="0">
                  <a:pos x="43" y="3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69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16" y="0"/>
                </a:cxn>
                <a:cxn ang="0">
                  <a:pos x="0" y="3"/>
                </a:cxn>
                <a:cxn ang="0">
                  <a:pos x="19" y="12"/>
                </a:cxn>
                <a:cxn ang="0">
                  <a:pos x="30" y="16"/>
                </a:cxn>
                <a:cxn ang="0">
                  <a:pos x="37" y="9"/>
                </a:cxn>
                <a:cxn ang="0">
                  <a:pos x="29" y="2"/>
                </a:cxn>
                <a:cxn ang="0">
                  <a:pos x="1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70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29" y="2"/>
                </a:cxn>
                <a:cxn ang="0">
                  <a:pos x="16" y="8"/>
                </a:cxn>
                <a:cxn ang="0">
                  <a:pos x="3" y="8"/>
                </a:cxn>
                <a:cxn ang="0">
                  <a:pos x="10" y="18"/>
                </a:cxn>
                <a:cxn ang="0">
                  <a:pos x="50" y="11"/>
                </a:cxn>
                <a:cxn ang="0">
                  <a:pos x="57" y="5"/>
                </a:cxn>
                <a:cxn ang="0">
                  <a:pos x="38" y="2"/>
                </a:cxn>
                <a:cxn ang="0">
                  <a:pos x="29" y="2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71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25" y="0"/>
                </a:cxn>
                <a:cxn ang="0">
                  <a:pos x="6" y="5"/>
                </a:cxn>
                <a:cxn ang="0">
                  <a:pos x="14" y="11"/>
                </a:cxn>
                <a:cxn ang="0">
                  <a:pos x="31" y="9"/>
                </a:cxn>
                <a:cxn ang="0">
                  <a:pos x="39" y="6"/>
                </a:cxn>
                <a:cxn ang="0">
                  <a:pos x="25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72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38" y="4"/>
                </a:cxn>
                <a:cxn ang="0">
                  <a:pos x="18" y="1"/>
                </a:cxn>
                <a:cxn ang="0">
                  <a:pos x="0" y="6"/>
                </a:cxn>
                <a:cxn ang="0">
                  <a:pos x="26" y="11"/>
                </a:cxn>
                <a:cxn ang="0">
                  <a:pos x="43" y="14"/>
                </a:cxn>
                <a:cxn ang="0">
                  <a:pos x="56" y="6"/>
                </a:cxn>
                <a:cxn ang="0">
                  <a:pos x="54" y="2"/>
                </a:cxn>
                <a:cxn ang="0">
                  <a:pos x="43" y="0"/>
                </a:cxn>
                <a:cxn ang="0">
                  <a:pos x="38" y="4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73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1" y="1"/>
                </a:cxn>
                <a:cxn ang="0">
                  <a:pos x="0" y="6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35" y="4"/>
                </a:cxn>
                <a:cxn ang="0">
                  <a:pos x="30" y="0"/>
                </a:cxn>
                <a:cxn ang="0">
                  <a:pos x="11" y="1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74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24" y="0"/>
                </a:cxn>
                <a:cxn ang="0">
                  <a:pos x="9" y="2"/>
                </a:cxn>
                <a:cxn ang="0">
                  <a:pos x="3" y="13"/>
                </a:cxn>
                <a:cxn ang="0">
                  <a:pos x="8" y="20"/>
                </a:cxn>
                <a:cxn ang="0">
                  <a:pos x="0" y="25"/>
                </a:cxn>
                <a:cxn ang="0">
                  <a:pos x="35" y="30"/>
                </a:cxn>
                <a:cxn ang="0">
                  <a:pos x="53" y="32"/>
                </a:cxn>
                <a:cxn ang="0">
                  <a:pos x="97" y="30"/>
                </a:cxn>
                <a:cxn ang="0">
                  <a:pos x="49" y="25"/>
                </a:cxn>
                <a:cxn ang="0">
                  <a:pos x="35" y="22"/>
                </a:cxn>
                <a:cxn ang="0">
                  <a:pos x="28" y="18"/>
                </a:cxn>
                <a:cxn ang="0">
                  <a:pos x="32" y="12"/>
                </a:cxn>
                <a:cxn ang="0">
                  <a:pos x="24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75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21" y="0"/>
                </a:cxn>
                <a:cxn ang="0">
                  <a:pos x="15" y="7"/>
                </a:cxn>
                <a:cxn ang="0">
                  <a:pos x="3" y="6"/>
                </a:cxn>
                <a:cxn ang="0">
                  <a:pos x="3" y="2"/>
                </a:cxn>
                <a:cxn ang="0">
                  <a:pos x="21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76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8" y="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77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0" y="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78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2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79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7" y="9"/>
                </a:cxn>
                <a:cxn ang="0">
                  <a:pos x="21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80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7" y="9"/>
                </a:cxn>
                <a:cxn ang="0">
                  <a:pos x="21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81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9" y="0"/>
                </a:cxn>
                <a:cxn ang="0">
                  <a:pos x="4" y="6"/>
                </a:cxn>
                <a:cxn ang="0">
                  <a:pos x="19" y="9"/>
                </a:cxn>
                <a:cxn ang="0">
                  <a:pos x="23" y="1"/>
                </a:cxn>
                <a:cxn ang="0">
                  <a:pos x="9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82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6" y="9"/>
                </a:cxn>
                <a:cxn ang="0">
                  <a:pos x="20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83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18" y="19"/>
                </a:cxn>
                <a:cxn ang="0">
                  <a:pos x="3" y="31"/>
                </a:cxn>
                <a:cxn ang="0">
                  <a:pos x="23" y="34"/>
                </a:cxn>
                <a:cxn ang="0">
                  <a:pos x="10" y="40"/>
                </a:cxn>
                <a:cxn ang="0">
                  <a:pos x="67" y="46"/>
                </a:cxn>
                <a:cxn ang="0">
                  <a:pos x="91" y="45"/>
                </a:cxn>
                <a:cxn ang="0">
                  <a:pos x="160" y="27"/>
                </a:cxn>
                <a:cxn ang="0">
                  <a:pos x="192" y="22"/>
                </a:cxn>
                <a:cxn ang="0">
                  <a:pos x="208" y="27"/>
                </a:cxn>
                <a:cxn ang="0">
                  <a:pos x="175" y="30"/>
                </a:cxn>
                <a:cxn ang="0">
                  <a:pos x="155" y="38"/>
                </a:cxn>
                <a:cxn ang="0">
                  <a:pos x="163" y="41"/>
                </a:cxn>
                <a:cxn ang="0">
                  <a:pos x="166" y="54"/>
                </a:cxn>
                <a:cxn ang="0">
                  <a:pos x="224" y="66"/>
                </a:cxn>
                <a:cxn ang="0">
                  <a:pos x="216" y="72"/>
                </a:cxn>
                <a:cxn ang="0">
                  <a:pos x="235" y="84"/>
                </a:cxn>
                <a:cxn ang="0">
                  <a:pos x="223" y="91"/>
                </a:cxn>
                <a:cxn ang="0">
                  <a:pos x="208" y="101"/>
                </a:cxn>
                <a:cxn ang="0">
                  <a:pos x="188" y="111"/>
                </a:cxn>
                <a:cxn ang="0">
                  <a:pos x="187" y="144"/>
                </a:cxn>
                <a:cxn ang="0">
                  <a:pos x="213" y="152"/>
                </a:cxn>
                <a:cxn ang="0">
                  <a:pos x="249" y="153"/>
                </a:cxn>
                <a:cxn ang="0">
                  <a:pos x="264" y="144"/>
                </a:cxn>
                <a:cxn ang="0">
                  <a:pos x="324" y="122"/>
                </a:cxn>
                <a:cxn ang="0">
                  <a:pos x="366" y="115"/>
                </a:cxn>
                <a:cxn ang="0">
                  <a:pos x="414" y="105"/>
                </a:cxn>
                <a:cxn ang="0">
                  <a:pos x="461" y="99"/>
                </a:cxn>
                <a:cxn ang="0">
                  <a:pos x="488" y="89"/>
                </a:cxn>
                <a:cxn ang="0">
                  <a:pos x="513" y="69"/>
                </a:cxn>
                <a:cxn ang="0">
                  <a:pos x="514" y="53"/>
                </a:cxn>
                <a:cxn ang="0">
                  <a:pos x="514" y="43"/>
                </a:cxn>
                <a:cxn ang="0">
                  <a:pos x="533" y="31"/>
                </a:cxn>
                <a:cxn ang="0">
                  <a:pos x="561" y="32"/>
                </a:cxn>
                <a:cxn ang="0">
                  <a:pos x="591" y="17"/>
                </a:cxn>
                <a:cxn ang="0">
                  <a:pos x="569" y="19"/>
                </a:cxn>
                <a:cxn ang="0">
                  <a:pos x="543" y="15"/>
                </a:cxn>
                <a:cxn ang="0">
                  <a:pos x="510" y="7"/>
                </a:cxn>
                <a:cxn ang="0">
                  <a:pos x="412" y="9"/>
                </a:cxn>
                <a:cxn ang="0">
                  <a:pos x="375" y="13"/>
                </a:cxn>
                <a:cxn ang="0">
                  <a:pos x="356" y="13"/>
                </a:cxn>
                <a:cxn ang="0">
                  <a:pos x="331" y="19"/>
                </a:cxn>
                <a:cxn ang="0">
                  <a:pos x="306" y="10"/>
                </a:cxn>
                <a:cxn ang="0">
                  <a:pos x="277" y="14"/>
                </a:cxn>
                <a:cxn ang="0">
                  <a:pos x="235" y="17"/>
                </a:cxn>
                <a:cxn ang="0">
                  <a:pos x="263" y="13"/>
                </a:cxn>
                <a:cxn ang="0">
                  <a:pos x="226" y="3"/>
                </a:cxn>
                <a:cxn ang="0">
                  <a:pos x="214" y="1"/>
                </a:cxn>
                <a:cxn ang="0">
                  <a:pos x="202" y="3"/>
                </a:cxn>
                <a:cxn ang="0">
                  <a:pos x="153" y="6"/>
                </a:cxn>
                <a:cxn ang="0">
                  <a:pos x="103" y="10"/>
                </a:cxn>
                <a:cxn ang="0">
                  <a:pos x="69" y="9"/>
                </a:cxn>
                <a:cxn ang="0">
                  <a:pos x="72" y="24"/>
                </a:cxn>
                <a:cxn ang="0">
                  <a:pos x="67" y="17"/>
                </a:cxn>
                <a:cxn ang="0">
                  <a:pos x="39" y="14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84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22" y="0"/>
                </a:cxn>
                <a:cxn ang="0">
                  <a:pos x="5" y="7"/>
                </a:cxn>
                <a:cxn ang="0">
                  <a:pos x="16" y="10"/>
                </a:cxn>
                <a:cxn ang="0">
                  <a:pos x="27" y="10"/>
                </a:cxn>
                <a:cxn ang="0">
                  <a:pos x="22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85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63" y="3"/>
                </a:cxn>
                <a:cxn ang="0">
                  <a:pos x="41" y="1"/>
                </a:cxn>
                <a:cxn ang="0">
                  <a:pos x="33" y="0"/>
                </a:cxn>
                <a:cxn ang="0">
                  <a:pos x="0" y="9"/>
                </a:cxn>
                <a:cxn ang="0">
                  <a:pos x="18" y="13"/>
                </a:cxn>
                <a:cxn ang="0">
                  <a:pos x="26" y="20"/>
                </a:cxn>
                <a:cxn ang="0">
                  <a:pos x="41" y="23"/>
                </a:cxn>
                <a:cxn ang="0">
                  <a:pos x="49" y="24"/>
                </a:cxn>
                <a:cxn ang="0">
                  <a:pos x="81" y="20"/>
                </a:cxn>
                <a:cxn ang="0">
                  <a:pos x="108" y="15"/>
                </a:cxn>
                <a:cxn ang="0">
                  <a:pos x="92" y="6"/>
                </a:cxn>
                <a:cxn ang="0">
                  <a:pos x="85" y="1"/>
                </a:cxn>
                <a:cxn ang="0">
                  <a:pos x="63" y="3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86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22" y="0"/>
                </a:cxn>
                <a:cxn ang="0">
                  <a:pos x="5" y="7"/>
                </a:cxn>
                <a:cxn ang="0">
                  <a:pos x="16" y="12"/>
                </a:cxn>
                <a:cxn ang="0">
                  <a:pos x="27" y="12"/>
                </a:cxn>
                <a:cxn ang="0">
                  <a:pos x="22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87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24" y="2"/>
                </a:cxn>
                <a:cxn ang="0">
                  <a:pos x="67" y="3"/>
                </a:cxn>
                <a:cxn ang="0">
                  <a:pos x="70" y="8"/>
                </a:cxn>
                <a:cxn ang="0">
                  <a:pos x="68" y="11"/>
                </a:cxn>
                <a:cxn ang="0">
                  <a:pos x="58" y="9"/>
                </a:cxn>
                <a:cxn ang="0">
                  <a:pos x="50" y="6"/>
                </a:cxn>
                <a:cxn ang="0">
                  <a:pos x="15" y="9"/>
                </a:cxn>
                <a:cxn ang="0">
                  <a:pos x="20" y="17"/>
                </a:cxn>
                <a:cxn ang="0">
                  <a:pos x="35" y="18"/>
                </a:cxn>
                <a:cxn ang="0">
                  <a:pos x="48" y="24"/>
                </a:cxn>
                <a:cxn ang="0">
                  <a:pos x="58" y="28"/>
                </a:cxn>
                <a:cxn ang="0">
                  <a:pos x="70" y="23"/>
                </a:cxn>
                <a:cxn ang="0">
                  <a:pos x="79" y="19"/>
                </a:cxn>
                <a:cxn ang="0">
                  <a:pos x="82" y="16"/>
                </a:cxn>
                <a:cxn ang="0">
                  <a:pos x="107" y="12"/>
                </a:cxn>
                <a:cxn ang="0">
                  <a:pos x="121" y="10"/>
                </a:cxn>
                <a:cxn ang="0">
                  <a:pos x="129" y="9"/>
                </a:cxn>
                <a:cxn ang="0">
                  <a:pos x="124" y="2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88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23" y="2"/>
                </a:cxn>
                <a:cxn ang="0">
                  <a:pos x="5" y="1"/>
                </a:cxn>
                <a:cxn ang="0">
                  <a:pos x="15" y="10"/>
                </a:cxn>
                <a:cxn ang="0">
                  <a:pos x="34" y="5"/>
                </a:cxn>
                <a:cxn ang="0">
                  <a:pos x="23" y="2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89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15" y="6"/>
                </a:cxn>
                <a:cxn ang="0">
                  <a:pos x="0" y="8"/>
                </a:cxn>
                <a:cxn ang="0">
                  <a:pos x="9" y="15"/>
                </a:cxn>
                <a:cxn ang="0">
                  <a:pos x="21" y="30"/>
                </a:cxn>
                <a:cxn ang="0">
                  <a:pos x="33" y="31"/>
                </a:cxn>
                <a:cxn ang="0">
                  <a:pos x="32" y="36"/>
                </a:cxn>
                <a:cxn ang="0">
                  <a:pos x="18" y="38"/>
                </a:cxn>
                <a:cxn ang="0">
                  <a:pos x="10" y="45"/>
                </a:cxn>
                <a:cxn ang="0">
                  <a:pos x="11" y="47"/>
                </a:cxn>
                <a:cxn ang="0">
                  <a:pos x="19" y="48"/>
                </a:cxn>
                <a:cxn ang="0">
                  <a:pos x="11" y="57"/>
                </a:cxn>
                <a:cxn ang="0">
                  <a:pos x="13" y="59"/>
                </a:cxn>
                <a:cxn ang="0">
                  <a:pos x="21" y="59"/>
                </a:cxn>
                <a:cxn ang="0">
                  <a:pos x="37" y="57"/>
                </a:cxn>
                <a:cxn ang="0">
                  <a:pos x="58" y="59"/>
                </a:cxn>
                <a:cxn ang="0">
                  <a:pos x="68" y="57"/>
                </a:cxn>
                <a:cxn ang="0">
                  <a:pos x="76" y="56"/>
                </a:cxn>
                <a:cxn ang="0">
                  <a:pos x="80" y="48"/>
                </a:cxn>
                <a:cxn ang="0">
                  <a:pos x="92" y="45"/>
                </a:cxn>
                <a:cxn ang="0">
                  <a:pos x="68" y="37"/>
                </a:cxn>
                <a:cxn ang="0">
                  <a:pos x="55" y="29"/>
                </a:cxn>
                <a:cxn ang="0">
                  <a:pos x="51" y="24"/>
                </a:cxn>
                <a:cxn ang="0">
                  <a:pos x="40" y="21"/>
                </a:cxn>
                <a:cxn ang="0">
                  <a:pos x="54" y="15"/>
                </a:cxn>
                <a:cxn ang="0">
                  <a:pos x="40" y="10"/>
                </a:cxn>
                <a:cxn ang="0">
                  <a:pos x="44" y="4"/>
                </a:cxn>
                <a:cxn ang="0">
                  <a:pos x="28" y="1"/>
                </a:cxn>
                <a:cxn ang="0">
                  <a:pos x="19" y="3"/>
                </a:cxn>
                <a:cxn ang="0">
                  <a:pos x="15" y="6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90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37" y="2"/>
                </a:cxn>
                <a:cxn ang="0">
                  <a:pos x="52" y="3"/>
                </a:cxn>
                <a:cxn ang="0">
                  <a:pos x="58" y="9"/>
                </a:cxn>
                <a:cxn ang="0">
                  <a:pos x="50" y="16"/>
                </a:cxn>
                <a:cxn ang="0">
                  <a:pos x="29" y="26"/>
                </a:cxn>
                <a:cxn ang="0">
                  <a:pos x="11" y="31"/>
                </a:cxn>
                <a:cxn ang="0">
                  <a:pos x="5" y="24"/>
                </a:cxn>
                <a:cxn ang="0">
                  <a:pos x="13" y="22"/>
                </a:cxn>
                <a:cxn ang="0">
                  <a:pos x="9" y="15"/>
                </a:cxn>
                <a:cxn ang="0">
                  <a:pos x="25" y="9"/>
                </a:cxn>
                <a:cxn ang="0">
                  <a:pos x="37" y="2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91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136" y="4"/>
                </a:cxn>
                <a:cxn ang="0">
                  <a:pos x="113" y="6"/>
                </a:cxn>
                <a:cxn ang="0">
                  <a:pos x="92" y="18"/>
                </a:cxn>
                <a:cxn ang="0">
                  <a:pos x="66" y="20"/>
                </a:cxn>
                <a:cxn ang="0">
                  <a:pos x="53" y="26"/>
                </a:cxn>
                <a:cxn ang="0">
                  <a:pos x="44" y="40"/>
                </a:cxn>
                <a:cxn ang="0">
                  <a:pos x="23" y="58"/>
                </a:cxn>
                <a:cxn ang="0">
                  <a:pos x="0" y="62"/>
                </a:cxn>
                <a:cxn ang="0">
                  <a:pos x="46" y="112"/>
                </a:cxn>
                <a:cxn ang="0">
                  <a:pos x="77" y="147"/>
                </a:cxn>
                <a:cxn ang="0">
                  <a:pos x="92" y="153"/>
                </a:cxn>
                <a:cxn ang="0">
                  <a:pos x="108" y="156"/>
                </a:cxn>
                <a:cxn ang="0">
                  <a:pos x="146" y="149"/>
                </a:cxn>
                <a:cxn ang="0">
                  <a:pos x="161" y="146"/>
                </a:cxn>
                <a:cxn ang="0">
                  <a:pos x="191" y="156"/>
                </a:cxn>
                <a:cxn ang="0">
                  <a:pos x="207" y="182"/>
                </a:cxn>
                <a:cxn ang="0">
                  <a:pos x="214" y="180"/>
                </a:cxn>
                <a:cxn ang="0">
                  <a:pos x="220" y="176"/>
                </a:cxn>
                <a:cxn ang="0">
                  <a:pos x="235" y="189"/>
                </a:cxn>
                <a:cxn ang="0">
                  <a:pos x="258" y="197"/>
                </a:cxn>
                <a:cxn ang="0">
                  <a:pos x="278" y="208"/>
                </a:cxn>
                <a:cxn ang="0">
                  <a:pos x="283" y="212"/>
                </a:cxn>
                <a:cxn ang="0">
                  <a:pos x="291" y="215"/>
                </a:cxn>
                <a:cxn ang="0">
                  <a:pos x="309" y="226"/>
                </a:cxn>
                <a:cxn ang="0">
                  <a:pos x="314" y="218"/>
                </a:cxn>
                <a:cxn ang="0">
                  <a:pos x="344" y="227"/>
                </a:cxn>
                <a:cxn ang="0">
                  <a:pos x="375" y="226"/>
                </a:cxn>
                <a:cxn ang="0">
                  <a:pos x="393" y="184"/>
                </a:cxn>
                <a:cxn ang="0">
                  <a:pos x="403" y="160"/>
                </a:cxn>
                <a:cxn ang="0">
                  <a:pos x="396" y="126"/>
                </a:cxn>
                <a:cxn ang="0">
                  <a:pos x="342" y="93"/>
                </a:cxn>
                <a:cxn ang="0">
                  <a:pos x="338" y="81"/>
                </a:cxn>
                <a:cxn ang="0">
                  <a:pos x="294" y="62"/>
                </a:cxn>
                <a:cxn ang="0">
                  <a:pos x="301" y="53"/>
                </a:cxn>
                <a:cxn ang="0">
                  <a:pos x="291" y="46"/>
                </a:cxn>
                <a:cxn ang="0">
                  <a:pos x="265" y="27"/>
                </a:cxn>
                <a:cxn ang="0">
                  <a:pos x="251" y="11"/>
                </a:cxn>
                <a:cxn ang="0">
                  <a:pos x="248" y="6"/>
                </a:cxn>
                <a:cxn ang="0">
                  <a:pos x="232" y="52"/>
                </a:cxn>
                <a:cxn ang="0">
                  <a:pos x="207" y="40"/>
                </a:cxn>
                <a:cxn ang="0">
                  <a:pos x="186" y="39"/>
                </a:cxn>
                <a:cxn ang="0">
                  <a:pos x="173" y="30"/>
                </a:cxn>
                <a:cxn ang="0">
                  <a:pos x="168" y="22"/>
                </a:cxn>
                <a:cxn ang="0">
                  <a:pos x="177" y="19"/>
                </a:cxn>
                <a:cxn ang="0">
                  <a:pos x="153" y="6"/>
                </a:cxn>
                <a:cxn ang="0">
                  <a:pos x="138" y="4"/>
                </a:cxn>
                <a:cxn ang="0">
                  <a:pos x="131" y="3"/>
                </a:cxn>
                <a:cxn ang="0">
                  <a:pos x="136" y="4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92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53" y="20"/>
                </a:cxn>
                <a:cxn ang="0">
                  <a:pos x="44" y="13"/>
                </a:cxn>
                <a:cxn ang="0">
                  <a:pos x="40" y="6"/>
                </a:cxn>
                <a:cxn ang="0">
                  <a:pos x="34" y="4"/>
                </a:cxn>
                <a:cxn ang="0">
                  <a:pos x="10" y="6"/>
                </a:cxn>
                <a:cxn ang="0">
                  <a:pos x="28" y="14"/>
                </a:cxn>
                <a:cxn ang="0">
                  <a:pos x="30" y="18"/>
                </a:cxn>
                <a:cxn ang="0">
                  <a:pos x="16" y="24"/>
                </a:cxn>
                <a:cxn ang="0">
                  <a:pos x="56" y="31"/>
                </a:cxn>
                <a:cxn ang="0">
                  <a:pos x="79" y="39"/>
                </a:cxn>
                <a:cxn ang="0">
                  <a:pos x="82" y="43"/>
                </a:cxn>
                <a:cxn ang="0">
                  <a:pos x="90" y="45"/>
                </a:cxn>
                <a:cxn ang="0">
                  <a:pos x="95" y="53"/>
                </a:cxn>
                <a:cxn ang="0">
                  <a:pos x="84" y="67"/>
                </a:cxn>
                <a:cxn ang="0">
                  <a:pos x="115" y="64"/>
                </a:cxn>
                <a:cxn ang="0">
                  <a:pos x="122" y="74"/>
                </a:cxn>
                <a:cxn ang="0">
                  <a:pos x="138" y="77"/>
                </a:cxn>
                <a:cxn ang="0">
                  <a:pos x="146" y="78"/>
                </a:cxn>
                <a:cxn ang="0">
                  <a:pos x="161" y="77"/>
                </a:cxn>
                <a:cxn ang="0">
                  <a:pos x="177" y="67"/>
                </a:cxn>
                <a:cxn ang="0">
                  <a:pos x="215" y="86"/>
                </a:cxn>
                <a:cxn ang="0">
                  <a:pos x="233" y="96"/>
                </a:cxn>
                <a:cxn ang="0">
                  <a:pos x="230" y="77"/>
                </a:cxn>
                <a:cxn ang="0">
                  <a:pos x="215" y="69"/>
                </a:cxn>
                <a:cxn ang="0">
                  <a:pos x="238" y="58"/>
                </a:cxn>
                <a:cxn ang="0">
                  <a:pos x="260" y="53"/>
                </a:cxn>
                <a:cxn ang="0">
                  <a:pos x="269" y="52"/>
                </a:cxn>
                <a:cxn ang="0">
                  <a:pos x="271" y="48"/>
                </a:cxn>
                <a:cxn ang="0">
                  <a:pos x="227" y="51"/>
                </a:cxn>
                <a:cxn ang="0">
                  <a:pos x="195" y="48"/>
                </a:cxn>
                <a:cxn ang="0">
                  <a:pos x="191" y="44"/>
                </a:cxn>
                <a:cxn ang="0">
                  <a:pos x="187" y="40"/>
                </a:cxn>
                <a:cxn ang="0">
                  <a:pos x="141" y="27"/>
                </a:cxn>
                <a:cxn ang="0">
                  <a:pos x="103" y="20"/>
                </a:cxn>
                <a:cxn ang="0">
                  <a:pos x="87" y="18"/>
                </a:cxn>
                <a:cxn ang="0">
                  <a:pos x="51" y="18"/>
                </a:cxn>
                <a:cxn ang="0">
                  <a:pos x="44" y="11"/>
                </a:cxn>
                <a:cxn ang="0">
                  <a:pos x="44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93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21" y="6"/>
                </a:cxn>
                <a:cxn ang="0">
                  <a:pos x="0" y="6"/>
                </a:cxn>
                <a:cxn ang="0">
                  <a:pos x="13" y="14"/>
                </a:cxn>
                <a:cxn ang="0">
                  <a:pos x="18" y="22"/>
                </a:cxn>
                <a:cxn ang="0">
                  <a:pos x="21" y="26"/>
                </a:cxn>
                <a:cxn ang="0">
                  <a:pos x="39" y="17"/>
                </a:cxn>
                <a:cxn ang="0">
                  <a:pos x="21" y="6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94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30" y="25"/>
                </a:cxn>
                <a:cxn ang="0">
                  <a:pos x="25" y="21"/>
                </a:cxn>
                <a:cxn ang="0">
                  <a:pos x="9" y="24"/>
                </a:cxn>
                <a:cxn ang="0">
                  <a:pos x="25" y="38"/>
                </a:cxn>
                <a:cxn ang="0">
                  <a:pos x="79" y="30"/>
                </a:cxn>
                <a:cxn ang="0">
                  <a:pos x="95" y="25"/>
                </a:cxn>
                <a:cxn ang="0">
                  <a:pos x="110" y="22"/>
                </a:cxn>
                <a:cxn ang="0">
                  <a:pos x="141" y="6"/>
                </a:cxn>
                <a:cxn ang="0">
                  <a:pos x="135" y="0"/>
                </a:cxn>
                <a:cxn ang="0">
                  <a:pos x="115" y="6"/>
                </a:cxn>
                <a:cxn ang="0">
                  <a:pos x="68" y="14"/>
                </a:cxn>
                <a:cxn ang="0">
                  <a:pos x="54" y="15"/>
                </a:cxn>
                <a:cxn ang="0">
                  <a:pos x="38" y="18"/>
                </a:cxn>
                <a:cxn ang="0">
                  <a:pos x="30" y="25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95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8" y="21"/>
                </a:cxn>
                <a:cxn ang="0">
                  <a:pos x="5" y="30"/>
                </a:cxn>
                <a:cxn ang="0">
                  <a:pos x="0" y="38"/>
                </a:cxn>
                <a:cxn ang="0">
                  <a:pos x="23" y="41"/>
                </a:cxn>
                <a:cxn ang="0">
                  <a:pos x="33" y="34"/>
                </a:cxn>
                <a:cxn ang="0">
                  <a:pos x="78" y="24"/>
                </a:cxn>
                <a:cxn ang="0">
                  <a:pos x="85" y="16"/>
                </a:cxn>
                <a:cxn ang="0">
                  <a:pos x="70" y="10"/>
                </a:cxn>
                <a:cxn ang="0">
                  <a:pos x="63" y="7"/>
                </a:cxn>
                <a:cxn ang="0">
                  <a:pos x="40" y="4"/>
                </a:cxn>
                <a:cxn ang="0">
                  <a:pos x="33" y="13"/>
                </a:cxn>
                <a:cxn ang="0">
                  <a:pos x="8" y="21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96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19" y="0"/>
                </a:cxn>
                <a:cxn ang="0">
                  <a:pos x="5" y="3"/>
                </a:cxn>
                <a:cxn ang="0">
                  <a:pos x="16" y="11"/>
                </a:cxn>
                <a:cxn ang="0">
                  <a:pos x="26" y="8"/>
                </a:cxn>
                <a:cxn ang="0">
                  <a:pos x="1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97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83" y="0"/>
                </a:cxn>
                <a:cxn ang="0">
                  <a:pos x="68" y="10"/>
                </a:cxn>
                <a:cxn ang="0">
                  <a:pos x="57" y="22"/>
                </a:cxn>
                <a:cxn ang="0">
                  <a:pos x="23" y="29"/>
                </a:cxn>
                <a:cxn ang="0">
                  <a:pos x="18" y="33"/>
                </a:cxn>
                <a:cxn ang="0">
                  <a:pos x="10" y="34"/>
                </a:cxn>
                <a:cxn ang="0">
                  <a:pos x="13" y="46"/>
                </a:cxn>
                <a:cxn ang="0">
                  <a:pos x="18" y="53"/>
                </a:cxn>
                <a:cxn ang="0">
                  <a:pos x="0" y="69"/>
                </a:cxn>
                <a:cxn ang="0">
                  <a:pos x="18" y="90"/>
                </a:cxn>
                <a:cxn ang="0">
                  <a:pos x="34" y="93"/>
                </a:cxn>
                <a:cxn ang="0">
                  <a:pos x="57" y="75"/>
                </a:cxn>
                <a:cxn ang="0">
                  <a:pos x="68" y="67"/>
                </a:cxn>
                <a:cxn ang="0">
                  <a:pos x="83" y="40"/>
                </a:cxn>
                <a:cxn ang="0">
                  <a:pos x="91" y="26"/>
                </a:cxn>
                <a:cxn ang="0">
                  <a:pos x="107" y="25"/>
                </a:cxn>
                <a:cxn ang="0">
                  <a:pos x="83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98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19" y="0"/>
                </a:cxn>
                <a:cxn ang="0">
                  <a:pos x="16" y="21"/>
                </a:cxn>
                <a:cxn ang="0">
                  <a:pos x="19" y="26"/>
                </a:cxn>
                <a:cxn ang="0">
                  <a:pos x="26" y="27"/>
                </a:cxn>
                <a:cxn ang="0">
                  <a:pos x="36" y="26"/>
                </a:cxn>
                <a:cxn ang="0">
                  <a:pos x="1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99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62" y="0"/>
                </a:cxn>
                <a:cxn ang="0">
                  <a:pos x="39" y="29"/>
                </a:cxn>
                <a:cxn ang="0">
                  <a:pos x="23" y="32"/>
                </a:cxn>
                <a:cxn ang="0">
                  <a:pos x="8" y="37"/>
                </a:cxn>
                <a:cxn ang="0">
                  <a:pos x="26" y="65"/>
                </a:cxn>
                <a:cxn ang="0">
                  <a:pos x="34" y="77"/>
                </a:cxn>
                <a:cxn ang="0">
                  <a:pos x="39" y="81"/>
                </a:cxn>
                <a:cxn ang="0">
                  <a:pos x="54" y="84"/>
                </a:cxn>
                <a:cxn ang="0">
                  <a:pos x="62" y="67"/>
                </a:cxn>
                <a:cxn ang="0">
                  <a:pos x="80" y="58"/>
                </a:cxn>
                <a:cxn ang="0">
                  <a:pos x="73" y="24"/>
                </a:cxn>
                <a:cxn ang="0">
                  <a:pos x="91" y="17"/>
                </a:cxn>
                <a:cxn ang="0">
                  <a:pos x="73" y="7"/>
                </a:cxn>
                <a:cxn ang="0">
                  <a:pos x="62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00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31" y="1"/>
                </a:cxn>
                <a:cxn ang="0">
                  <a:pos x="33" y="12"/>
                </a:cxn>
                <a:cxn ang="0">
                  <a:pos x="39" y="21"/>
                </a:cxn>
                <a:cxn ang="0">
                  <a:pos x="41" y="31"/>
                </a:cxn>
                <a:cxn ang="0">
                  <a:pos x="44" y="36"/>
                </a:cxn>
                <a:cxn ang="0">
                  <a:pos x="46" y="43"/>
                </a:cxn>
                <a:cxn ang="0">
                  <a:pos x="36" y="31"/>
                </a:cxn>
                <a:cxn ang="0">
                  <a:pos x="22" y="27"/>
                </a:cxn>
                <a:cxn ang="0">
                  <a:pos x="3" y="29"/>
                </a:cxn>
                <a:cxn ang="0">
                  <a:pos x="5" y="35"/>
                </a:cxn>
                <a:cxn ang="0">
                  <a:pos x="26" y="39"/>
                </a:cxn>
                <a:cxn ang="0">
                  <a:pos x="36" y="46"/>
                </a:cxn>
                <a:cxn ang="0">
                  <a:pos x="46" y="46"/>
                </a:cxn>
                <a:cxn ang="0">
                  <a:pos x="50" y="51"/>
                </a:cxn>
                <a:cxn ang="0">
                  <a:pos x="62" y="61"/>
                </a:cxn>
                <a:cxn ang="0">
                  <a:pos x="53" y="43"/>
                </a:cxn>
                <a:cxn ang="0">
                  <a:pos x="52" y="31"/>
                </a:cxn>
                <a:cxn ang="0">
                  <a:pos x="46" y="22"/>
                </a:cxn>
                <a:cxn ang="0">
                  <a:pos x="41" y="14"/>
                </a:cxn>
                <a:cxn ang="0">
                  <a:pos x="36" y="7"/>
                </a:cxn>
                <a:cxn ang="0">
                  <a:pos x="31" y="1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01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3" y="0"/>
                </a:cxn>
                <a:cxn ang="0">
                  <a:pos x="0" y="8"/>
                </a:cxn>
                <a:cxn ang="0">
                  <a:pos x="6" y="18"/>
                </a:cxn>
                <a:cxn ang="0">
                  <a:pos x="11" y="32"/>
                </a:cxn>
                <a:cxn ang="0">
                  <a:pos x="21" y="44"/>
                </a:cxn>
                <a:cxn ang="0">
                  <a:pos x="33" y="59"/>
                </a:cxn>
                <a:cxn ang="0">
                  <a:pos x="25" y="39"/>
                </a:cxn>
                <a:cxn ang="0">
                  <a:pos x="21" y="31"/>
                </a:cxn>
                <a:cxn ang="0">
                  <a:pos x="17" y="21"/>
                </a:cxn>
                <a:cxn ang="0">
                  <a:pos x="15" y="15"/>
                </a:cxn>
                <a:cxn ang="0">
                  <a:pos x="10" y="13"/>
                </a:cxn>
                <a:cxn ang="0">
                  <a:pos x="3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02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5" y="11"/>
                </a:cxn>
                <a:cxn ang="0">
                  <a:pos x="15" y="14"/>
                </a:cxn>
                <a:cxn ang="0">
                  <a:pos x="32" y="16"/>
                </a:cxn>
                <a:cxn ang="0">
                  <a:pos x="41" y="18"/>
                </a:cxn>
                <a:cxn ang="0">
                  <a:pos x="50" y="21"/>
                </a:cxn>
                <a:cxn ang="0">
                  <a:pos x="57" y="22"/>
                </a:cxn>
                <a:cxn ang="0">
                  <a:pos x="48" y="12"/>
                </a:cxn>
                <a:cxn ang="0">
                  <a:pos x="42" y="7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3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03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62" y="0"/>
                </a:cxn>
                <a:cxn ang="0">
                  <a:pos x="47" y="3"/>
                </a:cxn>
                <a:cxn ang="0">
                  <a:pos x="15" y="5"/>
                </a:cxn>
                <a:cxn ang="0">
                  <a:pos x="9" y="11"/>
                </a:cxn>
                <a:cxn ang="0">
                  <a:pos x="7" y="21"/>
                </a:cxn>
                <a:cxn ang="0">
                  <a:pos x="9" y="25"/>
                </a:cxn>
                <a:cxn ang="0">
                  <a:pos x="3" y="30"/>
                </a:cxn>
                <a:cxn ang="0">
                  <a:pos x="9" y="37"/>
                </a:cxn>
                <a:cxn ang="0">
                  <a:pos x="15" y="43"/>
                </a:cxn>
                <a:cxn ang="0">
                  <a:pos x="9" y="50"/>
                </a:cxn>
                <a:cxn ang="0">
                  <a:pos x="15" y="53"/>
                </a:cxn>
                <a:cxn ang="0">
                  <a:pos x="27" y="50"/>
                </a:cxn>
                <a:cxn ang="0">
                  <a:pos x="32" y="31"/>
                </a:cxn>
                <a:cxn ang="0">
                  <a:pos x="35" y="43"/>
                </a:cxn>
                <a:cxn ang="0">
                  <a:pos x="41" y="50"/>
                </a:cxn>
                <a:cxn ang="0">
                  <a:pos x="39" y="38"/>
                </a:cxn>
                <a:cxn ang="0">
                  <a:pos x="45" y="25"/>
                </a:cxn>
                <a:cxn ang="0">
                  <a:pos x="43" y="17"/>
                </a:cxn>
                <a:cxn ang="0">
                  <a:pos x="33" y="20"/>
                </a:cxn>
                <a:cxn ang="0">
                  <a:pos x="22" y="19"/>
                </a:cxn>
                <a:cxn ang="0">
                  <a:pos x="26" y="12"/>
                </a:cxn>
                <a:cxn ang="0">
                  <a:pos x="39" y="12"/>
                </a:cxn>
                <a:cxn ang="0">
                  <a:pos x="49" y="13"/>
                </a:cxn>
                <a:cxn ang="0">
                  <a:pos x="62" y="10"/>
                </a:cxn>
                <a:cxn ang="0">
                  <a:pos x="69" y="4"/>
                </a:cxn>
                <a:cxn ang="0">
                  <a:pos x="62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04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3" y="14"/>
                </a:cxn>
                <a:cxn ang="0">
                  <a:pos x="1" y="22"/>
                </a:cxn>
                <a:cxn ang="0">
                  <a:pos x="9" y="34"/>
                </a:cxn>
                <a:cxn ang="0">
                  <a:pos x="18" y="29"/>
                </a:cxn>
                <a:cxn ang="0">
                  <a:pos x="13" y="22"/>
                </a:cxn>
                <a:cxn ang="0">
                  <a:pos x="7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05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8" y="1"/>
                </a:cxn>
                <a:cxn ang="0">
                  <a:pos x="0" y="7"/>
                </a:cxn>
                <a:cxn ang="0">
                  <a:pos x="5" y="17"/>
                </a:cxn>
                <a:cxn ang="0">
                  <a:pos x="3" y="37"/>
                </a:cxn>
                <a:cxn ang="0">
                  <a:pos x="11" y="36"/>
                </a:cxn>
                <a:cxn ang="0">
                  <a:pos x="13" y="40"/>
                </a:cxn>
                <a:cxn ang="0">
                  <a:pos x="19" y="42"/>
                </a:cxn>
                <a:cxn ang="0">
                  <a:pos x="25" y="48"/>
                </a:cxn>
                <a:cxn ang="0">
                  <a:pos x="30" y="44"/>
                </a:cxn>
                <a:cxn ang="0">
                  <a:pos x="41" y="46"/>
                </a:cxn>
                <a:cxn ang="0">
                  <a:pos x="41" y="38"/>
                </a:cxn>
                <a:cxn ang="0">
                  <a:pos x="30" y="36"/>
                </a:cxn>
                <a:cxn ang="0">
                  <a:pos x="25" y="32"/>
                </a:cxn>
                <a:cxn ang="0">
                  <a:pos x="22" y="25"/>
                </a:cxn>
                <a:cxn ang="0">
                  <a:pos x="26" y="18"/>
                </a:cxn>
                <a:cxn ang="0">
                  <a:pos x="22" y="13"/>
                </a:cxn>
                <a:cxn ang="0">
                  <a:pos x="27" y="7"/>
                </a:cxn>
                <a:cxn ang="0">
                  <a:pos x="19" y="1"/>
                </a:cxn>
                <a:cxn ang="0">
                  <a:pos x="12" y="3"/>
                </a:cxn>
                <a:cxn ang="0">
                  <a:pos x="8" y="1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06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34" y="0"/>
                </a:cxn>
                <a:cxn ang="0">
                  <a:pos x="29" y="6"/>
                </a:cxn>
                <a:cxn ang="0">
                  <a:pos x="21" y="11"/>
                </a:cxn>
                <a:cxn ang="0">
                  <a:pos x="10" y="13"/>
                </a:cxn>
                <a:cxn ang="0">
                  <a:pos x="5" y="17"/>
                </a:cxn>
                <a:cxn ang="0">
                  <a:pos x="3" y="26"/>
                </a:cxn>
                <a:cxn ang="0">
                  <a:pos x="9" y="25"/>
                </a:cxn>
                <a:cxn ang="0">
                  <a:pos x="17" y="22"/>
                </a:cxn>
                <a:cxn ang="0">
                  <a:pos x="23" y="25"/>
                </a:cxn>
                <a:cxn ang="0">
                  <a:pos x="38" y="35"/>
                </a:cxn>
                <a:cxn ang="0">
                  <a:pos x="47" y="25"/>
                </a:cxn>
                <a:cxn ang="0">
                  <a:pos x="56" y="24"/>
                </a:cxn>
                <a:cxn ang="0">
                  <a:pos x="49" y="13"/>
                </a:cxn>
                <a:cxn ang="0">
                  <a:pos x="34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07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3" y="9"/>
                </a:cxn>
                <a:cxn ang="0">
                  <a:pos x="17" y="22"/>
                </a:cxn>
                <a:cxn ang="0">
                  <a:pos x="20" y="17"/>
                </a:cxn>
                <a:cxn ang="0">
                  <a:pos x="25" y="14"/>
                </a:cxn>
                <a:cxn ang="0">
                  <a:pos x="20" y="8"/>
                </a:cxn>
                <a:cxn ang="0">
                  <a:pos x="13" y="4"/>
                </a:cxn>
                <a:cxn ang="0">
                  <a:pos x="8" y="1"/>
                </a:cxn>
                <a:cxn ang="0">
                  <a:pos x="2" y="4"/>
                </a:cxn>
                <a:cxn ang="0">
                  <a:pos x="3" y="9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08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16" y="4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09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18" y="12"/>
                </a:cxn>
                <a:cxn ang="0">
                  <a:pos x="27" y="17"/>
                </a:cxn>
                <a:cxn ang="0">
                  <a:pos x="39" y="15"/>
                </a:cxn>
                <a:cxn ang="0">
                  <a:pos x="31" y="9"/>
                </a:cxn>
                <a:cxn ang="0">
                  <a:pos x="18" y="1"/>
                </a:cxn>
                <a:cxn ang="0">
                  <a:pos x="12" y="6"/>
                </a:cxn>
                <a:cxn ang="0">
                  <a:pos x="6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10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17" y="0"/>
                </a:cxn>
                <a:cxn ang="0">
                  <a:pos x="6" y="4"/>
                </a:cxn>
                <a:cxn ang="0">
                  <a:pos x="7" y="11"/>
                </a:cxn>
                <a:cxn ang="0">
                  <a:pos x="14" y="13"/>
                </a:cxn>
                <a:cxn ang="0">
                  <a:pos x="17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11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16" y="12"/>
                </a:cxn>
                <a:cxn ang="0">
                  <a:pos x="23" y="19"/>
                </a:cxn>
                <a:cxn ang="0">
                  <a:pos x="30" y="22"/>
                </a:cxn>
                <a:cxn ang="0">
                  <a:pos x="40" y="19"/>
                </a:cxn>
                <a:cxn ang="0">
                  <a:pos x="22" y="6"/>
                </a:cxn>
                <a:cxn ang="0">
                  <a:pos x="4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12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18" y="3"/>
                </a:cxn>
                <a:cxn ang="0">
                  <a:pos x="20" y="12"/>
                </a:cxn>
                <a:cxn ang="0">
                  <a:pos x="10" y="15"/>
                </a:cxn>
                <a:cxn ang="0">
                  <a:pos x="15" y="23"/>
                </a:cxn>
                <a:cxn ang="0">
                  <a:pos x="31" y="20"/>
                </a:cxn>
                <a:cxn ang="0">
                  <a:pos x="39" y="16"/>
                </a:cxn>
                <a:cxn ang="0">
                  <a:pos x="33" y="10"/>
                </a:cxn>
                <a:cxn ang="0">
                  <a:pos x="37" y="5"/>
                </a:cxn>
                <a:cxn ang="0">
                  <a:pos x="36" y="1"/>
                </a:cxn>
                <a:cxn ang="0">
                  <a:pos x="30" y="1"/>
                </a:cxn>
                <a:cxn ang="0">
                  <a:pos x="33" y="2"/>
                </a:cxn>
                <a:cxn ang="0">
                  <a:pos x="32" y="6"/>
                </a:cxn>
                <a:cxn ang="0">
                  <a:pos x="28" y="8"/>
                </a:cxn>
                <a:cxn ang="0">
                  <a:pos x="18" y="3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13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13" y="1"/>
                </a:cxn>
                <a:cxn ang="0">
                  <a:pos x="3" y="2"/>
                </a:cxn>
                <a:cxn ang="0">
                  <a:pos x="21" y="12"/>
                </a:cxn>
                <a:cxn ang="0">
                  <a:pos x="27" y="10"/>
                </a:cxn>
                <a:cxn ang="0">
                  <a:pos x="13" y="1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14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13" y="0"/>
                </a:cxn>
                <a:cxn ang="0">
                  <a:pos x="0" y="9"/>
                </a:cxn>
                <a:cxn ang="0">
                  <a:pos x="10" y="8"/>
                </a:cxn>
                <a:cxn ang="0">
                  <a:pos x="12" y="11"/>
                </a:cxn>
                <a:cxn ang="0">
                  <a:pos x="10" y="13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3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15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14" y="0"/>
                </a:cxn>
                <a:cxn ang="0">
                  <a:pos x="0" y="2"/>
                </a:cxn>
                <a:cxn ang="0">
                  <a:pos x="17" y="10"/>
                </a:cxn>
                <a:cxn ang="0">
                  <a:pos x="29" y="8"/>
                </a:cxn>
                <a:cxn ang="0">
                  <a:pos x="14" y="3"/>
                </a:cxn>
                <a:cxn ang="0">
                  <a:pos x="14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16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21" y="0"/>
                </a:cxn>
                <a:cxn ang="0">
                  <a:pos x="15" y="6"/>
                </a:cxn>
                <a:cxn ang="0">
                  <a:pos x="6" y="13"/>
                </a:cxn>
                <a:cxn ang="0">
                  <a:pos x="0" y="20"/>
                </a:cxn>
                <a:cxn ang="0">
                  <a:pos x="5" y="26"/>
                </a:cxn>
                <a:cxn ang="0">
                  <a:pos x="14" y="20"/>
                </a:cxn>
                <a:cxn ang="0">
                  <a:pos x="24" y="11"/>
                </a:cxn>
                <a:cxn ang="0">
                  <a:pos x="21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17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9" y="2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10" y="14"/>
                </a:cxn>
                <a:cxn ang="0">
                  <a:pos x="17" y="19"/>
                </a:cxn>
                <a:cxn ang="0">
                  <a:pos x="11" y="7"/>
                </a:cxn>
                <a:cxn ang="0">
                  <a:pos x="9" y="2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18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7" y="0"/>
                </a:cxn>
                <a:cxn ang="0">
                  <a:pos x="1" y="3"/>
                </a:cxn>
                <a:cxn ang="0">
                  <a:pos x="7" y="8"/>
                </a:cxn>
                <a:cxn ang="0">
                  <a:pos x="7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19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3" y="0"/>
                </a:cxn>
                <a:cxn ang="0">
                  <a:pos x="7" y="5"/>
                </a:cxn>
                <a:cxn ang="0">
                  <a:pos x="13" y="8"/>
                </a:cxn>
                <a:cxn ang="0">
                  <a:pos x="5" y="13"/>
                </a:cxn>
                <a:cxn ang="0">
                  <a:pos x="0" y="19"/>
                </a:cxn>
                <a:cxn ang="0">
                  <a:pos x="7" y="20"/>
                </a:cxn>
                <a:cxn ang="0">
                  <a:pos x="16" y="9"/>
                </a:cxn>
                <a:cxn ang="0">
                  <a:pos x="3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20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0" y="1"/>
                </a:cxn>
                <a:cxn ang="0">
                  <a:pos x="0" y="2"/>
                </a:cxn>
                <a:cxn ang="0">
                  <a:pos x="5" y="7"/>
                </a:cxn>
                <a:cxn ang="0">
                  <a:pos x="10" y="1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21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6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6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22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7" y="2"/>
                </a:cxn>
                <a:cxn ang="0">
                  <a:pos x="0" y="4"/>
                </a:cxn>
                <a:cxn ang="0">
                  <a:pos x="9" y="7"/>
                </a:cxn>
                <a:cxn ang="0">
                  <a:pos x="7" y="2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23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9" y="9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24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7" y="0"/>
                </a:cxn>
                <a:cxn ang="0">
                  <a:pos x="11" y="7"/>
                </a:cxn>
                <a:cxn ang="0">
                  <a:pos x="7" y="2"/>
                </a:cxn>
                <a:cxn ang="0">
                  <a:pos x="7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25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7" y="2"/>
                </a:cxn>
                <a:cxn ang="0">
                  <a:pos x="3" y="6"/>
                </a:cxn>
                <a:cxn ang="0">
                  <a:pos x="10" y="13"/>
                </a:cxn>
                <a:cxn ang="0">
                  <a:pos x="17" y="18"/>
                </a:cxn>
                <a:cxn ang="0">
                  <a:pos x="26" y="21"/>
                </a:cxn>
                <a:cxn ang="0">
                  <a:pos x="33" y="27"/>
                </a:cxn>
                <a:cxn ang="0">
                  <a:pos x="34" y="19"/>
                </a:cxn>
                <a:cxn ang="0">
                  <a:pos x="28" y="12"/>
                </a:cxn>
                <a:cxn ang="0">
                  <a:pos x="16" y="6"/>
                </a:cxn>
                <a:cxn ang="0">
                  <a:pos x="7" y="2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26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18" y="8"/>
                </a:cxn>
                <a:cxn ang="0">
                  <a:pos x="8" y="11"/>
                </a:cxn>
                <a:cxn ang="0">
                  <a:pos x="1" y="16"/>
                </a:cxn>
                <a:cxn ang="0">
                  <a:pos x="8" y="21"/>
                </a:cxn>
                <a:cxn ang="0">
                  <a:pos x="18" y="16"/>
                </a:cxn>
                <a:cxn ang="0">
                  <a:pos x="25" y="8"/>
                </a:cxn>
                <a:cxn ang="0">
                  <a:pos x="34" y="0"/>
                </a:cxn>
                <a:cxn ang="0">
                  <a:pos x="45" y="4"/>
                </a:cxn>
                <a:cxn ang="0">
                  <a:pos x="22" y="8"/>
                </a:cxn>
                <a:cxn ang="0">
                  <a:pos x="18" y="8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27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6" y="0"/>
                </a:cxn>
                <a:cxn ang="0">
                  <a:pos x="0" y="5"/>
                </a:cxn>
                <a:cxn ang="0">
                  <a:pos x="8" y="11"/>
                </a:cxn>
                <a:cxn ang="0">
                  <a:pos x="6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28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3" y="0"/>
                </a:cxn>
                <a:cxn ang="0">
                  <a:pos x="0" y="5"/>
                </a:cxn>
                <a:cxn ang="0">
                  <a:pos x="15" y="7"/>
                </a:cxn>
                <a:cxn ang="0">
                  <a:pos x="13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29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17" y="0"/>
                </a:cxn>
                <a:cxn ang="0">
                  <a:pos x="6" y="4"/>
                </a:cxn>
                <a:cxn ang="0">
                  <a:pos x="7" y="11"/>
                </a:cxn>
                <a:cxn ang="0">
                  <a:pos x="14" y="13"/>
                </a:cxn>
                <a:cxn ang="0">
                  <a:pos x="17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30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20" y="0"/>
                </a:cxn>
                <a:cxn ang="0">
                  <a:pos x="7" y="3"/>
                </a:cxn>
                <a:cxn ang="0">
                  <a:pos x="10" y="11"/>
                </a:cxn>
                <a:cxn ang="0">
                  <a:pos x="18" y="13"/>
                </a:cxn>
                <a:cxn ang="0">
                  <a:pos x="2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31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20" y="1"/>
                </a:cxn>
                <a:cxn ang="0">
                  <a:pos x="6" y="1"/>
                </a:cxn>
                <a:cxn ang="0">
                  <a:pos x="8" y="9"/>
                </a:cxn>
                <a:cxn ang="0">
                  <a:pos x="16" y="10"/>
                </a:cxn>
                <a:cxn ang="0">
                  <a:pos x="20" y="1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32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20" y="1"/>
                </a:cxn>
                <a:cxn ang="0">
                  <a:pos x="6" y="1"/>
                </a:cxn>
                <a:cxn ang="0">
                  <a:pos x="9" y="9"/>
                </a:cxn>
                <a:cxn ang="0">
                  <a:pos x="16" y="9"/>
                </a:cxn>
                <a:cxn ang="0">
                  <a:pos x="20" y="1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33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20" y="1"/>
                </a:cxn>
                <a:cxn ang="0">
                  <a:pos x="7" y="1"/>
                </a:cxn>
                <a:cxn ang="0">
                  <a:pos x="8" y="6"/>
                </a:cxn>
                <a:cxn ang="0">
                  <a:pos x="15" y="6"/>
                </a:cxn>
                <a:cxn ang="0">
                  <a:pos x="20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34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18" y="6"/>
                </a:cxn>
                <a:cxn ang="0">
                  <a:pos x="12" y="1"/>
                </a:cxn>
                <a:cxn ang="0">
                  <a:pos x="7" y="9"/>
                </a:cxn>
                <a:cxn ang="0">
                  <a:pos x="12" y="13"/>
                </a:cxn>
                <a:cxn ang="0">
                  <a:pos x="17" y="10"/>
                </a:cxn>
                <a:cxn ang="0">
                  <a:pos x="18" y="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35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14" y="3"/>
                </a:cxn>
                <a:cxn ang="0">
                  <a:pos x="6" y="1"/>
                </a:cxn>
                <a:cxn ang="0">
                  <a:pos x="7" y="8"/>
                </a:cxn>
                <a:cxn ang="0">
                  <a:pos x="14" y="9"/>
                </a:cxn>
                <a:cxn ang="0">
                  <a:pos x="14" y="3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36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14" y="3"/>
                </a:cxn>
                <a:cxn ang="0">
                  <a:pos x="6" y="1"/>
                </a:cxn>
                <a:cxn ang="0">
                  <a:pos x="7" y="8"/>
                </a:cxn>
                <a:cxn ang="0">
                  <a:pos x="14" y="9"/>
                </a:cxn>
                <a:cxn ang="0">
                  <a:pos x="14" y="3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37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08" y="1"/>
                </a:cxn>
                <a:cxn ang="0">
                  <a:pos x="117" y="1"/>
                </a:cxn>
                <a:cxn ang="0">
                  <a:pos x="119" y="6"/>
                </a:cxn>
                <a:cxn ang="0">
                  <a:pos x="117" y="8"/>
                </a:cxn>
                <a:cxn ang="0">
                  <a:pos x="82" y="15"/>
                </a:cxn>
                <a:cxn ang="0">
                  <a:pos x="69" y="20"/>
                </a:cxn>
                <a:cxn ang="0">
                  <a:pos x="61" y="21"/>
                </a:cxn>
                <a:cxn ang="0">
                  <a:pos x="45" y="29"/>
                </a:cxn>
                <a:cxn ang="0">
                  <a:pos x="47" y="32"/>
                </a:cxn>
                <a:cxn ang="0">
                  <a:pos x="52" y="40"/>
                </a:cxn>
                <a:cxn ang="0">
                  <a:pos x="68" y="43"/>
                </a:cxn>
                <a:cxn ang="0">
                  <a:pos x="59" y="48"/>
                </a:cxn>
                <a:cxn ang="0">
                  <a:pos x="52" y="45"/>
                </a:cxn>
                <a:cxn ang="0">
                  <a:pos x="45" y="46"/>
                </a:cxn>
                <a:cxn ang="0">
                  <a:pos x="13" y="42"/>
                </a:cxn>
                <a:cxn ang="0">
                  <a:pos x="12" y="36"/>
                </a:cxn>
                <a:cxn ang="0">
                  <a:pos x="29" y="31"/>
                </a:cxn>
                <a:cxn ang="0">
                  <a:pos x="33" y="26"/>
                </a:cxn>
                <a:cxn ang="0">
                  <a:pos x="29" y="22"/>
                </a:cxn>
                <a:cxn ang="0">
                  <a:pos x="46" y="15"/>
                </a:cxn>
                <a:cxn ang="0">
                  <a:pos x="61" y="13"/>
                </a:cxn>
                <a:cxn ang="0">
                  <a:pos x="71" y="8"/>
                </a:cxn>
                <a:cxn ang="0">
                  <a:pos x="108" y="1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38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16" y="0"/>
                </a:cxn>
                <a:cxn ang="0">
                  <a:pos x="8" y="1"/>
                </a:cxn>
                <a:cxn ang="0">
                  <a:pos x="21" y="4"/>
                </a:cxn>
                <a:cxn ang="0">
                  <a:pos x="29" y="4"/>
                </a:cxn>
                <a:cxn ang="0">
                  <a:pos x="16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39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36" y="1"/>
                </a:cxn>
                <a:cxn ang="0">
                  <a:pos x="15" y="8"/>
                </a:cxn>
                <a:cxn ang="0">
                  <a:pos x="7" y="12"/>
                </a:cxn>
                <a:cxn ang="0">
                  <a:pos x="6" y="1"/>
                </a:cxn>
                <a:cxn ang="0">
                  <a:pos x="13" y="0"/>
                </a:cxn>
                <a:cxn ang="0">
                  <a:pos x="36" y="1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40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18" y="0"/>
                </a:cxn>
                <a:cxn ang="0">
                  <a:pos x="7" y="2"/>
                </a:cxn>
                <a:cxn ang="0">
                  <a:pos x="36" y="10"/>
                </a:cxn>
                <a:cxn ang="0">
                  <a:pos x="39" y="10"/>
                </a:cxn>
                <a:cxn ang="0">
                  <a:pos x="18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41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34" y="3"/>
                </a:cxn>
                <a:cxn ang="0">
                  <a:pos x="18" y="3"/>
                </a:cxn>
                <a:cxn ang="0">
                  <a:pos x="7" y="3"/>
                </a:cxn>
                <a:cxn ang="0">
                  <a:pos x="5" y="12"/>
                </a:cxn>
                <a:cxn ang="0">
                  <a:pos x="22" y="15"/>
                </a:cxn>
                <a:cxn ang="0">
                  <a:pos x="41" y="9"/>
                </a:cxn>
                <a:cxn ang="0">
                  <a:pos x="34" y="3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42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9" y="0"/>
                </a:cxn>
                <a:cxn ang="0">
                  <a:pos x="5" y="6"/>
                </a:cxn>
                <a:cxn ang="0">
                  <a:pos x="32" y="11"/>
                </a:cxn>
                <a:cxn ang="0">
                  <a:pos x="49" y="13"/>
                </a:cxn>
                <a:cxn ang="0">
                  <a:pos x="73" y="8"/>
                </a:cxn>
                <a:cxn ang="0">
                  <a:pos x="50" y="1"/>
                </a:cxn>
                <a:cxn ang="0">
                  <a:pos x="9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43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20" y="1"/>
                </a:cxn>
                <a:cxn ang="0">
                  <a:pos x="38" y="4"/>
                </a:cxn>
                <a:cxn ang="0">
                  <a:pos x="19" y="12"/>
                </a:cxn>
                <a:cxn ang="0">
                  <a:pos x="3" y="9"/>
                </a:cxn>
                <a:cxn ang="0">
                  <a:pos x="20" y="1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44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13" y="1"/>
                </a:cxn>
                <a:cxn ang="0">
                  <a:pos x="3" y="1"/>
                </a:cxn>
                <a:cxn ang="0">
                  <a:pos x="24" y="8"/>
                </a:cxn>
                <a:cxn ang="0">
                  <a:pos x="13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45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9" y="14"/>
                </a:cxn>
                <a:cxn ang="0">
                  <a:pos x="20" y="24"/>
                </a:cxn>
                <a:cxn ang="0">
                  <a:pos x="22" y="36"/>
                </a:cxn>
                <a:cxn ang="0">
                  <a:pos x="49" y="52"/>
                </a:cxn>
                <a:cxn ang="0">
                  <a:pos x="53" y="42"/>
                </a:cxn>
                <a:cxn ang="0">
                  <a:pos x="46" y="35"/>
                </a:cxn>
                <a:cxn ang="0">
                  <a:pos x="38" y="31"/>
                </a:cxn>
                <a:cxn ang="0">
                  <a:pos x="32" y="25"/>
                </a:cxn>
                <a:cxn ang="0">
                  <a:pos x="26" y="15"/>
                </a:cxn>
                <a:cxn ang="0">
                  <a:pos x="3" y="4"/>
                </a:cxn>
                <a:cxn ang="0">
                  <a:pos x="3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46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39" y="8"/>
                </a:cxn>
                <a:cxn ang="0">
                  <a:pos x="46" y="14"/>
                </a:cxn>
                <a:cxn ang="0">
                  <a:pos x="19" y="30"/>
                </a:cxn>
                <a:cxn ang="0">
                  <a:pos x="20" y="35"/>
                </a:cxn>
                <a:cxn ang="0">
                  <a:pos x="12" y="33"/>
                </a:cxn>
                <a:cxn ang="0">
                  <a:pos x="3" y="30"/>
                </a:cxn>
                <a:cxn ang="0">
                  <a:pos x="0" y="29"/>
                </a:cxn>
                <a:cxn ang="0">
                  <a:pos x="7" y="21"/>
                </a:cxn>
                <a:cxn ang="0">
                  <a:pos x="8" y="18"/>
                </a:cxn>
                <a:cxn ang="0">
                  <a:pos x="2" y="9"/>
                </a:cxn>
                <a:cxn ang="0">
                  <a:pos x="3" y="5"/>
                </a:cxn>
                <a:cxn ang="0">
                  <a:pos x="16" y="8"/>
                </a:cxn>
                <a:cxn ang="0">
                  <a:pos x="22" y="13"/>
                </a:cxn>
                <a:cxn ang="0">
                  <a:pos x="39" y="8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47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53" y="34"/>
                </a:cxn>
                <a:cxn ang="0">
                  <a:pos x="42" y="36"/>
                </a:cxn>
                <a:cxn ang="0">
                  <a:pos x="41" y="45"/>
                </a:cxn>
                <a:cxn ang="0">
                  <a:pos x="14" y="50"/>
                </a:cxn>
                <a:cxn ang="0">
                  <a:pos x="5" y="57"/>
                </a:cxn>
                <a:cxn ang="0">
                  <a:pos x="13" y="62"/>
                </a:cxn>
                <a:cxn ang="0">
                  <a:pos x="5" y="67"/>
                </a:cxn>
                <a:cxn ang="0">
                  <a:pos x="16" y="86"/>
                </a:cxn>
                <a:cxn ang="0">
                  <a:pos x="18" y="73"/>
                </a:cxn>
                <a:cxn ang="0">
                  <a:pos x="14" y="66"/>
                </a:cxn>
                <a:cxn ang="0">
                  <a:pos x="27" y="60"/>
                </a:cxn>
                <a:cxn ang="0">
                  <a:pos x="34" y="54"/>
                </a:cxn>
                <a:cxn ang="0">
                  <a:pos x="42" y="59"/>
                </a:cxn>
                <a:cxn ang="0">
                  <a:pos x="28" y="65"/>
                </a:cxn>
                <a:cxn ang="0">
                  <a:pos x="35" y="68"/>
                </a:cxn>
                <a:cxn ang="0">
                  <a:pos x="44" y="61"/>
                </a:cxn>
                <a:cxn ang="0">
                  <a:pos x="54" y="63"/>
                </a:cxn>
                <a:cxn ang="0">
                  <a:pos x="67" y="50"/>
                </a:cxn>
                <a:cxn ang="0">
                  <a:pos x="73" y="53"/>
                </a:cxn>
                <a:cxn ang="0">
                  <a:pos x="87" y="50"/>
                </a:cxn>
                <a:cxn ang="0">
                  <a:pos x="94" y="45"/>
                </a:cxn>
                <a:cxn ang="0">
                  <a:pos x="91" y="38"/>
                </a:cxn>
                <a:cxn ang="0">
                  <a:pos x="86" y="33"/>
                </a:cxn>
                <a:cxn ang="0">
                  <a:pos x="79" y="14"/>
                </a:cxn>
                <a:cxn ang="0">
                  <a:pos x="60" y="0"/>
                </a:cxn>
                <a:cxn ang="0">
                  <a:pos x="50" y="4"/>
                </a:cxn>
                <a:cxn ang="0">
                  <a:pos x="62" y="12"/>
                </a:cxn>
                <a:cxn ang="0">
                  <a:pos x="62" y="22"/>
                </a:cxn>
                <a:cxn ang="0">
                  <a:pos x="53" y="34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48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38" y="0"/>
                </a:cxn>
                <a:cxn ang="0">
                  <a:pos x="41" y="7"/>
                </a:cxn>
                <a:cxn ang="0">
                  <a:pos x="26" y="8"/>
                </a:cxn>
                <a:cxn ang="0">
                  <a:pos x="20" y="14"/>
                </a:cxn>
                <a:cxn ang="0">
                  <a:pos x="4" y="13"/>
                </a:cxn>
                <a:cxn ang="0">
                  <a:pos x="1" y="13"/>
                </a:cxn>
                <a:cxn ang="0">
                  <a:pos x="21" y="7"/>
                </a:cxn>
                <a:cxn ang="0">
                  <a:pos x="38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49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1" y="0"/>
                </a:cxn>
                <a:cxn ang="0">
                  <a:pos x="0" y="7"/>
                </a:cxn>
                <a:cxn ang="0">
                  <a:pos x="11" y="10"/>
                </a:cxn>
                <a:cxn ang="0">
                  <a:pos x="11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50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9" y="2"/>
                </a:cxn>
                <a:cxn ang="0">
                  <a:pos x="0" y="6"/>
                </a:cxn>
                <a:cxn ang="0">
                  <a:pos x="3" y="10"/>
                </a:cxn>
                <a:cxn ang="0">
                  <a:pos x="11" y="12"/>
                </a:cxn>
                <a:cxn ang="0">
                  <a:pos x="25" y="9"/>
                </a:cxn>
                <a:cxn ang="0">
                  <a:pos x="9" y="2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51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7" y="0"/>
                </a:cxn>
                <a:cxn ang="0">
                  <a:pos x="3" y="3"/>
                </a:cxn>
                <a:cxn ang="0">
                  <a:pos x="12" y="7"/>
                </a:cxn>
                <a:cxn ang="0">
                  <a:pos x="7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52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7" y="0"/>
                </a:cxn>
                <a:cxn ang="0">
                  <a:pos x="6" y="7"/>
                </a:cxn>
                <a:cxn ang="0">
                  <a:pos x="7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53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16" y="0"/>
                </a:cxn>
                <a:cxn ang="0">
                  <a:pos x="5" y="6"/>
                </a:cxn>
                <a:cxn ang="0">
                  <a:pos x="0" y="12"/>
                </a:cxn>
                <a:cxn ang="0">
                  <a:pos x="11" y="14"/>
                </a:cxn>
                <a:cxn ang="0">
                  <a:pos x="16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54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19" y="0"/>
                </a:cxn>
                <a:cxn ang="0">
                  <a:pos x="16" y="9"/>
                </a:cxn>
                <a:cxn ang="0">
                  <a:pos x="19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55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6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6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56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5" y="2"/>
                </a:cxn>
                <a:cxn ang="0">
                  <a:pos x="1" y="4"/>
                </a:cxn>
                <a:cxn ang="0">
                  <a:pos x="4" y="7"/>
                </a:cxn>
                <a:cxn ang="0">
                  <a:pos x="5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57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8" y="9"/>
                </a:cxn>
                <a:cxn ang="0">
                  <a:pos x="3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58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9" y="9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59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60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5" y="2"/>
                </a:cxn>
                <a:cxn ang="0">
                  <a:pos x="1" y="4"/>
                </a:cxn>
                <a:cxn ang="0">
                  <a:pos x="4" y="7"/>
                </a:cxn>
                <a:cxn ang="0">
                  <a:pos x="5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61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62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63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64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688" y="533"/>
                </a:cxn>
                <a:cxn ang="0">
                  <a:pos x="507" y="486"/>
                </a:cxn>
                <a:cxn ang="0">
                  <a:pos x="240" y="527"/>
                </a:cxn>
                <a:cxn ang="0">
                  <a:pos x="70" y="621"/>
                </a:cxn>
                <a:cxn ang="0">
                  <a:pos x="18" y="769"/>
                </a:cxn>
                <a:cxn ang="0">
                  <a:pos x="222" y="866"/>
                </a:cxn>
                <a:cxn ang="0">
                  <a:pos x="468" y="851"/>
                </a:cxn>
                <a:cxn ang="0">
                  <a:pos x="604" y="930"/>
                </a:cxn>
                <a:cxn ang="0">
                  <a:pos x="688" y="1183"/>
                </a:cxn>
                <a:cxn ang="0">
                  <a:pos x="757" y="1330"/>
                </a:cxn>
                <a:cxn ang="0">
                  <a:pos x="1072" y="1286"/>
                </a:cxn>
                <a:cxn ang="0">
                  <a:pos x="1244" y="1128"/>
                </a:cxn>
                <a:cxn ang="0">
                  <a:pos x="1347" y="942"/>
                </a:cxn>
                <a:cxn ang="0">
                  <a:pos x="1520" y="816"/>
                </a:cxn>
                <a:cxn ang="0">
                  <a:pos x="1213" y="699"/>
                </a:cxn>
                <a:cxn ang="0">
                  <a:pos x="1244" y="669"/>
                </a:cxn>
                <a:cxn ang="0">
                  <a:pos x="1528" y="748"/>
                </a:cxn>
                <a:cxn ang="0">
                  <a:pos x="1672" y="647"/>
                </a:cxn>
                <a:cxn ang="0">
                  <a:pos x="1592" y="624"/>
                </a:cxn>
                <a:cxn ang="0">
                  <a:pos x="1415" y="584"/>
                </a:cxn>
                <a:cxn ang="0">
                  <a:pos x="1738" y="622"/>
                </a:cxn>
                <a:cxn ang="0">
                  <a:pos x="1973" y="697"/>
                </a:cxn>
                <a:cxn ang="0">
                  <a:pos x="2092" y="844"/>
                </a:cxn>
                <a:cxn ang="0">
                  <a:pos x="2448" y="692"/>
                </a:cxn>
                <a:cxn ang="0">
                  <a:pos x="2594" y="841"/>
                </a:cxn>
                <a:cxn ang="0">
                  <a:pos x="2600" y="714"/>
                </a:cxn>
                <a:cxn ang="0">
                  <a:pos x="2679" y="654"/>
                </a:cxn>
                <a:cxn ang="0">
                  <a:pos x="2715" y="445"/>
                </a:cxn>
                <a:cxn ang="0">
                  <a:pos x="2777" y="432"/>
                </a:cxn>
                <a:cxn ang="0">
                  <a:pos x="2807" y="349"/>
                </a:cxn>
                <a:cxn ang="0">
                  <a:pos x="2750" y="184"/>
                </a:cxn>
                <a:cxn ang="0">
                  <a:pos x="2892" y="88"/>
                </a:cxn>
                <a:cxn ang="0">
                  <a:pos x="2965" y="170"/>
                </a:cxn>
                <a:cxn ang="0">
                  <a:pos x="2958" y="101"/>
                </a:cxn>
                <a:cxn ang="0">
                  <a:pos x="3007" y="42"/>
                </a:cxn>
                <a:cxn ang="0">
                  <a:pos x="3104" y="0"/>
                </a:cxn>
                <a:cxn ang="0">
                  <a:pos x="2772" y="51"/>
                </a:cxn>
                <a:cxn ang="0">
                  <a:pos x="2410" y="68"/>
                </a:cxn>
                <a:cxn ang="0">
                  <a:pos x="2055" y="24"/>
                </a:cxn>
                <a:cxn ang="0">
                  <a:pos x="1723" y="53"/>
                </a:cxn>
                <a:cxn ang="0">
                  <a:pos x="1584" y="139"/>
                </a:cxn>
                <a:cxn ang="0">
                  <a:pos x="1409" y="112"/>
                </a:cxn>
                <a:cxn ang="0">
                  <a:pos x="1154" y="150"/>
                </a:cxn>
                <a:cxn ang="0">
                  <a:pos x="1015" y="114"/>
                </a:cxn>
                <a:cxn ang="0">
                  <a:pos x="555" y="203"/>
                </a:cxn>
                <a:cxn ang="0">
                  <a:pos x="816" y="174"/>
                </a:cxn>
                <a:cxn ang="0">
                  <a:pos x="971" y="225"/>
                </a:cxn>
                <a:cxn ang="0">
                  <a:pos x="675" y="292"/>
                </a:cxn>
                <a:cxn ang="0">
                  <a:pos x="419" y="340"/>
                </a:cxn>
                <a:cxn ang="0">
                  <a:pos x="254" y="438"/>
                </a:cxn>
                <a:cxn ang="0">
                  <a:pos x="431" y="451"/>
                </a:cxn>
                <a:cxn ang="0">
                  <a:pos x="580" y="468"/>
                </a:cxn>
                <a:cxn ang="0">
                  <a:pos x="750" y="482"/>
                </a:cxn>
                <a:cxn ang="0">
                  <a:pos x="741" y="419"/>
                </a:cxn>
                <a:cxn ang="0">
                  <a:pos x="901" y="448"/>
                </a:cxn>
                <a:cxn ang="0">
                  <a:pos x="1045" y="383"/>
                </a:cxn>
                <a:cxn ang="0">
                  <a:pos x="1176" y="393"/>
                </a:cxn>
                <a:cxn ang="0">
                  <a:pos x="973" y="489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49" name="任意多边形 11"/>
          <p:cNvSpPr/>
          <p:nvPr/>
        </p:nvSpPr>
        <p:spPr>
          <a:xfrm>
            <a:off x="3175" y="5732463"/>
            <a:ext cx="9144000" cy="268287"/>
          </a:xfrm>
          <a:custGeom>
            <a:avLst/>
            <a:gdLst>
              <a:gd name="txL" fmla="*/ 0 w 9144000"/>
              <a:gd name="txT" fmla="*/ 0 h 756293"/>
              <a:gd name="txR" fmla="*/ 9144000 w 9144000"/>
              <a:gd name="txB" fmla="*/ 756293 h 756293"/>
            </a:gdLst>
            <a:ahLst/>
            <a:cxnLst>
              <a:cxn ang="0">
                <a:pos x="0" y="0"/>
              </a:cxn>
              <a:cxn ang="0">
                <a:pos x="16256000" y="0"/>
              </a:cxn>
              <a:cxn ang="0">
                <a:pos x="16256000" y="59754"/>
              </a:cxn>
              <a:cxn ang="0">
                <a:pos x="14415852" y="59754"/>
              </a:cxn>
              <a:cxn ang="0">
                <a:pos x="14415852" y="59754"/>
              </a:cxn>
              <a:cxn ang="0">
                <a:pos x="0" y="59754"/>
              </a:cxn>
              <a:cxn ang="0">
                <a:pos x="0" y="0"/>
              </a:cxn>
            </a:cxnLst>
            <a:rect l="txL" t="txT" r="txR" b="tx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>
              <a:alpha val="100000"/>
            </a:srgbClr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50" name="平行四边形 13"/>
          <p:cNvSpPr/>
          <p:nvPr/>
        </p:nvSpPr>
        <p:spPr>
          <a:xfrm>
            <a:off x="4213225" y="5732463"/>
            <a:ext cx="830263" cy="268287"/>
          </a:xfrm>
          <a:prstGeom prst="parallelogram">
            <a:avLst>
              <a:gd name="adj" fmla="val 24915"/>
            </a:avLst>
          </a:prstGeom>
          <a:solidFill>
            <a:srgbClr val="FFC000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35" name="文本框 28"/>
          <p:cNvSpPr/>
          <p:nvPr/>
        </p:nvSpPr>
        <p:spPr>
          <a:xfrm>
            <a:off x="61278" y="106998"/>
            <a:ext cx="8775700" cy="459105"/>
          </a:xfrm>
          <a:prstGeom prst="rect">
            <a:avLst/>
          </a:prstGeom>
          <a:noFill/>
          <a:ln w="9525">
            <a:noFill/>
          </a:ln>
        </p:spPr>
        <p:txBody>
          <a:bodyPr lIns="91431" tIns="45716" rIns="91431" bIns="45716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Cause &amp; Effect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原因和影响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57" name="灯片编号占位符 4"/>
          <p:cNvSpPr>
            <a:spLocks noGrp="1"/>
          </p:cNvSpPr>
          <p:nvPr/>
        </p:nvSpPr>
        <p:spPr>
          <a:xfrm>
            <a:off x="6872288" y="5730875"/>
            <a:ext cx="2133600" cy="273050"/>
          </a:xfrm>
          <a:prstGeom prst="rect">
            <a:avLst/>
          </a:prstGeom>
          <a:noFill/>
          <a:ln w="9525">
            <a:noFill/>
          </a:ln>
        </p:spPr>
        <p:txBody>
          <a:bodyPr lIns="68573" tIns="34287" rIns="68573" bIns="34287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9745" y="765175"/>
            <a:ext cx="8392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places effect before cause </a:t>
            </a:r>
            <a:endParaRPr lang="en-US" altLang="zh-CN"/>
          </a:p>
          <a:p>
            <a:r>
              <a:rPr lang="en-US" altLang="zh-CN"/>
              <a:t>Aristotelian deductive thought</a:t>
            </a:r>
            <a:endParaRPr lang="en-US" altLang="zh-CN"/>
          </a:p>
          <a:p>
            <a:r>
              <a:rPr lang="en-US" altLang="zh-CN"/>
              <a:t>Many English writers will state the concluson,the topic sentence,or the effect first, and then provide the evidence, the rationale,the cause and other subordinate informaton.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81965" y="2747645"/>
            <a:ext cx="80327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cause                              </a:t>
            </a:r>
            <a:r>
              <a:rPr lang="zh-CN" altLang="en-US"/>
              <a:t>原因</a:t>
            </a:r>
            <a:endParaRPr lang="en-US" altLang="zh-CN"/>
          </a:p>
          <a:p>
            <a:r>
              <a:rPr lang="en-US" altLang="zh-CN"/>
              <a:t>effect                              </a:t>
            </a:r>
            <a:r>
              <a:rPr lang="zh-CN" altLang="en-US"/>
              <a:t>影响、效果</a:t>
            </a:r>
            <a:endParaRPr lang="en-US" altLang="zh-CN"/>
          </a:p>
          <a:p>
            <a:r>
              <a:rPr lang="en-US" altLang="zh-CN"/>
              <a:t>self-explanatory          </a:t>
            </a:r>
            <a:r>
              <a:rPr lang="zh-CN" altLang="en-US" sz="1800"/>
              <a:t> 自明的、不需加以说明的</a:t>
            </a:r>
            <a:endParaRPr lang="en-US" altLang="zh-CN"/>
          </a:p>
          <a:p>
            <a:r>
              <a:rPr lang="en-US" altLang="zh-CN"/>
              <a:t>beware                           </a:t>
            </a:r>
            <a:r>
              <a:rPr lang="zh-CN" altLang="en-US"/>
              <a:t>注意。当心</a:t>
            </a:r>
            <a:endParaRPr lang="en-US" altLang="zh-CN"/>
          </a:p>
          <a:p>
            <a:r>
              <a:rPr lang="en-US" altLang="zh-CN"/>
              <a:t>be traceable to             可追溯到</a:t>
            </a:r>
            <a:endParaRPr lang="en-US" altLang="zh-CN"/>
          </a:p>
          <a:p>
            <a:r>
              <a:rPr lang="en-US" altLang="zh-CN">
                <a:sym typeface="+mn-ea"/>
              </a:rPr>
              <a:t>Aristotelian deductive thought      </a:t>
            </a:r>
            <a:r>
              <a:rPr lang="zh-CN" altLang="en-US">
                <a:sym typeface="+mn-ea"/>
              </a:rPr>
              <a:t>亚里士多德的演绎思维</a:t>
            </a:r>
            <a:endParaRPr lang="en-US" altLang="zh-CN">
              <a:sym typeface="+mn-ea"/>
            </a:endParaRPr>
          </a:p>
          <a:p>
            <a:r>
              <a:rPr lang="en-US" altLang="zh-CN"/>
              <a:t>state                                </a:t>
            </a:r>
            <a:r>
              <a:rPr lang="zh-CN" altLang="en-US"/>
              <a:t>称述</a:t>
            </a:r>
            <a:endParaRPr lang="en-US" altLang="zh-CN"/>
          </a:p>
          <a:p>
            <a:r>
              <a:rPr lang="en-US" altLang="zh-CN"/>
              <a:t>rationale                         </a:t>
            </a:r>
            <a:r>
              <a:rPr lang="zh-CN" altLang="en-US"/>
              <a:t>基本原理</a:t>
            </a:r>
            <a:endParaRPr lang="en-US" altLang="zh-CN"/>
          </a:p>
          <a:p>
            <a:r>
              <a:rPr lang="en-US" altLang="zh-CN"/>
              <a:t>subordinate                    </a:t>
            </a:r>
            <a:r>
              <a:rPr lang="zh-CN" altLang="en-US"/>
              <a:t>次要的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3305" y="2376805"/>
            <a:ext cx="2675890" cy="2118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5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页脚占位符 3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lIns="91440" tIns="45720" rIns="91440" bIns="45720" rtlCol="0" anchor="ctr"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6704C8E-6458-422F-A4F6-A0BDBF6C593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172" name="Group 3"/>
          <p:cNvGrpSpPr/>
          <p:nvPr/>
        </p:nvGrpSpPr>
        <p:grpSpPr>
          <a:xfrm>
            <a:off x="755650" y="1917700"/>
            <a:ext cx="7866063" cy="3146425"/>
            <a:chOff x="0" y="0"/>
            <a:chExt cx="4955" cy="1982"/>
          </a:xfrm>
        </p:grpSpPr>
        <p:sp>
          <p:nvSpPr>
            <p:cNvPr id="7206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0" y="1"/>
                </a:cxn>
                <a:cxn ang="0">
                  <a:pos x="0" y="7"/>
                </a:cxn>
                <a:cxn ang="0">
                  <a:pos x="14" y="12"/>
                </a:cxn>
                <a:cxn ang="0">
                  <a:pos x="28" y="8"/>
                </a:cxn>
                <a:cxn ang="0">
                  <a:pos x="18" y="0"/>
                </a:cxn>
                <a:cxn ang="0">
                  <a:pos x="10" y="1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07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8" y="0"/>
                </a:cxn>
                <a:cxn ang="0">
                  <a:pos x="17" y="14"/>
                </a:cxn>
                <a:cxn ang="0">
                  <a:pos x="27" y="14"/>
                </a:cxn>
                <a:cxn ang="0">
                  <a:pos x="25" y="5"/>
                </a:cxn>
                <a:cxn ang="0">
                  <a:pos x="17" y="1"/>
                </a:cxn>
                <a:cxn ang="0">
                  <a:pos x="8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08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62" y="0"/>
                </a:cxn>
                <a:cxn ang="0">
                  <a:pos x="51" y="3"/>
                </a:cxn>
                <a:cxn ang="0">
                  <a:pos x="35" y="8"/>
                </a:cxn>
                <a:cxn ang="0">
                  <a:pos x="25" y="14"/>
                </a:cxn>
                <a:cxn ang="0">
                  <a:pos x="14" y="18"/>
                </a:cxn>
                <a:cxn ang="0">
                  <a:pos x="41" y="29"/>
                </a:cxn>
                <a:cxn ang="0">
                  <a:pos x="51" y="32"/>
                </a:cxn>
                <a:cxn ang="0">
                  <a:pos x="54" y="32"/>
                </a:cxn>
                <a:cxn ang="0">
                  <a:pos x="57" y="30"/>
                </a:cxn>
                <a:cxn ang="0">
                  <a:pos x="62" y="35"/>
                </a:cxn>
                <a:cxn ang="0">
                  <a:pos x="78" y="30"/>
                </a:cxn>
                <a:cxn ang="0">
                  <a:pos x="83" y="26"/>
                </a:cxn>
                <a:cxn ang="0">
                  <a:pos x="65" y="14"/>
                </a:cxn>
                <a:cxn ang="0">
                  <a:pos x="73" y="8"/>
                </a:cxn>
                <a:cxn ang="0">
                  <a:pos x="72" y="1"/>
                </a:cxn>
                <a:cxn ang="0">
                  <a:pos x="62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09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29" y="4"/>
                </a:cxn>
                <a:cxn ang="0">
                  <a:pos x="11" y="4"/>
                </a:cxn>
                <a:cxn ang="0">
                  <a:pos x="3" y="6"/>
                </a:cxn>
                <a:cxn ang="0">
                  <a:pos x="15" y="18"/>
                </a:cxn>
                <a:cxn ang="0">
                  <a:pos x="33" y="16"/>
                </a:cxn>
                <a:cxn ang="0">
                  <a:pos x="59" y="19"/>
                </a:cxn>
                <a:cxn ang="0">
                  <a:pos x="70" y="21"/>
                </a:cxn>
                <a:cxn ang="0">
                  <a:pos x="84" y="31"/>
                </a:cxn>
                <a:cxn ang="0">
                  <a:pos x="89" y="40"/>
                </a:cxn>
                <a:cxn ang="0">
                  <a:pos x="100" y="35"/>
                </a:cxn>
                <a:cxn ang="0">
                  <a:pos x="106" y="34"/>
                </a:cxn>
                <a:cxn ang="0">
                  <a:pos x="118" y="36"/>
                </a:cxn>
                <a:cxn ang="0">
                  <a:pos x="123" y="28"/>
                </a:cxn>
                <a:cxn ang="0">
                  <a:pos x="96" y="19"/>
                </a:cxn>
                <a:cxn ang="0">
                  <a:pos x="66" y="7"/>
                </a:cxn>
                <a:cxn ang="0">
                  <a:pos x="33" y="9"/>
                </a:cxn>
                <a:cxn ang="0">
                  <a:pos x="29" y="4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0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36" y="0"/>
                </a:cxn>
                <a:cxn ang="0">
                  <a:pos x="27" y="2"/>
                </a:cxn>
                <a:cxn ang="0">
                  <a:pos x="20" y="11"/>
                </a:cxn>
                <a:cxn ang="0">
                  <a:pos x="9" y="12"/>
                </a:cxn>
                <a:cxn ang="0">
                  <a:pos x="3" y="15"/>
                </a:cxn>
                <a:cxn ang="0">
                  <a:pos x="8" y="19"/>
                </a:cxn>
                <a:cxn ang="0">
                  <a:pos x="84" y="12"/>
                </a:cxn>
                <a:cxn ang="0">
                  <a:pos x="77" y="6"/>
                </a:cxn>
                <a:cxn ang="0">
                  <a:pos x="66" y="3"/>
                </a:cxn>
                <a:cxn ang="0">
                  <a:pos x="64" y="8"/>
                </a:cxn>
                <a:cxn ang="0">
                  <a:pos x="56" y="6"/>
                </a:cxn>
                <a:cxn ang="0">
                  <a:pos x="42" y="5"/>
                </a:cxn>
                <a:cxn ang="0">
                  <a:pos x="36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1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6" y="9"/>
                </a:cxn>
                <a:cxn ang="0">
                  <a:pos x="20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2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0" y="0"/>
                </a:cxn>
                <a:cxn ang="0">
                  <a:pos x="0" y="5"/>
                </a:cxn>
                <a:cxn ang="0">
                  <a:pos x="11" y="12"/>
                </a:cxn>
                <a:cxn ang="0">
                  <a:pos x="9" y="6"/>
                </a:cxn>
                <a:cxn ang="0">
                  <a:pos x="11" y="2"/>
                </a:cxn>
                <a:cxn ang="0">
                  <a:pos x="10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3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41" y="1"/>
                </a:cxn>
                <a:cxn ang="0">
                  <a:pos x="16" y="11"/>
                </a:cxn>
                <a:cxn ang="0">
                  <a:pos x="3" y="13"/>
                </a:cxn>
                <a:cxn ang="0">
                  <a:pos x="0" y="13"/>
                </a:cxn>
                <a:cxn ang="0">
                  <a:pos x="16" y="20"/>
                </a:cxn>
                <a:cxn ang="0">
                  <a:pos x="24" y="22"/>
                </a:cxn>
                <a:cxn ang="0">
                  <a:pos x="44" y="16"/>
                </a:cxn>
                <a:cxn ang="0">
                  <a:pos x="52" y="15"/>
                </a:cxn>
                <a:cxn ang="0">
                  <a:pos x="53" y="19"/>
                </a:cxn>
                <a:cxn ang="0">
                  <a:pos x="41" y="21"/>
                </a:cxn>
                <a:cxn ang="0">
                  <a:pos x="46" y="25"/>
                </a:cxn>
                <a:cxn ang="0">
                  <a:pos x="26" y="30"/>
                </a:cxn>
                <a:cxn ang="0">
                  <a:pos x="45" y="37"/>
                </a:cxn>
                <a:cxn ang="0">
                  <a:pos x="53" y="39"/>
                </a:cxn>
                <a:cxn ang="0">
                  <a:pos x="76" y="35"/>
                </a:cxn>
                <a:cxn ang="0">
                  <a:pos x="96" y="36"/>
                </a:cxn>
                <a:cxn ang="0">
                  <a:pos x="108" y="40"/>
                </a:cxn>
                <a:cxn ang="0">
                  <a:pos x="131" y="37"/>
                </a:cxn>
                <a:cxn ang="0">
                  <a:pos x="143" y="35"/>
                </a:cxn>
                <a:cxn ang="0">
                  <a:pos x="142" y="27"/>
                </a:cxn>
                <a:cxn ang="0">
                  <a:pos x="150" y="24"/>
                </a:cxn>
                <a:cxn ang="0">
                  <a:pos x="153" y="16"/>
                </a:cxn>
                <a:cxn ang="0">
                  <a:pos x="135" y="20"/>
                </a:cxn>
                <a:cxn ang="0">
                  <a:pos x="129" y="15"/>
                </a:cxn>
                <a:cxn ang="0">
                  <a:pos x="110" y="15"/>
                </a:cxn>
                <a:cxn ang="0">
                  <a:pos x="86" y="3"/>
                </a:cxn>
                <a:cxn ang="0">
                  <a:pos x="60" y="4"/>
                </a:cxn>
                <a:cxn ang="0">
                  <a:pos x="53" y="1"/>
                </a:cxn>
                <a:cxn ang="0">
                  <a:pos x="41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4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63" y="4"/>
                </a:cxn>
                <a:cxn ang="0">
                  <a:pos x="9" y="8"/>
                </a:cxn>
                <a:cxn ang="0">
                  <a:pos x="6" y="12"/>
                </a:cxn>
                <a:cxn ang="0">
                  <a:pos x="36" y="18"/>
                </a:cxn>
                <a:cxn ang="0">
                  <a:pos x="87" y="25"/>
                </a:cxn>
                <a:cxn ang="0">
                  <a:pos x="114" y="24"/>
                </a:cxn>
                <a:cxn ang="0">
                  <a:pos x="121" y="22"/>
                </a:cxn>
                <a:cxn ang="0">
                  <a:pos x="114" y="15"/>
                </a:cxn>
                <a:cxn ang="0">
                  <a:pos x="106" y="13"/>
                </a:cxn>
                <a:cxn ang="0">
                  <a:pos x="84" y="9"/>
                </a:cxn>
                <a:cxn ang="0">
                  <a:pos x="63" y="4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5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43" y="3"/>
                </a:cxn>
                <a:cxn ang="0">
                  <a:pos x="33" y="8"/>
                </a:cxn>
                <a:cxn ang="0">
                  <a:pos x="14" y="13"/>
                </a:cxn>
                <a:cxn ang="0">
                  <a:pos x="35" y="27"/>
                </a:cxn>
                <a:cxn ang="0">
                  <a:pos x="51" y="29"/>
                </a:cxn>
                <a:cxn ang="0">
                  <a:pos x="67" y="34"/>
                </a:cxn>
                <a:cxn ang="0">
                  <a:pos x="82" y="29"/>
                </a:cxn>
                <a:cxn ang="0">
                  <a:pos x="93" y="35"/>
                </a:cxn>
                <a:cxn ang="0">
                  <a:pos x="97" y="43"/>
                </a:cxn>
                <a:cxn ang="0">
                  <a:pos x="74" y="52"/>
                </a:cxn>
                <a:cxn ang="0">
                  <a:pos x="58" y="60"/>
                </a:cxn>
                <a:cxn ang="0">
                  <a:pos x="45" y="58"/>
                </a:cxn>
                <a:cxn ang="0">
                  <a:pos x="36" y="57"/>
                </a:cxn>
                <a:cxn ang="0">
                  <a:pos x="28" y="64"/>
                </a:cxn>
                <a:cxn ang="0">
                  <a:pos x="25" y="68"/>
                </a:cxn>
                <a:cxn ang="0">
                  <a:pos x="47" y="71"/>
                </a:cxn>
                <a:cxn ang="0">
                  <a:pos x="61" y="70"/>
                </a:cxn>
                <a:cxn ang="0">
                  <a:pos x="74" y="80"/>
                </a:cxn>
                <a:cxn ang="0">
                  <a:pos x="82" y="81"/>
                </a:cxn>
                <a:cxn ang="0">
                  <a:pos x="90" y="82"/>
                </a:cxn>
                <a:cxn ang="0">
                  <a:pos x="100" y="86"/>
                </a:cxn>
                <a:cxn ang="0">
                  <a:pos x="117" y="81"/>
                </a:cxn>
                <a:cxn ang="0">
                  <a:pos x="131" y="81"/>
                </a:cxn>
                <a:cxn ang="0">
                  <a:pos x="148" y="73"/>
                </a:cxn>
                <a:cxn ang="0">
                  <a:pos x="146" y="64"/>
                </a:cxn>
                <a:cxn ang="0">
                  <a:pos x="141" y="60"/>
                </a:cxn>
                <a:cxn ang="0">
                  <a:pos x="150" y="57"/>
                </a:cxn>
                <a:cxn ang="0">
                  <a:pos x="158" y="63"/>
                </a:cxn>
                <a:cxn ang="0">
                  <a:pos x="160" y="68"/>
                </a:cxn>
                <a:cxn ang="0">
                  <a:pos x="169" y="67"/>
                </a:cxn>
                <a:cxn ang="0">
                  <a:pos x="196" y="58"/>
                </a:cxn>
                <a:cxn ang="0">
                  <a:pos x="189" y="50"/>
                </a:cxn>
                <a:cxn ang="0">
                  <a:pos x="168" y="42"/>
                </a:cxn>
                <a:cxn ang="0">
                  <a:pos x="171" y="37"/>
                </a:cxn>
                <a:cxn ang="0">
                  <a:pos x="179" y="35"/>
                </a:cxn>
                <a:cxn ang="0">
                  <a:pos x="163" y="22"/>
                </a:cxn>
                <a:cxn ang="0">
                  <a:pos x="150" y="20"/>
                </a:cxn>
                <a:cxn ang="0">
                  <a:pos x="143" y="19"/>
                </a:cxn>
                <a:cxn ang="0">
                  <a:pos x="130" y="11"/>
                </a:cxn>
                <a:cxn ang="0">
                  <a:pos x="100" y="15"/>
                </a:cxn>
                <a:cxn ang="0">
                  <a:pos x="107" y="9"/>
                </a:cxn>
                <a:cxn ang="0">
                  <a:pos x="90" y="6"/>
                </a:cxn>
                <a:cxn ang="0">
                  <a:pos x="77" y="6"/>
                </a:cxn>
                <a:cxn ang="0">
                  <a:pos x="43" y="3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6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16" y="0"/>
                </a:cxn>
                <a:cxn ang="0">
                  <a:pos x="0" y="3"/>
                </a:cxn>
                <a:cxn ang="0">
                  <a:pos x="19" y="12"/>
                </a:cxn>
                <a:cxn ang="0">
                  <a:pos x="30" y="16"/>
                </a:cxn>
                <a:cxn ang="0">
                  <a:pos x="37" y="9"/>
                </a:cxn>
                <a:cxn ang="0">
                  <a:pos x="29" y="2"/>
                </a:cxn>
                <a:cxn ang="0">
                  <a:pos x="1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7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29" y="2"/>
                </a:cxn>
                <a:cxn ang="0">
                  <a:pos x="16" y="8"/>
                </a:cxn>
                <a:cxn ang="0">
                  <a:pos x="3" y="8"/>
                </a:cxn>
                <a:cxn ang="0">
                  <a:pos x="10" y="18"/>
                </a:cxn>
                <a:cxn ang="0">
                  <a:pos x="50" y="11"/>
                </a:cxn>
                <a:cxn ang="0">
                  <a:pos x="57" y="5"/>
                </a:cxn>
                <a:cxn ang="0">
                  <a:pos x="38" y="2"/>
                </a:cxn>
                <a:cxn ang="0">
                  <a:pos x="29" y="2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8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25" y="0"/>
                </a:cxn>
                <a:cxn ang="0">
                  <a:pos x="6" y="5"/>
                </a:cxn>
                <a:cxn ang="0">
                  <a:pos x="14" y="11"/>
                </a:cxn>
                <a:cxn ang="0">
                  <a:pos x="31" y="9"/>
                </a:cxn>
                <a:cxn ang="0">
                  <a:pos x="39" y="6"/>
                </a:cxn>
                <a:cxn ang="0">
                  <a:pos x="25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9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38" y="4"/>
                </a:cxn>
                <a:cxn ang="0">
                  <a:pos x="18" y="1"/>
                </a:cxn>
                <a:cxn ang="0">
                  <a:pos x="0" y="6"/>
                </a:cxn>
                <a:cxn ang="0">
                  <a:pos x="26" y="11"/>
                </a:cxn>
                <a:cxn ang="0">
                  <a:pos x="43" y="14"/>
                </a:cxn>
                <a:cxn ang="0">
                  <a:pos x="56" y="6"/>
                </a:cxn>
                <a:cxn ang="0">
                  <a:pos x="54" y="2"/>
                </a:cxn>
                <a:cxn ang="0">
                  <a:pos x="43" y="0"/>
                </a:cxn>
                <a:cxn ang="0">
                  <a:pos x="38" y="4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0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1" y="1"/>
                </a:cxn>
                <a:cxn ang="0">
                  <a:pos x="0" y="6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35" y="4"/>
                </a:cxn>
                <a:cxn ang="0">
                  <a:pos x="30" y="0"/>
                </a:cxn>
                <a:cxn ang="0">
                  <a:pos x="11" y="1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1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24" y="0"/>
                </a:cxn>
                <a:cxn ang="0">
                  <a:pos x="9" y="2"/>
                </a:cxn>
                <a:cxn ang="0">
                  <a:pos x="3" y="13"/>
                </a:cxn>
                <a:cxn ang="0">
                  <a:pos x="8" y="20"/>
                </a:cxn>
                <a:cxn ang="0">
                  <a:pos x="0" y="25"/>
                </a:cxn>
                <a:cxn ang="0">
                  <a:pos x="35" y="30"/>
                </a:cxn>
                <a:cxn ang="0">
                  <a:pos x="53" y="32"/>
                </a:cxn>
                <a:cxn ang="0">
                  <a:pos x="97" y="30"/>
                </a:cxn>
                <a:cxn ang="0">
                  <a:pos x="49" y="25"/>
                </a:cxn>
                <a:cxn ang="0">
                  <a:pos x="35" y="22"/>
                </a:cxn>
                <a:cxn ang="0">
                  <a:pos x="28" y="18"/>
                </a:cxn>
                <a:cxn ang="0">
                  <a:pos x="32" y="12"/>
                </a:cxn>
                <a:cxn ang="0">
                  <a:pos x="24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2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21" y="0"/>
                </a:cxn>
                <a:cxn ang="0">
                  <a:pos x="15" y="7"/>
                </a:cxn>
                <a:cxn ang="0">
                  <a:pos x="3" y="6"/>
                </a:cxn>
                <a:cxn ang="0">
                  <a:pos x="3" y="2"/>
                </a:cxn>
                <a:cxn ang="0">
                  <a:pos x="21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3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8" y="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4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0" y="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5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2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6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7" y="9"/>
                </a:cxn>
                <a:cxn ang="0">
                  <a:pos x="21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7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7" y="9"/>
                </a:cxn>
                <a:cxn ang="0">
                  <a:pos x="21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8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9" y="0"/>
                </a:cxn>
                <a:cxn ang="0">
                  <a:pos x="4" y="6"/>
                </a:cxn>
                <a:cxn ang="0">
                  <a:pos x="19" y="9"/>
                </a:cxn>
                <a:cxn ang="0">
                  <a:pos x="23" y="1"/>
                </a:cxn>
                <a:cxn ang="0">
                  <a:pos x="9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9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6" y="9"/>
                </a:cxn>
                <a:cxn ang="0">
                  <a:pos x="20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30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18" y="19"/>
                </a:cxn>
                <a:cxn ang="0">
                  <a:pos x="3" y="31"/>
                </a:cxn>
                <a:cxn ang="0">
                  <a:pos x="23" y="34"/>
                </a:cxn>
                <a:cxn ang="0">
                  <a:pos x="10" y="40"/>
                </a:cxn>
                <a:cxn ang="0">
                  <a:pos x="67" y="46"/>
                </a:cxn>
                <a:cxn ang="0">
                  <a:pos x="91" y="45"/>
                </a:cxn>
                <a:cxn ang="0">
                  <a:pos x="160" y="27"/>
                </a:cxn>
                <a:cxn ang="0">
                  <a:pos x="192" y="22"/>
                </a:cxn>
                <a:cxn ang="0">
                  <a:pos x="208" y="27"/>
                </a:cxn>
                <a:cxn ang="0">
                  <a:pos x="175" y="30"/>
                </a:cxn>
                <a:cxn ang="0">
                  <a:pos x="155" y="38"/>
                </a:cxn>
                <a:cxn ang="0">
                  <a:pos x="163" y="41"/>
                </a:cxn>
                <a:cxn ang="0">
                  <a:pos x="166" y="54"/>
                </a:cxn>
                <a:cxn ang="0">
                  <a:pos x="224" y="66"/>
                </a:cxn>
                <a:cxn ang="0">
                  <a:pos x="216" y="72"/>
                </a:cxn>
                <a:cxn ang="0">
                  <a:pos x="235" y="84"/>
                </a:cxn>
                <a:cxn ang="0">
                  <a:pos x="223" y="91"/>
                </a:cxn>
                <a:cxn ang="0">
                  <a:pos x="208" y="101"/>
                </a:cxn>
                <a:cxn ang="0">
                  <a:pos x="188" y="111"/>
                </a:cxn>
                <a:cxn ang="0">
                  <a:pos x="187" y="144"/>
                </a:cxn>
                <a:cxn ang="0">
                  <a:pos x="213" y="152"/>
                </a:cxn>
                <a:cxn ang="0">
                  <a:pos x="249" y="153"/>
                </a:cxn>
                <a:cxn ang="0">
                  <a:pos x="264" y="144"/>
                </a:cxn>
                <a:cxn ang="0">
                  <a:pos x="324" y="122"/>
                </a:cxn>
                <a:cxn ang="0">
                  <a:pos x="366" y="115"/>
                </a:cxn>
                <a:cxn ang="0">
                  <a:pos x="414" y="105"/>
                </a:cxn>
                <a:cxn ang="0">
                  <a:pos x="461" y="99"/>
                </a:cxn>
                <a:cxn ang="0">
                  <a:pos x="488" y="89"/>
                </a:cxn>
                <a:cxn ang="0">
                  <a:pos x="513" y="69"/>
                </a:cxn>
                <a:cxn ang="0">
                  <a:pos x="514" y="53"/>
                </a:cxn>
                <a:cxn ang="0">
                  <a:pos x="514" y="43"/>
                </a:cxn>
                <a:cxn ang="0">
                  <a:pos x="533" y="31"/>
                </a:cxn>
                <a:cxn ang="0">
                  <a:pos x="561" y="32"/>
                </a:cxn>
                <a:cxn ang="0">
                  <a:pos x="591" y="17"/>
                </a:cxn>
                <a:cxn ang="0">
                  <a:pos x="569" y="19"/>
                </a:cxn>
                <a:cxn ang="0">
                  <a:pos x="543" y="15"/>
                </a:cxn>
                <a:cxn ang="0">
                  <a:pos x="510" y="7"/>
                </a:cxn>
                <a:cxn ang="0">
                  <a:pos x="412" y="9"/>
                </a:cxn>
                <a:cxn ang="0">
                  <a:pos x="375" y="13"/>
                </a:cxn>
                <a:cxn ang="0">
                  <a:pos x="356" y="13"/>
                </a:cxn>
                <a:cxn ang="0">
                  <a:pos x="331" y="19"/>
                </a:cxn>
                <a:cxn ang="0">
                  <a:pos x="306" y="10"/>
                </a:cxn>
                <a:cxn ang="0">
                  <a:pos x="277" y="14"/>
                </a:cxn>
                <a:cxn ang="0">
                  <a:pos x="235" y="17"/>
                </a:cxn>
                <a:cxn ang="0">
                  <a:pos x="263" y="13"/>
                </a:cxn>
                <a:cxn ang="0">
                  <a:pos x="226" y="3"/>
                </a:cxn>
                <a:cxn ang="0">
                  <a:pos x="214" y="1"/>
                </a:cxn>
                <a:cxn ang="0">
                  <a:pos x="202" y="3"/>
                </a:cxn>
                <a:cxn ang="0">
                  <a:pos x="153" y="6"/>
                </a:cxn>
                <a:cxn ang="0">
                  <a:pos x="103" y="10"/>
                </a:cxn>
                <a:cxn ang="0">
                  <a:pos x="69" y="9"/>
                </a:cxn>
                <a:cxn ang="0">
                  <a:pos x="72" y="24"/>
                </a:cxn>
                <a:cxn ang="0">
                  <a:pos x="67" y="17"/>
                </a:cxn>
                <a:cxn ang="0">
                  <a:pos x="39" y="14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31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22" y="0"/>
                </a:cxn>
                <a:cxn ang="0">
                  <a:pos x="5" y="7"/>
                </a:cxn>
                <a:cxn ang="0">
                  <a:pos x="16" y="10"/>
                </a:cxn>
                <a:cxn ang="0">
                  <a:pos x="27" y="10"/>
                </a:cxn>
                <a:cxn ang="0">
                  <a:pos x="22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32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63" y="3"/>
                </a:cxn>
                <a:cxn ang="0">
                  <a:pos x="41" y="1"/>
                </a:cxn>
                <a:cxn ang="0">
                  <a:pos x="33" y="0"/>
                </a:cxn>
                <a:cxn ang="0">
                  <a:pos x="0" y="9"/>
                </a:cxn>
                <a:cxn ang="0">
                  <a:pos x="18" y="13"/>
                </a:cxn>
                <a:cxn ang="0">
                  <a:pos x="26" y="20"/>
                </a:cxn>
                <a:cxn ang="0">
                  <a:pos x="41" y="23"/>
                </a:cxn>
                <a:cxn ang="0">
                  <a:pos x="49" y="24"/>
                </a:cxn>
                <a:cxn ang="0">
                  <a:pos x="81" y="20"/>
                </a:cxn>
                <a:cxn ang="0">
                  <a:pos x="108" y="15"/>
                </a:cxn>
                <a:cxn ang="0">
                  <a:pos x="92" y="6"/>
                </a:cxn>
                <a:cxn ang="0">
                  <a:pos x="85" y="1"/>
                </a:cxn>
                <a:cxn ang="0">
                  <a:pos x="63" y="3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33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22" y="0"/>
                </a:cxn>
                <a:cxn ang="0">
                  <a:pos x="5" y="7"/>
                </a:cxn>
                <a:cxn ang="0">
                  <a:pos x="16" y="12"/>
                </a:cxn>
                <a:cxn ang="0">
                  <a:pos x="27" y="12"/>
                </a:cxn>
                <a:cxn ang="0">
                  <a:pos x="22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34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24" y="2"/>
                </a:cxn>
                <a:cxn ang="0">
                  <a:pos x="67" y="3"/>
                </a:cxn>
                <a:cxn ang="0">
                  <a:pos x="70" y="8"/>
                </a:cxn>
                <a:cxn ang="0">
                  <a:pos x="68" y="11"/>
                </a:cxn>
                <a:cxn ang="0">
                  <a:pos x="58" y="9"/>
                </a:cxn>
                <a:cxn ang="0">
                  <a:pos x="50" y="6"/>
                </a:cxn>
                <a:cxn ang="0">
                  <a:pos x="15" y="9"/>
                </a:cxn>
                <a:cxn ang="0">
                  <a:pos x="20" y="17"/>
                </a:cxn>
                <a:cxn ang="0">
                  <a:pos x="35" y="18"/>
                </a:cxn>
                <a:cxn ang="0">
                  <a:pos x="48" y="24"/>
                </a:cxn>
                <a:cxn ang="0">
                  <a:pos x="58" y="28"/>
                </a:cxn>
                <a:cxn ang="0">
                  <a:pos x="70" y="23"/>
                </a:cxn>
                <a:cxn ang="0">
                  <a:pos x="79" y="19"/>
                </a:cxn>
                <a:cxn ang="0">
                  <a:pos x="82" y="16"/>
                </a:cxn>
                <a:cxn ang="0">
                  <a:pos x="107" y="12"/>
                </a:cxn>
                <a:cxn ang="0">
                  <a:pos x="121" y="10"/>
                </a:cxn>
                <a:cxn ang="0">
                  <a:pos x="129" y="9"/>
                </a:cxn>
                <a:cxn ang="0">
                  <a:pos x="124" y="2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35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23" y="2"/>
                </a:cxn>
                <a:cxn ang="0">
                  <a:pos x="5" y="1"/>
                </a:cxn>
                <a:cxn ang="0">
                  <a:pos x="15" y="10"/>
                </a:cxn>
                <a:cxn ang="0">
                  <a:pos x="34" y="5"/>
                </a:cxn>
                <a:cxn ang="0">
                  <a:pos x="23" y="2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36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15" y="6"/>
                </a:cxn>
                <a:cxn ang="0">
                  <a:pos x="0" y="8"/>
                </a:cxn>
                <a:cxn ang="0">
                  <a:pos x="9" y="15"/>
                </a:cxn>
                <a:cxn ang="0">
                  <a:pos x="21" y="30"/>
                </a:cxn>
                <a:cxn ang="0">
                  <a:pos x="33" y="31"/>
                </a:cxn>
                <a:cxn ang="0">
                  <a:pos x="32" y="36"/>
                </a:cxn>
                <a:cxn ang="0">
                  <a:pos x="18" y="38"/>
                </a:cxn>
                <a:cxn ang="0">
                  <a:pos x="10" y="45"/>
                </a:cxn>
                <a:cxn ang="0">
                  <a:pos x="11" y="47"/>
                </a:cxn>
                <a:cxn ang="0">
                  <a:pos x="19" y="48"/>
                </a:cxn>
                <a:cxn ang="0">
                  <a:pos x="11" y="57"/>
                </a:cxn>
                <a:cxn ang="0">
                  <a:pos x="13" y="59"/>
                </a:cxn>
                <a:cxn ang="0">
                  <a:pos x="21" y="59"/>
                </a:cxn>
                <a:cxn ang="0">
                  <a:pos x="37" y="57"/>
                </a:cxn>
                <a:cxn ang="0">
                  <a:pos x="58" y="59"/>
                </a:cxn>
                <a:cxn ang="0">
                  <a:pos x="68" y="57"/>
                </a:cxn>
                <a:cxn ang="0">
                  <a:pos x="76" y="56"/>
                </a:cxn>
                <a:cxn ang="0">
                  <a:pos x="80" y="48"/>
                </a:cxn>
                <a:cxn ang="0">
                  <a:pos x="92" y="45"/>
                </a:cxn>
                <a:cxn ang="0">
                  <a:pos x="68" y="37"/>
                </a:cxn>
                <a:cxn ang="0">
                  <a:pos x="55" y="29"/>
                </a:cxn>
                <a:cxn ang="0">
                  <a:pos x="51" y="24"/>
                </a:cxn>
                <a:cxn ang="0">
                  <a:pos x="40" y="21"/>
                </a:cxn>
                <a:cxn ang="0">
                  <a:pos x="54" y="15"/>
                </a:cxn>
                <a:cxn ang="0">
                  <a:pos x="40" y="10"/>
                </a:cxn>
                <a:cxn ang="0">
                  <a:pos x="44" y="4"/>
                </a:cxn>
                <a:cxn ang="0">
                  <a:pos x="28" y="1"/>
                </a:cxn>
                <a:cxn ang="0">
                  <a:pos x="19" y="3"/>
                </a:cxn>
                <a:cxn ang="0">
                  <a:pos x="15" y="6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37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37" y="2"/>
                </a:cxn>
                <a:cxn ang="0">
                  <a:pos x="52" y="3"/>
                </a:cxn>
                <a:cxn ang="0">
                  <a:pos x="58" y="9"/>
                </a:cxn>
                <a:cxn ang="0">
                  <a:pos x="50" y="16"/>
                </a:cxn>
                <a:cxn ang="0">
                  <a:pos x="29" y="26"/>
                </a:cxn>
                <a:cxn ang="0">
                  <a:pos x="11" y="31"/>
                </a:cxn>
                <a:cxn ang="0">
                  <a:pos x="5" y="24"/>
                </a:cxn>
                <a:cxn ang="0">
                  <a:pos x="13" y="22"/>
                </a:cxn>
                <a:cxn ang="0">
                  <a:pos x="9" y="15"/>
                </a:cxn>
                <a:cxn ang="0">
                  <a:pos x="25" y="9"/>
                </a:cxn>
                <a:cxn ang="0">
                  <a:pos x="37" y="2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38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136" y="4"/>
                </a:cxn>
                <a:cxn ang="0">
                  <a:pos x="113" y="6"/>
                </a:cxn>
                <a:cxn ang="0">
                  <a:pos x="92" y="18"/>
                </a:cxn>
                <a:cxn ang="0">
                  <a:pos x="66" y="20"/>
                </a:cxn>
                <a:cxn ang="0">
                  <a:pos x="53" y="26"/>
                </a:cxn>
                <a:cxn ang="0">
                  <a:pos x="44" y="40"/>
                </a:cxn>
                <a:cxn ang="0">
                  <a:pos x="23" y="58"/>
                </a:cxn>
                <a:cxn ang="0">
                  <a:pos x="0" y="62"/>
                </a:cxn>
                <a:cxn ang="0">
                  <a:pos x="46" y="112"/>
                </a:cxn>
                <a:cxn ang="0">
                  <a:pos x="77" y="147"/>
                </a:cxn>
                <a:cxn ang="0">
                  <a:pos x="92" y="153"/>
                </a:cxn>
                <a:cxn ang="0">
                  <a:pos x="108" y="156"/>
                </a:cxn>
                <a:cxn ang="0">
                  <a:pos x="146" y="149"/>
                </a:cxn>
                <a:cxn ang="0">
                  <a:pos x="161" y="146"/>
                </a:cxn>
                <a:cxn ang="0">
                  <a:pos x="191" y="156"/>
                </a:cxn>
                <a:cxn ang="0">
                  <a:pos x="207" y="182"/>
                </a:cxn>
                <a:cxn ang="0">
                  <a:pos x="214" y="180"/>
                </a:cxn>
                <a:cxn ang="0">
                  <a:pos x="220" y="176"/>
                </a:cxn>
                <a:cxn ang="0">
                  <a:pos x="235" y="189"/>
                </a:cxn>
                <a:cxn ang="0">
                  <a:pos x="258" y="197"/>
                </a:cxn>
                <a:cxn ang="0">
                  <a:pos x="278" y="208"/>
                </a:cxn>
                <a:cxn ang="0">
                  <a:pos x="283" y="212"/>
                </a:cxn>
                <a:cxn ang="0">
                  <a:pos x="291" y="215"/>
                </a:cxn>
                <a:cxn ang="0">
                  <a:pos x="309" y="226"/>
                </a:cxn>
                <a:cxn ang="0">
                  <a:pos x="314" y="218"/>
                </a:cxn>
                <a:cxn ang="0">
                  <a:pos x="344" y="227"/>
                </a:cxn>
                <a:cxn ang="0">
                  <a:pos x="375" y="226"/>
                </a:cxn>
                <a:cxn ang="0">
                  <a:pos x="393" y="184"/>
                </a:cxn>
                <a:cxn ang="0">
                  <a:pos x="403" y="160"/>
                </a:cxn>
                <a:cxn ang="0">
                  <a:pos x="396" y="126"/>
                </a:cxn>
                <a:cxn ang="0">
                  <a:pos x="342" y="93"/>
                </a:cxn>
                <a:cxn ang="0">
                  <a:pos x="338" y="81"/>
                </a:cxn>
                <a:cxn ang="0">
                  <a:pos x="294" y="62"/>
                </a:cxn>
                <a:cxn ang="0">
                  <a:pos x="301" y="53"/>
                </a:cxn>
                <a:cxn ang="0">
                  <a:pos x="291" y="46"/>
                </a:cxn>
                <a:cxn ang="0">
                  <a:pos x="265" y="27"/>
                </a:cxn>
                <a:cxn ang="0">
                  <a:pos x="251" y="11"/>
                </a:cxn>
                <a:cxn ang="0">
                  <a:pos x="248" y="6"/>
                </a:cxn>
                <a:cxn ang="0">
                  <a:pos x="232" y="52"/>
                </a:cxn>
                <a:cxn ang="0">
                  <a:pos x="207" y="40"/>
                </a:cxn>
                <a:cxn ang="0">
                  <a:pos x="186" y="39"/>
                </a:cxn>
                <a:cxn ang="0">
                  <a:pos x="173" y="30"/>
                </a:cxn>
                <a:cxn ang="0">
                  <a:pos x="168" y="22"/>
                </a:cxn>
                <a:cxn ang="0">
                  <a:pos x="177" y="19"/>
                </a:cxn>
                <a:cxn ang="0">
                  <a:pos x="153" y="6"/>
                </a:cxn>
                <a:cxn ang="0">
                  <a:pos x="138" y="4"/>
                </a:cxn>
                <a:cxn ang="0">
                  <a:pos x="131" y="3"/>
                </a:cxn>
                <a:cxn ang="0">
                  <a:pos x="136" y="4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39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53" y="20"/>
                </a:cxn>
                <a:cxn ang="0">
                  <a:pos x="44" y="13"/>
                </a:cxn>
                <a:cxn ang="0">
                  <a:pos x="40" y="6"/>
                </a:cxn>
                <a:cxn ang="0">
                  <a:pos x="34" y="4"/>
                </a:cxn>
                <a:cxn ang="0">
                  <a:pos x="10" y="6"/>
                </a:cxn>
                <a:cxn ang="0">
                  <a:pos x="28" y="14"/>
                </a:cxn>
                <a:cxn ang="0">
                  <a:pos x="30" y="18"/>
                </a:cxn>
                <a:cxn ang="0">
                  <a:pos x="16" y="24"/>
                </a:cxn>
                <a:cxn ang="0">
                  <a:pos x="56" y="31"/>
                </a:cxn>
                <a:cxn ang="0">
                  <a:pos x="79" y="39"/>
                </a:cxn>
                <a:cxn ang="0">
                  <a:pos x="82" y="43"/>
                </a:cxn>
                <a:cxn ang="0">
                  <a:pos x="90" y="45"/>
                </a:cxn>
                <a:cxn ang="0">
                  <a:pos x="95" y="53"/>
                </a:cxn>
                <a:cxn ang="0">
                  <a:pos x="84" y="67"/>
                </a:cxn>
                <a:cxn ang="0">
                  <a:pos x="115" y="64"/>
                </a:cxn>
                <a:cxn ang="0">
                  <a:pos x="122" y="74"/>
                </a:cxn>
                <a:cxn ang="0">
                  <a:pos x="138" y="77"/>
                </a:cxn>
                <a:cxn ang="0">
                  <a:pos x="146" y="78"/>
                </a:cxn>
                <a:cxn ang="0">
                  <a:pos x="161" y="77"/>
                </a:cxn>
                <a:cxn ang="0">
                  <a:pos x="177" y="67"/>
                </a:cxn>
                <a:cxn ang="0">
                  <a:pos x="215" y="86"/>
                </a:cxn>
                <a:cxn ang="0">
                  <a:pos x="233" y="96"/>
                </a:cxn>
                <a:cxn ang="0">
                  <a:pos x="230" y="77"/>
                </a:cxn>
                <a:cxn ang="0">
                  <a:pos x="215" y="69"/>
                </a:cxn>
                <a:cxn ang="0">
                  <a:pos x="238" y="58"/>
                </a:cxn>
                <a:cxn ang="0">
                  <a:pos x="260" y="53"/>
                </a:cxn>
                <a:cxn ang="0">
                  <a:pos x="269" y="52"/>
                </a:cxn>
                <a:cxn ang="0">
                  <a:pos x="271" y="48"/>
                </a:cxn>
                <a:cxn ang="0">
                  <a:pos x="227" y="51"/>
                </a:cxn>
                <a:cxn ang="0">
                  <a:pos x="195" y="48"/>
                </a:cxn>
                <a:cxn ang="0">
                  <a:pos x="191" y="44"/>
                </a:cxn>
                <a:cxn ang="0">
                  <a:pos x="187" y="40"/>
                </a:cxn>
                <a:cxn ang="0">
                  <a:pos x="141" y="27"/>
                </a:cxn>
                <a:cxn ang="0">
                  <a:pos x="103" y="20"/>
                </a:cxn>
                <a:cxn ang="0">
                  <a:pos x="87" y="18"/>
                </a:cxn>
                <a:cxn ang="0">
                  <a:pos x="51" y="18"/>
                </a:cxn>
                <a:cxn ang="0">
                  <a:pos x="44" y="11"/>
                </a:cxn>
                <a:cxn ang="0">
                  <a:pos x="44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40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21" y="6"/>
                </a:cxn>
                <a:cxn ang="0">
                  <a:pos x="0" y="6"/>
                </a:cxn>
                <a:cxn ang="0">
                  <a:pos x="13" y="14"/>
                </a:cxn>
                <a:cxn ang="0">
                  <a:pos x="18" y="22"/>
                </a:cxn>
                <a:cxn ang="0">
                  <a:pos x="21" y="26"/>
                </a:cxn>
                <a:cxn ang="0">
                  <a:pos x="39" y="17"/>
                </a:cxn>
                <a:cxn ang="0">
                  <a:pos x="21" y="6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41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30" y="25"/>
                </a:cxn>
                <a:cxn ang="0">
                  <a:pos x="25" y="21"/>
                </a:cxn>
                <a:cxn ang="0">
                  <a:pos x="9" y="24"/>
                </a:cxn>
                <a:cxn ang="0">
                  <a:pos x="25" y="38"/>
                </a:cxn>
                <a:cxn ang="0">
                  <a:pos x="79" y="30"/>
                </a:cxn>
                <a:cxn ang="0">
                  <a:pos x="95" y="25"/>
                </a:cxn>
                <a:cxn ang="0">
                  <a:pos x="110" y="22"/>
                </a:cxn>
                <a:cxn ang="0">
                  <a:pos x="141" y="6"/>
                </a:cxn>
                <a:cxn ang="0">
                  <a:pos x="135" y="0"/>
                </a:cxn>
                <a:cxn ang="0">
                  <a:pos x="115" y="6"/>
                </a:cxn>
                <a:cxn ang="0">
                  <a:pos x="68" y="14"/>
                </a:cxn>
                <a:cxn ang="0">
                  <a:pos x="54" y="15"/>
                </a:cxn>
                <a:cxn ang="0">
                  <a:pos x="38" y="18"/>
                </a:cxn>
                <a:cxn ang="0">
                  <a:pos x="30" y="25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42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8" y="21"/>
                </a:cxn>
                <a:cxn ang="0">
                  <a:pos x="5" y="30"/>
                </a:cxn>
                <a:cxn ang="0">
                  <a:pos x="0" y="38"/>
                </a:cxn>
                <a:cxn ang="0">
                  <a:pos x="23" y="41"/>
                </a:cxn>
                <a:cxn ang="0">
                  <a:pos x="33" y="34"/>
                </a:cxn>
                <a:cxn ang="0">
                  <a:pos x="78" y="24"/>
                </a:cxn>
                <a:cxn ang="0">
                  <a:pos x="85" y="16"/>
                </a:cxn>
                <a:cxn ang="0">
                  <a:pos x="70" y="10"/>
                </a:cxn>
                <a:cxn ang="0">
                  <a:pos x="63" y="7"/>
                </a:cxn>
                <a:cxn ang="0">
                  <a:pos x="40" y="4"/>
                </a:cxn>
                <a:cxn ang="0">
                  <a:pos x="33" y="13"/>
                </a:cxn>
                <a:cxn ang="0">
                  <a:pos x="8" y="21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43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19" y="0"/>
                </a:cxn>
                <a:cxn ang="0">
                  <a:pos x="5" y="3"/>
                </a:cxn>
                <a:cxn ang="0">
                  <a:pos x="16" y="11"/>
                </a:cxn>
                <a:cxn ang="0">
                  <a:pos x="26" y="8"/>
                </a:cxn>
                <a:cxn ang="0">
                  <a:pos x="1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44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83" y="0"/>
                </a:cxn>
                <a:cxn ang="0">
                  <a:pos x="68" y="10"/>
                </a:cxn>
                <a:cxn ang="0">
                  <a:pos x="57" y="22"/>
                </a:cxn>
                <a:cxn ang="0">
                  <a:pos x="23" y="29"/>
                </a:cxn>
                <a:cxn ang="0">
                  <a:pos x="18" y="33"/>
                </a:cxn>
                <a:cxn ang="0">
                  <a:pos x="10" y="34"/>
                </a:cxn>
                <a:cxn ang="0">
                  <a:pos x="13" y="46"/>
                </a:cxn>
                <a:cxn ang="0">
                  <a:pos x="18" y="53"/>
                </a:cxn>
                <a:cxn ang="0">
                  <a:pos x="0" y="69"/>
                </a:cxn>
                <a:cxn ang="0">
                  <a:pos x="18" y="90"/>
                </a:cxn>
                <a:cxn ang="0">
                  <a:pos x="34" y="93"/>
                </a:cxn>
                <a:cxn ang="0">
                  <a:pos x="57" y="75"/>
                </a:cxn>
                <a:cxn ang="0">
                  <a:pos x="68" y="67"/>
                </a:cxn>
                <a:cxn ang="0">
                  <a:pos x="83" y="40"/>
                </a:cxn>
                <a:cxn ang="0">
                  <a:pos x="91" y="26"/>
                </a:cxn>
                <a:cxn ang="0">
                  <a:pos x="107" y="25"/>
                </a:cxn>
                <a:cxn ang="0">
                  <a:pos x="83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45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19" y="0"/>
                </a:cxn>
                <a:cxn ang="0">
                  <a:pos x="16" y="21"/>
                </a:cxn>
                <a:cxn ang="0">
                  <a:pos x="19" y="26"/>
                </a:cxn>
                <a:cxn ang="0">
                  <a:pos x="26" y="27"/>
                </a:cxn>
                <a:cxn ang="0">
                  <a:pos x="36" y="26"/>
                </a:cxn>
                <a:cxn ang="0">
                  <a:pos x="1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46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62" y="0"/>
                </a:cxn>
                <a:cxn ang="0">
                  <a:pos x="39" y="29"/>
                </a:cxn>
                <a:cxn ang="0">
                  <a:pos x="23" y="32"/>
                </a:cxn>
                <a:cxn ang="0">
                  <a:pos x="8" y="37"/>
                </a:cxn>
                <a:cxn ang="0">
                  <a:pos x="26" y="65"/>
                </a:cxn>
                <a:cxn ang="0">
                  <a:pos x="34" y="77"/>
                </a:cxn>
                <a:cxn ang="0">
                  <a:pos x="39" y="81"/>
                </a:cxn>
                <a:cxn ang="0">
                  <a:pos x="54" y="84"/>
                </a:cxn>
                <a:cxn ang="0">
                  <a:pos x="62" y="67"/>
                </a:cxn>
                <a:cxn ang="0">
                  <a:pos x="80" y="58"/>
                </a:cxn>
                <a:cxn ang="0">
                  <a:pos x="73" y="24"/>
                </a:cxn>
                <a:cxn ang="0">
                  <a:pos x="91" y="17"/>
                </a:cxn>
                <a:cxn ang="0">
                  <a:pos x="73" y="7"/>
                </a:cxn>
                <a:cxn ang="0">
                  <a:pos x="62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47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31" y="1"/>
                </a:cxn>
                <a:cxn ang="0">
                  <a:pos x="33" y="12"/>
                </a:cxn>
                <a:cxn ang="0">
                  <a:pos x="39" y="21"/>
                </a:cxn>
                <a:cxn ang="0">
                  <a:pos x="41" y="31"/>
                </a:cxn>
                <a:cxn ang="0">
                  <a:pos x="44" y="36"/>
                </a:cxn>
                <a:cxn ang="0">
                  <a:pos x="46" y="43"/>
                </a:cxn>
                <a:cxn ang="0">
                  <a:pos x="36" y="31"/>
                </a:cxn>
                <a:cxn ang="0">
                  <a:pos x="22" y="27"/>
                </a:cxn>
                <a:cxn ang="0">
                  <a:pos x="3" y="29"/>
                </a:cxn>
                <a:cxn ang="0">
                  <a:pos x="5" y="35"/>
                </a:cxn>
                <a:cxn ang="0">
                  <a:pos x="26" y="39"/>
                </a:cxn>
                <a:cxn ang="0">
                  <a:pos x="36" y="46"/>
                </a:cxn>
                <a:cxn ang="0">
                  <a:pos x="46" y="46"/>
                </a:cxn>
                <a:cxn ang="0">
                  <a:pos x="50" y="51"/>
                </a:cxn>
                <a:cxn ang="0">
                  <a:pos x="62" y="61"/>
                </a:cxn>
                <a:cxn ang="0">
                  <a:pos x="53" y="43"/>
                </a:cxn>
                <a:cxn ang="0">
                  <a:pos x="52" y="31"/>
                </a:cxn>
                <a:cxn ang="0">
                  <a:pos x="46" y="22"/>
                </a:cxn>
                <a:cxn ang="0">
                  <a:pos x="41" y="14"/>
                </a:cxn>
                <a:cxn ang="0">
                  <a:pos x="36" y="7"/>
                </a:cxn>
                <a:cxn ang="0">
                  <a:pos x="31" y="1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48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3" y="0"/>
                </a:cxn>
                <a:cxn ang="0">
                  <a:pos x="0" y="8"/>
                </a:cxn>
                <a:cxn ang="0">
                  <a:pos x="6" y="18"/>
                </a:cxn>
                <a:cxn ang="0">
                  <a:pos x="11" y="32"/>
                </a:cxn>
                <a:cxn ang="0">
                  <a:pos x="21" y="44"/>
                </a:cxn>
                <a:cxn ang="0">
                  <a:pos x="33" y="59"/>
                </a:cxn>
                <a:cxn ang="0">
                  <a:pos x="25" y="39"/>
                </a:cxn>
                <a:cxn ang="0">
                  <a:pos x="21" y="31"/>
                </a:cxn>
                <a:cxn ang="0">
                  <a:pos x="17" y="21"/>
                </a:cxn>
                <a:cxn ang="0">
                  <a:pos x="15" y="15"/>
                </a:cxn>
                <a:cxn ang="0">
                  <a:pos x="10" y="13"/>
                </a:cxn>
                <a:cxn ang="0">
                  <a:pos x="3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49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5" y="11"/>
                </a:cxn>
                <a:cxn ang="0">
                  <a:pos x="15" y="14"/>
                </a:cxn>
                <a:cxn ang="0">
                  <a:pos x="32" y="16"/>
                </a:cxn>
                <a:cxn ang="0">
                  <a:pos x="41" y="18"/>
                </a:cxn>
                <a:cxn ang="0">
                  <a:pos x="50" y="21"/>
                </a:cxn>
                <a:cxn ang="0">
                  <a:pos x="57" y="22"/>
                </a:cxn>
                <a:cxn ang="0">
                  <a:pos x="48" y="12"/>
                </a:cxn>
                <a:cxn ang="0">
                  <a:pos x="42" y="7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3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50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62" y="0"/>
                </a:cxn>
                <a:cxn ang="0">
                  <a:pos x="47" y="3"/>
                </a:cxn>
                <a:cxn ang="0">
                  <a:pos x="15" y="5"/>
                </a:cxn>
                <a:cxn ang="0">
                  <a:pos x="9" y="11"/>
                </a:cxn>
                <a:cxn ang="0">
                  <a:pos x="7" y="21"/>
                </a:cxn>
                <a:cxn ang="0">
                  <a:pos x="9" y="25"/>
                </a:cxn>
                <a:cxn ang="0">
                  <a:pos x="3" y="30"/>
                </a:cxn>
                <a:cxn ang="0">
                  <a:pos x="9" y="37"/>
                </a:cxn>
                <a:cxn ang="0">
                  <a:pos x="15" y="43"/>
                </a:cxn>
                <a:cxn ang="0">
                  <a:pos x="9" y="50"/>
                </a:cxn>
                <a:cxn ang="0">
                  <a:pos x="15" y="53"/>
                </a:cxn>
                <a:cxn ang="0">
                  <a:pos x="27" y="50"/>
                </a:cxn>
                <a:cxn ang="0">
                  <a:pos x="32" y="31"/>
                </a:cxn>
                <a:cxn ang="0">
                  <a:pos x="35" y="43"/>
                </a:cxn>
                <a:cxn ang="0">
                  <a:pos x="41" y="50"/>
                </a:cxn>
                <a:cxn ang="0">
                  <a:pos x="39" y="38"/>
                </a:cxn>
                <a:cxn ang="0">
                  <a:pos x="45" y="25"/>
                </a:cxn>
                <a:cxn ang="0">
                  <a:pos x="43" y="17"/>
                </a:cxn>
                <a:cxn ang="0">
                  <a:pos x="33" y="20"/>
                </a:cxn>
                <a:cxn ang="0">
                  <a:pos x="22" y="19"/>
                </a:cxn>
                <a:cxn ang="0">
                  <a:pos x="26" y="12"/>
                </a:cxn>
                <a:cxn ang="0">
                  <a:pos x="39" y="12"/>
                </a:cxn>
                <a:cxn ang="0">
                  <a:pos x="49" y="13"/>
                </a:cxn>
                <a:cxn ang="0">
                  <a:pos x="62" y="10"/>
                </a:cxn>
                <a:cxn ang="0">
                  <a:pos x="69" y="4"/>
                </a:cxn>
                <a:cxn ang="0">
                  <a:pos x="62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51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3" y="14"/>
                </a:cxn>
                <a:cxn ang="0">
                  <a:pos x="1" y="22"/>
                </a:cxn>
                <a:cxn ang="0">
                  <a:pos x="9" y="34"/>
                </a:cxn>
                <a:cxn ang="0">
                  <a:pos x="18" y="29"/>
                </a:cxn>
                <a:cxn ang="0">
                  <a:pos x="13" y="22"/>
                </a:cxn>
                <a:cxn ang="0">
                  <a:pos x="7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52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8" y="1"/>
                </a:cxn>
                <a:cxn ang="0">
                  <a:pos x="0" y="7"/>
                </a:cxn>
                <a:cxn ang="0">
                  <a:pos x="5" y="17"/>
                </a:cxn>
                <a:cxn ang="0">
                  <a:pos x="3" y="37"/>
                </a:cxn>
                <a:cxn ang="0">
                  <a:pos x="11" y="36"/>
                </a:cxn>
                <a:cxn ang="0">
                  <a:pos x="13" y="40"/>
                </a:cxn>
                <a:cxn ang="0">
                  <a:pos x="19" y="42"/>
                </a:cxn>
                <a:cxn ang="0">
                  <a:pos x="25" y="48"/>
                </a:cxn>
                <a:cxn ang="0">
                  <a:pos x="30" y="44"/>
                </a:cxn>
                <a:cxn ang="0">
                  <a:pos x="41" y="46"/>
                </a:cxn>
                <a:cxn ang="0">
                  <a:pos x="41" y="38"/>
                </a:cxn>
                <a:cxn ang="0">
                  <a:pos x="30" y="36"/>
                </a:cxn>
                <a:cxn ang="0">
                  <a:pos x="25" y="32"/>
                </a:cxn>
                <a:cxn ang="0">
                  <a:pos x="22" y="25"/>
                </a:cxn>
                <a:cxn ang="0">
                  <a:pos x="26" y="18"/>
                </a:cxn>
                <a:cxn ang="0">
                  <a:pos x="22" y="13"/>
                </a:cxn>
                <a:cxn ang="0">
                  <a:pos x="27" y="7"/>
                </a:cxn>
                <a:cxn ang="0">
                  <a:pos x="19" y="1"/>
                </a:cxn>
                <a:cxn ang="0">
                  <a:pos x="12" y="3"/>
                </a:cxn>
                <a:cxn ang="0">
                  <a:pos x="8" y="1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53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34" y="0"/>
                </a:cxn>
                <a:cxn ang="0">
                  <a:pos x="29" y="6"/>
                </a:cxn>
                <a:cxn ang="0">
                  <a:pos x="21" y="11"/>
                </a:cxn>
                <a:cxn ang="0">
                  <a:pos x="10" y="13"/>
                </a:cxn>
                <a:cxn ang="0">
                  <a:pos x="5" y="17"/>
                </a:cxn>
                <a:cxn ang="0">
                  <a:pos x="3" y="26"/>
                </a:cxn>
                <a:cxn ang="0">
                  <a:pos x="9" y="25"/>
                </a:cxn>
                <a:cxn ang="0">
                  <a:pos x="17" y="22"/>
                </a:cxn>
                <a:cxn ang="0">
                  <a:pos x="23" y="25"/>
                </a:cxn>
                <a:cxn ang="0">
                  <a:pos x="38" y="35"/>
                </a:cxn>
                <a:cxn ang="0">
                  <a:pos x="47" y="25"/>
                </a:cxn>
                <a:cxn ang="0">
                  <a:pos x="56" y="24"/>
                </a:cxn>
                <a:cxn ang="0">
                  <a:pos x="49" y="13"/>
                </a:cxn>
                <a:cxn ang="0">
                  <a:pos x="34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54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3" y="9"/>
                </a:cxn>
                <a:cxn ang="0">
                  <a:pos x="17" y="22"/>
                </a:cxn>
                <a:cxn ang="0">
                  <a:pos x="20" y="17"/>
                </a:cxn>
                <a:cxn ang="0">
                  <a:pos x="25" y="14"/>
                </a:cxn>
                <a:cxn ang="0">
                  <a:pos x="20" y="8"/>
                </a:cxn>
                <a:cxn ang="0">
                  <a:pos x="13" y="4"/>
                </a:cxn>
                <a:cxn ang="0">
                  <a:pos x="8" y="1"/>
                </a:cxn>
                <a:cxn ang="0">
                  <a:pos x="2" y="4"/>
                </a:cxn>
                <a:cxn ang="0">
                  <a:pos x="3" y="9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55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16" y="4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56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18" y="12"/>
                </a:cxn>
                <a:cxn ang="0">
                  <a:pos x="27" y="17"/>
                </a:cxn>
                <a:cxn ang="0">
                  <a:pos x="39" y="15"/>
                </a:cxn>
                <a:cxn ang="0">
                  <a:pos x="31" y="9"/>
                </a:cxn>
                <a:cxn ang="0">
                  <a:pos x="18" y="1"/>
                </a:cxn>
                <a:cxn ang="0">
                  <a:pos x="12" y="6"/>
                </a:cxn>
                <a:cxn ang="0">
                  <a:pos x="6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57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17" y="0"/>
                </a:cxn>
                <a:cxn ang="0">
                  <a:pos x="6" y="4"/>
                </a:cxn>
                <a:cxn ang="0">
                  <a:pos x="7" y="11"/>
                </a:cxn>
                <a:cxn ang="0">
                  <a:pos x="14" y="13"/>
                </a:cxn>
                <a:cxn ang="0">
                  <a:pos x="17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58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16" y="12"/>
                </a:cxn>
                <a:cxn ang="0">
                  <a:pos x="23" y="19"/>
                </a:cxn>
                <a:cxn ang="0">
                  <a:pos x="30" y="22"/>
                </a:cxn>
                <a:cxn ang="0">
                  <a:pos x="40" y="19"/>
                </a:cxn>
                <a:cxn ang="0">
                  <a:pos x="22" y="6"/>
                </a:cxn>
                <a:cxn ang="0">
                  <a:pos x="4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59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18" y="3"/>
                </a:cxn>
                <a:cxn ang="0">
                  <a:pos x="20" y="12"/>
                </a:cxn>
                <a:cxn ang="0">
                  <a:pos x="10" y="15"/>
                </a:cxn>
                <a:cxn ang="0">
                  <a:pos x="15" y="23"/>
                </a:cxn>
                <a:cxn ang="0">
                  <a:pos x="31" y="20"/>
                </a:cxn>
                <a:cxn ang="0">
                  <a:pos x="39" y="16"/>
                </a:cxn>
                <a:cxn ang="0">
                  <a:pos x="33" y="10"/>
                </a:cxn>
                <a:cxn ang="0">
                  <a:pos x="37" y="5"/>
                </a:cxn>
                <a:cxn ang="0">
                  <a:pos x="36" y="1"/>
                </a:cxn>
                <a:cxn ang="0">
                  <a:pos x="30" y="1"/>
                </a:cxn>
                <a:cxn ang="0">
                  <a:pos x="33" y="2"/>
                </a:cxn>
                <a:cxn ang="0">
                  <a:pos x="32" y="6"/>
                </a:cxn>
                <a:cxn ang="0">
                  <a:pos x="28" y="8"/>
                </a:cxn>
                <a:cxn ang="0">
                  <a:pos x="18" y="3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60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13" y="1"/>
                </a:cxn>
                <a:cxn ang="0">
                  <a:pos x="3" y="2"/>
                </a:cxn>
                <a:cxn ang="0">
                  <a:pos x="21" y="12"/>
                </a:cxn>
                <a:cxn ang="0">
                  <a:pos x="27" y="10"/>
                </a:cxn>
                <a:cxn ang="0">
                  <a:pos x="13" y="1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61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13" y="0"/>
                </a:cxn>
                <a:cxn ang="0">
                  <a:pos x="0" y="9"/>
                </a:cxn>
                <a:cxn ang="0">
                  <a:pos x="10" y="8"/>
                </a:cxn>
                <a:cxn ang="0">
                  <a:pos x="12" y="11"/>
                </a:cxn>
                <a:cxn ang="0">
                  <a:pos x="10" y="13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3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62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14" y="0"/>
                </a:cxn>
                <a:cxn ang="0">
                  <a:pos x="0" y="2"/>
                </a:cxn>
                <a:cxn ang="0">
                  <a:pos x="17" y="10"/>
                </a:cxn>
                <a:cxn ang="0">
                  <a:pos x="29" y="8"/>
                </a:cxn>
                <a:cxn ang="0">
                  <a:pos x="14" y="3"/>
                </a:cxn>
                <a:cxn ang="0">
                  <a:pos x="14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63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21" y="0"/>
                </a:cxn>
                <a:cxn ang="0">
                  <a:pos x="15" y="6"/>
                </a:cxn>
                <a:cxn ang="0">
                  <a:pos x="6" y="13"/>
                </a:cxn>
                <a:cxn ang="0">
                  <a:pos x="0" y="20"/>
                </a:cxn>
                <a:cxn ang="0">
                  <a:pos x="5" y="26"/>
                </a:cxn>
                <a:cxn ang="0">
                  <a:pos x="14" y="20"/>
                </a:cxn>
                <a:cxn ang="0">
                  <a:pos x="24" y="11"/>
                </a:cxn>
                <a:cxn ang="0">
                  <a:pos x="21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64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9" y="2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10" y="14"/>
                </a:cxn>
                <a:cxn ang="0">
                  <a:pos x="17" y="19"/>
                </a:cxn>
                <a:cxn ang="0">
                  <a:pos x="11" y="7"/>
                </a:cxn>
                <a:cxn ang="0">
                  <a:pos x="9" y="2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65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7" y="0"/>
                </a:cxn>
                <a:cxn ang="0">
                  <a:pos x="1" y="3"/>
                </a:cxn>
                <a:cxn ang="0">
                  <a:pos x="7" y="8"/>
                </a:cxn>
                <a:cxn ang="0">
                  <a:pos x="7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66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3" y="0"/>
                </a:cxn>
                <a:cxn ang="0">
                  <a:pos x="7" y="5"/>
                </a:cxn>
                <a:cxn ang="0">
                  <a:pos x="13" y="8"/>
                </a:cxn>
                <a:cxn ang="0">
                  <a:pos x="5" y="13"/>
                </a:cxn>
                <a:cxn ang="0">
                  <a:pos x="0" y="19"/>
                </a:cxn>
                <a:cxn ang="0">
                  <a:pos x="7" y="20"/>
                </a:cxn>
                <a:cxn ang="0">
                  <a:pos x="16" y="9"/>
                </a:cxn>
                <a:cxn ang="0">
                  <a:pos x="3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67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0" y="1"/>
                </a:cxn>
                <a:cxn ang="0">
                  <a:pos x="0" y="2"/>
                </a:cxn>
                <a:cxn ang="0">
                  <a:pos x="5" y="7"/>
                </a:cxn>
                <a:cxn ang="0">
                  <a:pos x="10" y="1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68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6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6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69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7" y="2"/>
                </a:cxn>
                <a:cxn ang="0">
                  <a:pos x="0" y="4"/>
                </a:cxn>
                <a:cxn ang="0">
                  <a:pos x="9" y="7"/>
                </a:cxn>
                <a:cxn ang="0">
                  <a:pos x="7" y="2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0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9" y="9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1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7" y="0"/>
                </a:cxn>
                <a:cxn ang="0">
                  <a:pos x="11" y="7"/>
                </a:cxn>
                <a:cxn ang="0">
                  <a:pos x="7" y="2"/>
                </a:cxn>
                <a:cxn ang="0">
                  <a:pos x="7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2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7" y="2"/>
                </a:cxn>
                <a:cxn ang="0">
                  <a:pos x="3" y="6"/>
                </a:cxn>
                <a:cxn ang="0">
                  <a:pos x="10" y="13"/>
                </a:cxn>
                <a:cxn ang="0">
                  <a:pos x="17" y="18"/>
                </a:cxn>
                <a:cxn ang="0">
                  <a:pos x="26" y="21"/>
                </a:cxn>
                <a:cxn ang="0">
                  <a:pos x="33" y="27"/>
                </a:cxn>
                <a:cxn ang="0">
                  <a:pos x="34" y="19"/>
                </a:cxn>
                <a:cxn ang="0">
                  <a:pos x="28" y="12"/>
                </a:cxn>
                <a:cxn ang="0">
                  <a:pos x="16" y="6"/>
                </a:cxn>
                <a:cxn ang="0">
                  <a:pos x="7" y="2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3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18" y="8"/>
                </a:cxn>
                <a:cxn ang="0">
                  <a:pos x="8" y="11"/>
                </a:cxn>
                <a:cxn ang="0">
                  <a:pos x="1" y="16"/>
                </a:cxn>
                <a:cxn ang="0">
                  <a:pos x="8" y="21"/>
                </a:cxn>
                <a:cxn ang="0">
                  <a:pos x="18" y="16"/>
                </a:cxn>
                <a:cxn ang="0">
                  <a:pos x="25" y="8"/>
                </a:cxn>
                <a:cxn ang="0">
                  <a:pos x="34" y="0"/>
                </a:cxn>
                <a:cxn ang="0">
                  <a:pos x="45" y="4"/>
                </a:cxn>
                <a:cxn ang="0">
                  <a:pos x="22" y="8"/>
                </a:cxn>
                <a:cxn ang="0">
                  <a:pos x="18" y="8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4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6" y="0"/>
                </a:cxn>
                <a:cxn ang="0">
                  <a:pos x="0" y="5"/>
                </a:cxn>
                <a:cxn ang="0">
                  <a:pos x="8" y="11"/>
                </a:cxn>
                <a:cxn ang="0">
                  <a:pos x="6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5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3" y="0"/>
                </a:cxn>
                <a:cxn ang="0">
                  <a:pos x="0" y="5"/>
                </a:cxn>
                <a:cxn ang="0">
                  <a:pos x="15" y="7"/>
                </a:cxn>
                <a:cxn ang="0">
                  <a:pos x="13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6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17" y="0"/>
                </a:cxn>
                <a:cxn ang="0">
                  <a:pos x="6" y="4"/>
                </a:cxn>
                <a:cxn ang="0">
                  <a:pos x="7" y="11"/>
                </a:cxn>
                <a:cxn ang="0">
                  <a:pos x="14" y="13"/>
                </a:cxn>
                <a:cxn ang="0">
                  <a:pos x="17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7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20" y="0"/>
                </a:cxn>
                <a:cxn ang="0">
                  <a:pos x="7" y="3"/>
                </a:cxn>
                <a:cxn ang="0">
                  <a:pos x="10" y="11"/>
                </a:cxn>
                <a:cxn ang="0">
                  <a:pos x="18" y="13"/>
                </a:cxn>
                <a:cxn ang="0">
                  <a:pos x="2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8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20" y="1"/>
                </a:cxn>
                <a:cxn ang="0">
                  <a:pos x="6" y="1"/>
                </a:cxn>
                <a:cxn ang="0">
                  <a:pos x="8" y="9"/>
                </a:cxn>
                <a:cxn ang="0">
                  <a:pos x="16" y="10"/>
                </a:cxn>
                <a:cxn ang="0">
                  <a:pos x="20" y="1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9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20" y="1"/>
                </a:cxn>
                <a:cxn ang="0">
                  <a:pos x="6" y="1"/>
                </a:cxn>
                <a:cxn ang="0">
                  <a:pos x="9" y="9"/>
                </a:cxn>
                <a:cxn ang="0">
                  <a:pos x="16" y="9"/>
                </a:cxn>
                <a:cxn ang="0">
                  <a:pos x="20" y="1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80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20" y="1"/>
                </a:cxn>
                <a:cxn ang="0">
                  <a:pos x="7" y="1"/>
                </a:cxn>
                <a:cxn ang="0">
                  <a:pos x="8" y="6"/>
                </a:cxn>
                <a:cxn ang="0">
                  <a:pos x="15" y="6"/>
                </a:cxn>
                <a:cxn ang="0">
                  <a:pos x="20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81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18" y="6"/>
                </a:cxn>
                <a:cxn ang="0">
                  <a:pos x="12" y="1"/>
                </a:cxn>
                <a:cxn ang="0">
                  <a:pos x="7" y="9"/>
                </a:cxn>
                <a:cxn ang="0">
                  <a:pos x="12" y="13"/>
                </a:cxn>
                <a:cxn ang="0">
                  <a:pos x="17" y="10"/>
                </a:cxn>
                <a:cxn ang="0">
                  <a:pos x="18" y="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82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14" y="3"/>
                </a:cxn>
                <a:cxn ang="0">
                  <a:pos x="6" y="1"/>
                </a:cxn>
                <a:cxn ang="0">
                  <a:pos x="7" y="8"/>
                </a:cxn>
                <a:cxn ang="0">
                  <a:pos x="14" y="9"/>
                </a:cxn>
                <a:cxn ang="0">
                  <a:pos x="14" y="3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83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14" y="3"/>
                </a:cxn>
                <a:cxn ang="0">
                  <a:pos x="6" y="1"/>
                </a:cxn>
                <a:cxn ang="0">
                  <a:pos x="7" y="8"/>
                </a:cxn>
                <a:cxn ang="0">
                  <a:pos x="14" y="9"/>
                </a:cxn>
                <a:cxn ang="0">
                  <a:pos x="14" y="3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84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08" y="1"/>
                </a:cxn>
                <a:cxn ang="0">
                  <a:pos x="117" y="1"/>
                </a:cxn>
                <a:cxn ang="0">
                  <a:pos x="119" y="6"/>
                </a:cxn>
                <a:cxn ang="0">
                  <a:pos x="117" y="8"/>
                </a:cxn>
                <a:cxn ang="0">
                  <a:pos x="82" y="15"/>
                </a:cxn>
                <a:cxn ang="0">
                  <a:pos x="69" y="20"/>
                </a:cxn>
                <a:cxn ang="0">
                  <a:pos x="61" y="21"/>
                </a:cxn>
                <a:cxn ang="0">
                  <a:pos x="45" y="29"/>
                </a:cxn>
                <a:cxn ang="0">
                  <a:pos x="47" y="32"/>
                </a:cxn>
                <a:cxn ang="0">
                  <a:pos x="52" y="40"/>
                </a:cxn>
                <a:cxn ang="0">
                  <a:pos x="68" y="43"/>
                </a:cxn>
                <a:cxn ang="0">
                  <a:pos x="59" y="48"/>
                </a:cxn>
                <a:cxn ang="0">
                  <a:pos x="52" y="45"/>
                </a:cxn>
                <a:cxn ang="0">
                  <a:pos x="45" y="46"/>
                </a:cxn>
                <a:cxn ang="0">
                  <a:pos x="13" y="42"/>
                </a:cxn>
                <a:cxn ang="0">
                  <a:pos x="12" y="36"/>
                </a:cxn>
                <a:cxn ang="0">
                  <a:pos x="29" y="31"/>
                </a:cxn>
                <a:cxn ang="0">
                  <a:pos x="33" y="26"/>
                </a:cxn>
                <a:cxn ang="0">
                  <a:pos x="29" y="22"/>
                </a:cxn>
                <a:cxn ang="0">
                  <a:pos x="46" y="15"/>
                </a:cxn>
                <a:cxn ang="0">
                  <a:pos x="61" y="13"/>
                </a:cxn>
                <a:cxn ang="0">
                  <a:pos x="71" y="8"/>
                </a:cxn>
                <a:cxn ang="0">
                  <a:pos x="108" y="1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85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16" y="0"/>
                </a:cxn>
                <a:cxn ang="0">
                  <a:pos x="8" y="1"/>
                </a:cxn>
                <a:cxn ang="0">
                  <a:pos x="21" y="4"/>
                </a:cxn>
                <a:cxn ang="0">
                  <a:pos x="29" y="4"/>
                </a:cxn>
                <a:cxn ang="0">
                  <a:pos x="16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86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36" y="1"/>
                </a:cxn>
                <a:cxn ang="0">
                  <a:pos x="15" y="8"/>
                </a:cxn>
                <a:cxn ang="0">
                  <a:pos x="7" y="12"/>
                </a:cxn>
                <a:cxn ang="0">
                  <a:pos x="6" y="1"/>
                </a:cxn>
                <a:cxn ang="0">
                  <a:pos x="13" y="0"/>
                </a:cxn>
                <a:cxn ang="0">
                  <a:pos x="36" y="1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87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18" y="0"/>
                </a:cxn>
                <a:cxn ang="0">
                  <a:pos x="7" y="2"/>
                </a:cxn>
                <a:cxn ang="0">
                  <a:pos x="36" y="10"/>
                </a:cxn>
                <a:cxn ang="0">
                  <a:pos x="39" y="10"/>
                </a:cxn>
                <a:cxn ang="0">
                  <a:pos x="18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88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34" y="3"/>
                </a:cxn>
                <a:cxn ang="0">
                  <a:pos x="18" y="3"/>
                </a:cxn>
                <a:cxn ang="0">
                  <a:pos x="7" y="3"/>
                </a:cxn>
                <a:cxn ang="0">
                  <a:pos x="5" y="12"/>
                </a:cxn>
                <a:cxn ang="0">
                  <a:pos x="22" y="15"/>
                </a:cxn>
                <a:cxn ang="0">
                  <a:pos x="41" y="9"/>
                </a:cxn>
                <a:cxn ang="0">
                  <a:pos x="34" y="3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89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9" y="0"/>
                </a:cxn>
                <a:cxn ang="0">
                  <a:pos x="5" y="6"/>
                </a:cxn>
                <a:cxn ang="0">
                  <a:pos x="32" y="11"/>
                </a:cxn>
                <a:cxn ang="0">
                  <a:pos x="49" y="13"/>
                </a:cxn>
                <a:cxn ang="0">
                  <a:pos x="73" y="8"/>
                </a:cxn>
                <a:cxn ang="0">
                  <a:pos x="50" y="1"/>
                </a:cxn>
                <a:cxn ang="0">
                  <a:pos x="9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90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20" y="1"/>
                </a:cxn>
                <a:cxn ang="0">
                  <a:pos x="38" y="4"/>
                </a:cxn>
                <a:cxn ang="0">
                  <a:pos x="19" y="12"/>
                </a:cxn>
                <a:cxn ang="0">
                  <a:pos x="3" y="9"/>
                </a:cxn>
                <a:cxn ang="0">
                  <a:pos x="20" y="1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91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13" y="1"/>
                </a:cxn>
                <a:cxn ang="0">
                  <a:pos x="3" y="1"/>
                </a:cxn>
                <a:cxn ang="0">
                  <a:pos x="24" y="8"/>
                </a:cxn>
                <a:cxn ang="0">
                  <a:pos x="13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92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9" y="14"/>
                </a:cxn>
                <a:cxn ang="0">
                  <a:pos x="20" y="24"/>
                </a:cxn>
                <a:cxn ang="0">
                  <a:pos x="22" y="36"/>
                </a:cxn>
                <a:cxn ang="0">
                  <a:pos x="49" y="52"/>
                </a:cxn>
                <a:cxn ang="0">
                  <a:pos x="53" y="42"/>
                </a:cxn>
                <a:cxn ang="0">
                  <a:pos x="46" y="35"/>
                </a:cxn>
                <a:cxn ang="0">
                  <a:pos x="38" y="31"/>
                </a:cxn>
                <a:cxn ang="0">
                  <a:pos x="32" y="25"/>
                </a:cxn>
                <a:cxn ang="0">
                  <a:pos x="26" y="15"/>
                </a:cxn>
                <a:cxn ang="0">
                  <a:pos x="3" y="4"/>
                </a:cxn>
                <a:cxn ang="0">
                  <a:pos x="3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93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39" y="8"/>
                </a:cxn>
                <a:cxn ang="0">
                  <a:pos x="46" y="14"/>
                </a:cxn>
                <a:cxn ang="0">
                  <a:pos x="19" y="30"/>
                </a:cxn>
                <a:cxn ang="0">
                  <a:pos x="20" y="35"/>
                </a:cxn>
                <a:cxn ang="0">
                  <a:pos x="12" y="33"/>
                </a:cxn>
                <a:cxn ang="0">
                  <a:pos x="3" y="30"/>
                </a:cxn>
                <a:cxn ang="0">
                  <a:pos x="0" y="29"/>
                </a:cxn>
                <a:cxn ang="0">
                  <a:pos x="7" y="21"/>
                </a:cxn>
                <a:cxn ang="0">
                  <a:pos x="8" y="18"/>
                </a:cxn>
                <a:cxn ang="0">
                  <a:pos x="2" y="9"/>
                </a:cxn>
                <a:cxn ang="0">
                  <a:pos x="3" y="5"/>
                </a:cxn>
                <a:cxn ang="0">
                  <a:pos x="16" y="8"/>
                </a:cxn>
                <a:cxn ang="0">
                  <a:pos x="22" y="13"/>
                </a:cxn>
                <a:cxn ang="0">
                  <a:pos x="39" y="8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94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53" y="34"/>
                </a:cxn>
                <a:cxn ang="0">
                  <a:pos x="42" y="36"/>
                </a:cxn>
                <a:cxn ang="0">
                  <a:pos x="41" y="45"/>
                </a:cxn>
                <a:cxn ang="0">
                  <a:pos x="14" y="50"/>
                </a:cxn>
                <a:cxn ang="0">
                  <a:pos x="5" y="57"/>
                </a:cxn>
                <a:cxn ang="0">
                  <a:pos x="13" y="62"/>
                </a:cxn>
                <a:cxn ang="0">
                  <a:pos x="5" y="67"/>
                </a:cxn>
                <a:cxn ang="0">
                  <a:pos x="16" y="86"/>
                </a:cxn>
                <a:cxn ang="0">
                  <a:pos x="18" y="73"/>
                </a:cxn>
                <a:cxn ang="0">
                  <a:pos x="14" y="66"/>
                </a:cxn>
                <a:cxn ang="0">
                  <a:pos x="27" y="60"/>
                </a:cxn>
                <a:cxn ang="0">
                  <a:pos x="34" y="54"/>
                </a:cxn>
                <a:cxn ang="0">
                  <a:pos x="42" y="59"/>
                </a:cxn>
                <a:cxn ang="0">
                  <a:pos x="28" y="65"/>
                </a:cxn>
                <a:cxn ang="0">
                  <a:pos x="35" y="68"/>
                </a:cxn>
                <a:cxn ang="0">
                  <a:pos x="44" y="61"/>
                </a:cxn>
                <a:cxn ang="0">
                  <a:pos x="54" y="63"/>
                </a:cxn>
                <a:cxn ang="0">
                  <a:pos x="67" y="50"/>
                </a:cxn>
                <a:cxn ang="0">
                  <a:pos x="73" y="53"/>
                </a:cxn>
                <a:cxn ang="0">
                  <a:pos x="87" y="50"/>
                </a:cxn>
                <a:cxn ang="0">
                  <a:pos x="94" y="45"/>
                </a:cxn>
                <a:cxn ang="0">
                  <a:pos x="91" y="38"/>
                </a:cxn>
                <a:cxn ang="0">
                  <a:pos x="86" y="33"/>
                </a:cxn>
                <a:cxn ang="0">
                  <a:pos x="79" y="14"/>
                </a:cxn>
                <a:cxn ang="0">
                  <a:pos x="60" y="0"/>
                </a:cxn>
                <a:cxn ang="0">
                  <a:pos x="50" y="4"/>
                </a:cxn>
                <a:cxn ang="0">
                  <a:pos x="62" y="12"/>
                </a:cxn>
                <a:cxn ang="0">
                  <a:pos x="62" y="22"/>
                </a:cxn>
                <a:cxn ang="0">
                  <a:pos x="53" y="34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95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38" y="0"/>
                </a:cxn>
                <a:cxn ang="0">
                  <a:pos x="41" y="7"/>
                </a:cxn>
                <a:cxn ang="0">
                  <a:pos x="26" y="8"/>
                </a:cxn>
                <a:cxn ang="0">
                  <a:pos x="20" y="14"/>
                </a:cxn>
                <a:cxn ang="0">
                  <a:pos x="4" y="13"/>
                </a:cxn>
                <a:cxn ang="0">
                  <a:pos x="1" y="13"/>
                </a:cxn>
                <a:cxn ang="0">
                  <a:pos x="21" y="7"/>
                </a:cxn>
                <a:cxn ang="0">
                  <a:pos x="38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96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1" y="0"/>
                </a:cxn>
                <a:cxn ang="0">
                  <a:pos x="0" y="7"/>
                </a:cxn>
                <a:cxn ang="0">
                  <a:pos x="11" y="10"/>
                </a:cxn>
                <a:cxn ang="0">
                  <a:pos x="11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97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9" y="2"/>
                </a:cxn>
                <a:cxn ang="0">
                  <a:pos x="0" y="6"/>
                </a:cxn>
                <a:cxn ang="0">
                  <a:pos x="3" y="10"/>
                </a:cxn>
                <a:cxn ang="0">
                  <a:pos x="11" y="12"/>
                </a:cxn>
                <a:cxn ang="0">
                  <a:pos x="25" y="9"/>
                </a:cxn>
                <a:cxn ang="0">
                  <a:pos x="9" y="2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98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7" y="0"/>
                </a:cxn>
                <a:cxn ang="0">
                  <a:pos x="3" y="3"/>
                </a:cxn>
                <a:cxn ang="0">
                  <a:pos x="12" y="7"/>
                </a:cxn>
                <a:cxn ang="0">
                  <a:pos x="7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99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7" y="0"/>
                </a:cxn>
                <a:cxn ang="0">
                  <a:pos x="6" y="7"/>
                </a:cxn>
                <a:cxn ang="0">
                  <a:pos x="7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300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16" y="0"/>
                </a:cxn>
                <a:cxn ang="0">
                  <a:pos x="5" y="6"/>
                </a:cxn>
                <a:cxn ang="0">
                  <a:pos x="0" y="12"/>
                </a:cxn>
                <a:cxn ang="0">
                  <a:pos x="11" y="14"/>
                </a:cxn>
                <a:cxn ang="0">
                  <a:pos x="16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301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19" y="0"/>
                </a:cxn>
                <a:cxn ang="0">
                  <a:pos x="16" y="9"/>
                </a:cxn>
                <a:cxn ang="0">
                  <a:pos x="19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302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6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6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303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5" y="2"/>
                </a:cxn>
                <a:cxn ang="0">
                  <a:pos x="1" y="4"/>
                </a:cxn>
                <a:cxn ang="0">
                  <a:pos x="4" y="7"/>
                </a:cxn>
                <a:cxn ang="0">
                  <a:pos x="5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304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8" y="9"/>
                </a:cxn>
                <a:cxn ang="0">
                  <a:pos x="3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305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9" y="9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306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307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5" y="2"/>
                </a:cxn>
                <a:cxn ang="0">
                  <a:pos x="1" y="4"/>
                </a:cxn>
                <a:cxn ang="0">
                  <a:pos x="4" y="7"/>
                </a:cxn>
                <a:cxn ang="0">
                  <a:pos x="5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308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309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310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311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688" y="533"/>
                </a:cxn>
                <a:cxn ang="0">
                  <a:pos x="507" y="486"/>
                </a:cxn>
                <a:cxn ang="0">
                  <a:pos x="240" y="527"/>
                </a:cxn>
                <a:cxn ang="0">
                  <a:pos x="70" y="621"/>
                </a:cxn>
                <a:cxn ang="0">
                  <a:pos x="18" y="769"/>
                </a:cxn>
                <a:cxn ang="0">
                  <a:pos x="222" y="866"/>
                </a:cxn>
                <a:cxn ang="0">
                  <a:pos x="468" y="851"/>
                </a:cxn>
                <a:cxn ang="0">
                  <a:pos x="604" y="930"/>
                </a:cxn>
                <a:cxn ang="0">
                  <a:pos x="688" y="1183"/>
                </a:cxn>
                <a:cxn ang="0">
                  <a:pos x="757" y="1330"/>
                </a:cxn>
                <a:cxn ang="0">
                  <a:pos x="1072" y="1286"/>
                </a:cxn>
                <a:cxn ang="0">
                  <a:pos x="1244" y="1128"/>
                </a:cxn>
                <a:cxn ang="0">
                  <a:pos x="1347" y="942"/>
                </a:cxn>
                <a:cxn ang="0">
                  <a:pos x="1520" y="816"/>
                </a:cxn>
                <a:cxn ang="0">
                  <a:pos x="1213" y="699"/>
                </a:cxn>
                <a:cxn ang="0">
                  <a:pos x="1244" y="669"/>
                </a:cxn>
                <a:cxn ang="0">
                  <a:pos x="1528" y="748"/>
                </a:cxn>
                <a:cxn ang="0">
                  <a:pos x="1672" y="647"/>
                </a:cxn>
                <a:cxn ang="0">
                  <a:pos x="1592" y="624"/>
                </a:cxn>
                <a:cxn ang="0">
                  <a:pos x="1415" y="584"/>
                </a:cxn>
                <a:cxn ang="0">
                  <a:pos x="1738" y="622"/>
                </a:cxn>
                <a:cxn ang="0">
                  <a:pos x="1973" y="697"/>
                </a:cxn>
                <a:cxn ang="0">
                  <a:pos x="2092" y="844"/>
                </a:cxn>
                <a:cxn ang="0">
                  <a:pos x="2448" y="692"/>
                </a:cxn>
                <a:cxn ang="0">
                  <a:pos x="2594" y="841"/>
                </a:cxn>
                <a:cxn ang="0">
                  <a:pos x="2600" y="714"/>
                </a:cxn>
                <a:cxn ang="0">
                  <a:pos x="2679" y="654"/>
                </a:cxn>
                <a:cxn ang="0">
                  <a:pos x="2715" y="445"/>
                </a:cxn>
                <a:cxn ang="0">
                  <a:pos x="2777" y="432"/>
                </a:cxn>
                <a:cxn ang="0">
                  <a:pos x="2807" y="349"/>
                </a:cxn>
                <a:cxn ang="0">
                  <a:pos x="2750" y="184"/>
                </a:cxn>
                <a:cxn ang="0">
                  <a:pos x="2892" y="88"/>
                </a:cxn>
                <a:cxn ang="0">
                  <a:pos x="2965" y="170"/>
                </a:cxn>
                <a:cxn ang="0">
                  <a:pos x="2958" y="101"/>
                </a:cxn>
                <a:cxn ang="0">
                  <a:pos x="3007" y="42"/>
                </a:cxn>
                <a:cxn ang="0">
                  <a:pos x="3104" y="0"/>
                </a:cxn>
                <a:cxn ang="0">
                  <a:pos x="2772" y="51"/>
                </a:cxn>
                <a:cxn ang="0">
                  <a:pos x="2410" y="68"/>
                </a:cxn>
                <a:cxn ang="0">
                  <a:pos x="2055" y="24"/>
                </a:cxn>
                <a:cxn ang="0">
                  <a:pos x="1723" y="53"/>
                </a:cxn>
                <a:cxn ang="0">
                  <a:pos x="1584" y="139"/>
                </a:cxn>
                <a:cxn ang="0">
                  <a:pos x="1409" y="112"/>
                </a:cxn>
                <a:cxn ang="0">
                  <a:pos x="1154" y="150"/>
                </a:cxn>
                <a:cxn ang="0">
                  <a:pos x="1015" y="114"/>
                </a:cxn>
                <a:cxn ang="0">
                  <a:pos x="555" y="203"/>
                </a:cxn>
                <a:cxn ang="0">
                  <a:pos x="816" y="174"/>
                </a:cxn>
                <a:cxn ang="0">
                  <a:pos x="971" y="225"/>
                </a:cxn>
                <a:cxn ang="0">
                  <a:pos x="675" y="292"/>
                </a:cxn>
                <a:cxn ang="0">
                  <a:pos x="419" y="340"/>
                </a:cxn>
                <a:cxn ang="0">
                  <a:pos x="254" y="438"/>
                </a:cxn>
                <a:cxn ang="0">
                  <a:pos x="431" y="451"/>
                </a:cxn>
                <a:cxn ang="0">
                  <a:pos x="580" y="468"/>
                </a:cxn>
                <a:cxn ang="0">
                  <a:pos x="750" y="482"/>
                </a:cxn>
                <a:cxn ang="0">
                  <a:pos x="741" y="419"/>
                </a:cxn>
                <a:cxn ang="0">
                  <a:pos x="901" y="448"/>
                </a:cxn>
                <a:cxn ang="0">
                  <a:pos x="1045" y="383"/>
                </a:cxn>
                <a:cxn ang="0">
                  <a:pos x="1176" y="393"/>
                </a:cxn>
                <a:cxn ang="0">
                  <a:pos x="973" y="489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173" name="任意多边形 11"/>
          <p:cNvSpPr/>
          <p:nvPr/>
        </p:nvSpPr>
        <p:spPr>
          <a:xfrm>
            <a:off x="-62865" y="6000433"/>
            <a:ext cx="9144000" cy="268287"/>
          </a:xfrm>
          <a:custGeom>
            <a:avLst/>
            <a:gdLst>
              <a:gd name="txL" fmla="*/ 0 w 9144000"/>
              <a:gd name="txT" fmla="*/ 0 h 756293"/>
              <a:gd name="txR" fmla="*/ 9144000 w 9144000"/>
              <a:gd name="txB" fmla="*/ 756293 h 756293"/>
            </a:gdLst>
            <a:ahLst/>
            <a:cxnLst>
              <a:cxn ang="0">
                <a:pos x="0" y="0"/>
              </a:cxn>
              <a:cxn ang="0">
                <a:pos x="16256000" y="0"/>
              </a:cxn>
              <a:cxn ang="0">
                <a:pos x="16256000" y="59754"/>
              </a:cxn>
              <a:cxn ang="0">
                <a:pos x="14415852" y="59754"/>
              </a:cxn>
              <a:cxn ang="0">
                <a:pos x="14415852" y="59754"/>
              </a:cxn>
              <a:cxn ang="0">
                <a:pos x="0" y="59754"/>
              </a:cxn>
              <a:cxn ang="0">
                <a:pos x="0" y="0"/>
              </a:cxn>
            </a:cxnLst>
            <a:rect l="txL" t="txT" r="txR" b="tx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>
              <a:alpha val="100000"/>
            </a:srgbClr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4" name="平行四边形 13"/>
          <p:cNvSpPr/>
          <p:nvPr/>
        </p:nvSpPr>
        <p:spPr>
          <a:xfrm>
            <a:off x="4175125" y="6000433"/>
            <a:ext cx="830263" cy="268287"/>
          </a:xfrm>
          <a:prstGeom prst="parallelogram">
            <a:avLst>
              <a:gd name="adj" fmla="val 24915"/>
            </a:avLst>
          </a:prstGeom>
          <a:solidFill>
            <a:srgbClr val="FFC000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55" name="椭圆 226"/>
          <p:cNvSpPr>
            <a:spLocks noChangeArrowheads="1"/>
          </p:cNvSpPr>
          <p:nvPr/>
        </p:nvSpPr>
        <p:spPr bwMode="auto">
          <a:xfrm>
            <a:off x="3971290" y="2523490"/>
            <a:ext cx="1299845" cy="1323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lIns="91440" tIns="45720" rIns="91440" bIns="4572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75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7186" name="灯片编号占位符 4"/>
          <p:cNvSpPr>
            <a:spLocks noGrp="1"/>
          </p:cNvSpPr>
          <p:nvPr/>
        </p:nvSpPr>
        <p:spPr>
          <a:xfrm>
            <a:off x="6872288" y="5730875"/>
            <a:ext cx="2133600" cy="273050"/>
          </a:xfrm>
          <a:prstGeom prst="rect">
            <a:avLst/>
          </a:prstGeom>
          <a:noFill/>
          <a:ln w="9525">
            <a:noFill/>
          </a:ln>
        </p:spPr>
        <p:txBody>
          <a:bodyPr lIns="68573" tIns="34287" rIns="68573" bIns="34287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905" y="224155"/>
            <a:ext cx="85096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One of the reasons  that  games like Fortnite are  so addicting is that they play on the human emotional  system, comprised of a long-standing set of psychological adaptations that has features going back millions of generations and across thousands of kinds of species of animals.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44830" y="1981835"/>
            <a:ext cx="52514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Fortnite                </a:t>
            </a:r>
            <a:r>
              <a:rPr lang="zh-CN" altLang="en-US" sz="1800"/>
              <a:t>堡垒之夜（网络游戏）</a:t>
            </a:r>
            <a:r>
              <a:rPr lang="en-US" altLang="zh-CN"/>
              <a:t>     </a:t>
            </a:r>
            <a:endParaRPr lang="en-US" altLang="zh-CN"/>
          </a:p>
          <a:p>
            <a:r>
              <a:rPr lang="en-US" altLang="zh-CN"/>
              <a:t>comprised of       </a:t>
            </a:r>
            <a:r>
              <a:rPr lang="zh-CN" altLang="en-US"/>
              <a:t>由</a:t>
            </a:r>
            <a:r>
              <a:rPr lang="en-US" altLang="zh-CN"/>
              <a:t>-----------</a:t>
            </a:r>
            <a:r>
              <a:rPr lang="zh-CN" altLang="en-US"/>
              <a:t>组成</a:t>
            </a:r>
            <a:r>
              <a:rPr lang="en-US" altLang="zh-CN"/>
              <a:t>  </a:t>
            </a:r>
            <a:endParaRPr lang="en-US" altLang="zh-CN"/>
          </a:p>
          <a:p>
            <a:r>
              <a:rPr lang="en-US" altLang="zh-CN"/>
              <a:t>long-standing      </a:t>
            </a:r>
            <a:r>
              <a:rPr lang="zh-CN" altLang="en-US"/>
              <a:t>长期的</a:t>
            </a:r>
            <a:endParaRPr lang="zh-CN" altLang="en-US"/>
          </a:p>
          <a:p>
            <a:r>
              <a:rPr lang="en-US" altLang="zh-CN"/>
              <a:t>case                       </a:t>
            </a:r>
            <a:r>
              <a:rPr lang="zh-CN" altLang="en-US"/>
              <a:t>论据</a:t>
            </a:r>
            <a:endParaRPr lang="zh-CN" altLang="en-US"/>
          </a:p>
          <a:p>
            <a:r>
              <a:rPr lang="en-US" altLang="zh-CN"/>
              <a:t>evolved                 </a:t>
            </a:r>
            <a:r>
              <a:rPr lang="zh-CN" altLang="en-US"/>
              <a:t>进化</a:t>
            </a:r>
            <a:endParaRPr lang="zh-CN" altLang="en-US"/>
          </a:p>
          <a:p>
            <a:r>
              <a:rPr lang="en-US" altLang="zh-CN"/>
              <a:t>function                </a:t>
            </a:r>
            <a:r>
              <a:rPr lang="zh-CN" altLang="en-US"/>
              <a:t>机能</a:t>
            </a:r>
            <a:endParaRPr lang="zh-CN" altLang="en-US"/>
          </a:p>
          <a:p>
            <a:r>
              <a:rPr lang="en-US" altLang="zh-CN"/>
              <a:t>motivational         </a:t>
            </a:r>
            <a:r>
              <a:rPr lang="zh-CN" altLang="en-US"/>
              <a:t>动机</a:t>
            </a:r>
            <a:endParaRPr lang="zh-CN" altLang="en-US"/>
          </a:p>
          <a:p>
            <a:r>
              <a:rPr lang="en-US" altLang="zh-CN"/>
              <a:t>nature                    </a:t>
            </a:r>
            <a:r>
              <a:rPr lang="zh-CN" altLang="en-US"/>
              <a:t>性质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3505" y="2378075"/>
            <a:ext cx="5167630" cy="23869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15410" y="4829175"/>
            <a:ext cx="51206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online video game</a:t>
            </a:r>
            <a:endParaRPr lang="en-US" altLang="zh-CN"/>
          </a:p>
          <a:p>
            <a:r>
              <a:rPr lang="en-US" altLang="zh-CN"/>
              <a:t>island</a:t>
            </a:r>
            <a:endParaRPr lang="en-US" altLang="zh-CN"/>
          </a:p>
          <a:p>
            <a:r>
              <a:rPr lang="en-US" altLang="zh-CN"/>
              <a:t>fight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页脚占位符 3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lIns="91440" tIns="45720" rIns="91440" bIns="45720" rtlCol="0" anchor="ctr"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F55D3B7-DC4B-4DF8-B8B4-63C1FD6F9E7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任意多边形 11"/>
          <p:cNvSpPr/>
          <p:nvPr/>
        </p:nvSpPr>
        <p:spPr>
          <a:xfrm>
            <a:off x="-27305" y="6088063"/>
            <a:ext cx="9144000" cy="268287"/>
          </a:xfrm>
          <a:custGeom>
            <a:avLst/>
            <a:gdLst>
              <a:gd name="txL" fmla="*/ 0 w 9144000"/>
              <a:gd name="txT" fmla="*/ 0 h 756293"/>
              <a:gd name="txR" fmla="*/ 9144000 w 9144000"/>
              <a:gd name="txB" fmla="*/ 756293 h 756293"/>
            </a:gdLst>
            <a:ahLst/>
            <a:cxnLst>
              <a:cxn ang="0">
                <a:pos x="0" y="0"/>
              </a:cxn>
              <a:cxn ang="0">
                <a:pos x="16256000" y="0"/>
              </a:cxn>
              <a:cxn ang="0">
                <a:pos x="16256000" y="59754"/>
              </a:cxn>
              <a:cxn ang="0">
                <a:pos x="14415852" y="59754"/>
              </a:cxn>
              <a:cxn ang="0">
                <a:pos x="14415852" y="59754"/>
              </a:cxn>
              <a:cxn ang="0">
                <a:pos x="0" y="59754"/>
              </a:cxn>
              <a:cxn ang="0">
                <a:pos x="0" y="0"/>
              </a:cxn>
            </a:cxnLst>
            <a:rect l="txL" t="txT" r="txR" b="tx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>
              <a:alpha val="100000"/>
            </a:srgbClr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文本框 28"/>
          <p:cNvSpPr/>
          <p:nvPr/>
        </p:nvSpPr>
        <p:spPr>
          <a:xfrm>
            <a:off x="157163" y="179388"/>
            <a:ext cx="8775700" cy="520700"/>
          </a:xfrm>
          <a:prstGeom prst="rect">
            <a:avLst/>
          </a:prstGeom>
          <a:noFill/>
          <a:ln w="9525">
            <a:noFill/>
          </a:ln>
        </p:spPr>
        <p:txBody>
          <a:bodyPr lIns="91431" tIns="45716" rIns="91431" bIns="45716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Comparison &amp; contrast</a:t>
            </a:r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类比和对比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202" name="Group 3"/>
          <p:cNvGrpSpPr/>
          <p:nvPr/>
        </p:nvGrpSpPr>
        <p:grpSpPr>
          <a:xfrm>
            <a:off x="755650" y="1917700"/>
            <a:ext cx="7866063" cy="3146425"/>
            <a:chOff x="0" y="0"/>
            <a:chExt cx="4955" cy="1982"/>
          </a:xfrm>
        </p:grpSpPr>
        <p:sp>
          <p:nvSpPr>
            <p:cNvPr id="8222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74" y="89"/>
                </a:cxn>
                <a:cxn ang="0">
                  <a:pos x="205" y="72"/>
                </a:cxn>
                <a:cxn ang="0">
                  <a:pos x="277" y="83"/>
                </a:cxn>
                <a:cxn ang="0">
                  <a:pos x="265" y="153"/>
                </a:cxn>
                <a:cxn ang="0">
                  <a:pos x="174" y="200"/>
                </a:cxn>
                <a:cxn ang="0">
                  <a:pos x="140" y="245"/>
                </a:cxn>
                <a:cxn ang="0">
                  <a:pos x="182" y="331"/>
                </a:cxn>
                <a:cxn ang="0">
                  <a:pos x="202" y="331"/>
                </a:cxn>
                <a:cxn ang="0">
                  <a:pos x="209" y="312"/>
                </a:cxn>
                <a:cxn ang="0">
                  <a:pos x="306" y="397"/>
                </a:cxn>
                <a:cxn ang="0">
                  <a:pos x="415" y="413"/>
                </a:cxn>
                <a:cxn ang="0">
                  <a:pos x="507" y="465"/>
                </a:cxn>
                <a:cxn ang="0">
                  <a:pos x="545" y="489"/>
                </a:cxn>
                <a:cxn ang="0">
                  <a:pos x="492" y="554"/>
                </a:cxn>
                <a:cxn ang="0">
                  <a:pos x="585" y="613"/>
                </a:cxn>
                <a:cxn ang="0">
                  <a:pos x="660" y="696"/>
                </a:cxn>
                <a:cxn ang="0">
                  <a:pos x="698" y="795"/>
                </a:cxn>
                <a:cxn ang="0">
                  <a:pos x="762" y="874"/>
                </a:cxn>
                <a:cxn ang="0">
                  <a:pos x="817" y="867"/>
                </a:cxn>
                <a:cxn ang="0">
                  <a:pos x="794" y="823"/>
                </a:cxn>
                <a:cxn ang="0">
                  <a:pos x="822" y="793"/>
                </a:cxn>
                <a:cxn ang="0">
                  <a:pos x="873" y="767"/>
                </a:cxn>
                <a:cxn ang="0">
                  <a:pos x="925" y="715"/>
                </a:cxn>
                <a:cxn ang="0">
                  <a:pos x="1001" y="671"/>
                </a:cxn>
                <a:cxn ang="0">
                  <a:pos x="1036" y="600"/>
                </a:cxn>
                <a:cxn ang="0">
                  <a:pos x="990" y="529"/>
                </a:cxn>
                <a:cxn ang="0">
                  <a:pos x="878" y="485"/>
                </a:cxn>
                <a:cxn ang="0">
                  <a:pos x="705" y="441"/>
                </a:cxn>
                <a:cxn ang="0">
                  <a:pos x="622" y="434"/>
                </a:cxn>
                <a:cxn ang="0">
                  <a:pos x="577" y="436"/>
                </a:cxn>
                <a:cxn ang="0">
                  <a:pos x="507" y="451"/>
                </a:cxn>
                <a:cxn ang="0">
                  <a:pos x="484" y="404"/>
                </a:cxn>
                <a:cxn ang="0">
                  <a:pos x="470" y="365"/>
                </a:cxn>
                <a:cxn ang="0">
                  <a:pos x="403" y="380"/>
                </a:cxn>
                <a:cxn ang="0">
                  <a:pos x="363" y="327"/>
                </a:cxn>
                <a:cxn ang="0">
                  <a:pos x="473" y="314"/>
                </a:cxn>
                <a:cxn ang="0">
                  <a:pos x="537" y="312"/>
                </a:cxn>
                <a:cxn ang="0">
                  <a:pos x="573" y="310"/>
                </a:cxn>
                <a:cxn ang="0">
                  <a:pos x="675" y="259"/>
                </a:cxn>
                <a:cxn ang="0">
                  <a:pos x="756" y="233"/>
                </a:cxn>
                <a:cxn ang="0">
                  <a:pos x="816" y="219"/>
                </a:cxn>
                <a:cxn ang="0">
                  <a:pos x="856" y="185"/>
                </a:cxn>
                <a:cxn ang="0">
                  <a:pos x="822" y="177"/>
                </a:cxn>
                <a:cxn ang="0">
                  <a:pos x="975" y="157"/>
                </a:cxn>
                <a:cxn ang="0">
                  <a:pos x="898" y="118"/>
                </a:cxn>
                <a:cxn ang="0">
                  <a:pos x="848" y="91"/>
                </a:cxn>
                <a:cxn ang="0">
                  <a:pos x="780" y="125"/>
                </a:cxn>
                <a:cxn ang="0">
                  <a:pos x="709" y="153"/>
                </a:cxn>
                <a:cxn ang="0">
                  <a:pos x="653" y="104"/>
                </a:cxn>
                <a:cxn ang="0">
                  <a:pos x="774" y="83"/>
                </a:cxn>
                <a:cxn ang="0">
                  <a:pos x="809" y="68"/>
                </a:cxn>
                <a:cxn ang="0">
                  <a:pos x="848" y="60"/>
                </a:cxn>
                <a:cxn ang="0">
                  <a:pos x="821" y="50"/>
                </a:cxn>
                <a:cxn ang="0">
                  <a:pos x="806" y="41"/>
                </a:cxn>
                <a:cxn ang="0">
                  <a:pos x="767" y="35"/>
                </a:cxn>
                <a:cxn ang="0">
                  <a:pos x="706" y="47"/>
                </a:cxn>
                <a:cxn ang="0">
                  <a:pos x="606" y="41"/>
                </a:cxn>
                <a:cxn ang="0">
                  <a:pos x="351" y="0"/>
                </a:cxn>
                <a:cxn ang="0">
                  <a:pos x="220" y="11"/>
                </a:cxn>
                <a:cxn ang="0">
                  <a:pos x="185" y="35"/>
                </a:cxn>
                <a:cxn ang="0">
                  <a:pos x="82" y="60"/>
                </a:cxn>
                <a:cxn ang="0">
                  <a:pos x="82" y="74"/>
                </a:cxn>
                <a:cxn ang="0">
                  <a:pos x="2" y="87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23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0" y="1"/>
                </a:cxn>
                <a:cxn ang="0">
                  <a:pos x="0" y="7"/>
                </a:cxn>
                <a:cxn ang="0">
                  <a:pos x="14" y="12"/>
                </a:cxn>
                <a:cxn ang="0">
                  <a:pos x="28" y="8"/>
                </a:cxn>
                <a:cxn ang="0">
                  <a:pos x="18" y="0"/>
                </a:cxn>
                <a:cxn ang="0">
                  <a:pos x="10" y="1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24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8" y="0"/>
                </a:cxn>
                <a:cxn ang="0">
                  <a:pos x="17" y="14"/>
                </a:cxn>
                <a:cxn ang="0">
                  <a:pos x="27" y="14"/>
                </a:cxn>
                <a:cxn ang="0">
                  <a:pos x="25" y="5"/>
                </a:cxn>
                <a:cxn ang="0">
                  <a:pos x="17" y="1"/>
                </a:cxn>
                <a:cxn ang="0">
                  <a:pos x="8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25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62" y="0"/>
                </a:cxn>
                <a:cxn ang="0">
                  <a:pos x="51" y="3"/>
                </a:cxn>
                <a:cxn ang="0">
                  <a:pos x="35" y="8"/>
                </a:cxn>
                <a:cxn ang="0">
                  <a:pos x="25" y="14"/>
                </a:cxn>
                <a:cxn ang="0">
                  <a:pos x="14" y="18"/>
                </a:cxn>
                <a:cxn ang="0">
                  <a:pos x="41" y="29"/>
                </a:cxn>
                <a:cxn ang="0">
                  <a:pos x="51" y="32"/>
                </a:cxn>
                <a:cxn ang="0">
                  <a:pos x="54" y="32"/>
                </a:cxn>
                <a:cxn ang="0">
                  <a:pos x="57" y="30"/>
                </a:cxn>
                <a:cxn ang="0">
                  <a:pos x="62" y="35"/>
                </a:cxn>
                <a:cxn ang="0">
                  <a:pos x="78" y="30"/>
                </a:cxn>
                <a:cxn ang="0">
                  <a:pos x="83" y="26"/>
                </a:cxn>
                <a:cxn ang="0">
                  <a:pos x="65" y="14"/>
                </a:cxn>
                <a:cxn ang="0">
                  <a:pos x="73" y="8"/>
                </a:cxn>
                <a:cxn ang="0">
                  <a:pos x="72" y="1"/>
                </a:cxn>
                <a:cxn ang="0">
                  <a:pos x="62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26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29" y="4"/>
                </a:cxn>
                <a:cxn ang="0">
                  <a:pos x="11" y="4"/>
                </a:cxn>
                <a:cxn ang="0">
                  <a:pos x="3" y="6"/>
                </a:cxn>
                <a:cxn ang="0">
                  <a:pos x="15" y="18"/>
                </a:cxn>
                <a:cxn ang="0">
                  <a:pos x="33" y="16"/>
                </a:cxn>
                <a:cxn ang="0">
                  <a:pos x="59" y="19"/>
                </a:cxn>
                <a:cxn ang="0">
                  <a:pos x="70" y="21"/>
                </a:cxn>
                <a:cxn ang="0">
                  <a:pos x="84" y="31"/>
                </a:cxn>
                <a:cxn ang="0">
                  <a:pos x="89" y="40"/>
                </a:cxn>
                <a:cxn ang="0">
                  <a:pos x="100" y="35"/>
                </a:cxn>
                <a:cxn ang="0">
                  <a:pos x="106" y="34"/>
                </a:cxn>
                <a:cxn ang="0">
                  <a:pos x="118" y="36"/>
                </a:cxn>
                <a:cxn ang="0">
                  <a:pos x="123" y="28"/>
                </a:cxn>
                <a:cxn ang="0">
                  <a:pos x="96" y="19"/>
                </a:cxn>
                <a:cxn ang="0">
                  <a:pos x="66" y="7"/>
                </a:cxn>
                <a:cxn ang="0">
                  <a:pos x="33" y="9"/>
                </a:cxn>
                <a:cxn ang="0">
                  <a:pos x="29" y="4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27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36" y="0"/>
                </a:cxn>
                <a:cxn ang="0">
                  <a:pos x="27" y="2"/>
                </a:cxn>
                <a:cxn ang="0">
                  <a:pos x="20" y="11"/>
                </a:cxn>
                <a:cxn ang="0">
                  <a:pos x="9" y="12"/>
                </a:cxn>
                <a:cxn ang="0">
                  <a:pos x="3" y="15"/>
                </a:cxn>
                <a:cxn ang="0">
                  <a:pos x="8" y="19"/>
                </a:cxn>
                <a:cxn ang="0">
                  <a:pos x="84" y="12"/>
                </a:cxn>
                <a:cxn ang="0">
                  <a:pos x="77" y="6"/>
                </a:cxn>
                <a:cxn ang="0">
                  <a:pos x="66" y="3"/>
                </a:cxn>
                <a:cxn ang="0">
                  <a:pos x="64" y="8"/>
                </a:cxn>
                <a:cxn ang="0">
                  <a:pos x="56" y="6"/>
                </a:cxn>
                <a:cxn ang="0">
                  <a:pos x="42" y="5"/>
                </a:cxn>
                <a:cxn ang="0">
                  <a:pos x="36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28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6" y="9"/>
                </a:cxn>
                <a:cxn ang="0">
                  <a:pos x="20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29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0" y="0"/>
                </a:cxn>
                <a:cxn ang="0">
                  <a:pos x="0" y="5"/>
                </a:cxn>
                <a:cxn ang="0">
                  <a:pos x="11" y="12"/>
                </a:cxn>
                <a:cxn ang="0">
                  <a:pos x="9" y="6"/>
                </a:cxn>
                <a:cxn ang="0">
                  <a:pos x="11" y="2"/>
                </a:cxn>
                <a:cxn ang="0">
                  <a:pos x="10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30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41" y="1"/>
                </a:cxn>
                <a:cxn ang="0">
                  <a:pos x="16" y="11"/>
                </a:cxn>
                <a:cxn ang="0">
                  <a:pos x="3" y="13"/>
                </a:cxn>
                <a:cxn ang="0">
                  <a:pos x="0" y="13"/>
                </a:cxn>
                <a:cxn ang="0">
                  <a:pos x="16" y="20"/>
                </a:cxn>
                <a:cxn ang="0">
                  <a:pos x="24" y="22"/>
                </a:cxn>
                <a:cxn ang="0">
                  <a:pos x="44" y="16"/>
                </a:cxn>
                <a:cxn ang="0">
                  <a:pos x="52" y="15"/>
                </a:cxn>
                <a:cxn ang="0">
                  <a:pos x="53" y="19"/>
                </a:cxn>
                <a:cxn ang="0">
                  <a:pos x="41" y="21"/>
                </a:cxn>
                <a:cxn ang="0">
                  <a:pos x="46" y="25"/>
                </a:cxn>
                <a:cxn ang="0">
                  <a:pos x="26" y="30"/>
                </a:cxn>
                <a:cxn ang="0">
                  <a:pos x="45" y="37"/>
                </a:cxn>
                <a:cxn ang="0">
                  <a:pos x="53" y="39"/>
                </a:cxn>
                <a:cxn ang="0">
                  <a:pos x="76" y="35"/>
                </a:cxn>
                <a:cxn ang="0">
                  <a:pos x="96" y="36"/>
                </a:cxn>
                <a:cxn ang="0">
                  <a:pos x="108" y="40"/>
                </a:cxn>
                <a:cxn ang="0">
                  <a:pos x="131" y="37"/>
                </a:cxn>
                <a:cxn ang="0">
                  <a:pos x="143" y="35"/>
                </a:cxn>
                <a:cxn ang="0">
                  <a:pos x="142" y="27"/>
                </a:cxn>
                <a:cxn ang="0">
                  <a:pos x="150" y="24"/>
                </a:cxn>
                <a:cxn ang="0">
                  <a:pos x="153" y="16"/>
                </a:cxn>
                <a:cxn ang="0">
                  <a:pos x="135" y="20"/>
                </a:cxn>
                <a:cxn ang="0">
                  <a:pos x="129" y="15"/>
                </a:cxn>
                <a:cxn ang="0">
                  <a:pos x="110" y="15"/>
                </a:cxn>
                <a:cxn ang="0">
                  <a:pos x="86" y="3"/>
                </a:cxn>
                <a:cxn ang="0">
                  <a:pos x="60" y="4"/>
                </a:cxn>
                <a:cxn ang="0">
                  <a:pos x="53" y="1"/>
                </a:cxn>
                <a:cxn ang="0">
                  <a:pos x="41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31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63" y="4"/>
                </a:cxn>
                <a:cxn ang="0">
                  <a:pos x="9" y="8"/>
                </a:cxn>
                <a:cxn ang="0">
                  <a:pos x="6" y="12"/>
                </a:cxn>
                <a:cxn ang="0">
                  <a:pos x="36" y="18"/>
                </a:cxn>
                <a:cxn ang="0">
                  <a:pos x="87" y="25"/>
                </a:cxn>
                <a:cxn ang="0">
                  <a:pos x="114" y="24"/>
                </a:cxn>
                <a:cxn ang="0">
                  <a:pos x="121" y="22"/>
                </a:cxn>
                <a:cxn ang="0">
                  <a:pos x="114" y="15"/>
                </a:cxn>
                <a:cxn ang="0">
                  <a:pos x="106" y="13"/>
                </a:cxn>
                <a:cxn ang="0">
                  <a:pos x="84" y="9"/>
                </a:cxn>
                <a:cxn ang="0">
                  <a:pos x="63" y="4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32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43" y="3"/>
                </a:cxn>
                <a:cxn ang="0">
                  <a:pos x="33" y="8"/>
                </a:cxn>
                <a:cxn ang="0">
                  <a:pos x="14" y="13"/>
                </a:cxn>
                <a:cxn ang="0">
                  <a:pos x="35" y="27"/>
                </a:cxn>
                <a:cxn ang="0">
                  <a:pos x="51" y="29"/>
                </a:cxn>
                <a:cxn ang="0">
                  <a:pos x="67" y="34"/>
                </a:cxn>
                <a:cxn ang="0">
                  <a:pos x="82" y="29"/>
                </a:cxn>
                <a:cxn ang="0">
                  <a:pos x="93" y="35"/>
                </a:cxn>
                <a:cxn ang="0">
                  <a:pos x="97" y="43"/>
                </a:cxn>
                <a:cxn ang="0">
                  <a:pos x="74" y="52"/>
                </a:cxn>
                <a:cxn ang="0">
                  <a:pos x="58" y="60"/>
                </a:cxn>
                <a:cxn ang="0">
                  <a:pos x="45" y="58"/>
                </a:cxn>
                <a:cxn ang="0">
                  <a:pos x="36" y="57"/>
                </a:cxn>
                <a:cxn ang="0">
                  <a:pos x="28" y="64"/>
                </a:cxn>
                <a:cxn ang="0">
                  <a:pos x="25" y="68"/>
                </a:cxn>
                <a:cxn ang="0">
                  <a:pos x="47" y="71"/>
                </a:cxn>
                <a:cxn ang="0">
                  <a:pos x="61" y="70"/>
                </a:cxn>
                <a:cxn ang="0">
                  <a:pos x="74" y="80"/>
                </a:cxn>
                <a:cxn ang="0">
                  <a:pos x="82" y="81"/>
                </a:cxn>
                <a:cxn ang="0">
                  <a:pos x="90" y="82"/>
                </a:cxn>
                <a:cxn ang="0">
                  <a:pos x="100" y="86"/>
                </a:cxn>
                <a:cxn ang="0">
                  <a:pos x="117" y="81"/>
                </a:cxn>
                <a:cxn ang="0">
                  <a:pos x="131" y="81"/>
                </a:cxn>
                <a:cxn ang="0">
                  <a:pos x="148" y="73"/>
                </a:cxn>
                <a:cxn ang="0">
                  <a:pos x="146" y="64"/>
                </a:cxn>
                <a:cxn ang="0">
                  <a:pos x="141" y="60"/>
                </a:cxn>
                <a:cxn ang="0">
                  <a:pos x="150" y="57"/>
                </a:cxn>
                <a:cxn ang="0">
                  <a:pos x="158" y="63"/>
                </a:cxn>
                <a:cxn ang="0">
                  <a:pos x="160" y="68"/>
                </a:cxn>
                <a:cxn ang="0">
                  <a:pos x="169" y="67"/>
                </a:cxn>
                <a:cxn ang="0">
                  <a:pos x="196" y="58"/>
                </a:cxn>
                <a:cxn ang="0">
                  <a:pos x="189" y="50"/>
                </a:cxn>
                <a:cxn ang="0">
                  <a:pos x="168" y="42"/>
                </a:cxn>
                <a:cxn ang="0">
                  <a:pos x="171" y="37"/>
                </a:cxn>
                <a:cxn ang="0">
                  <a:pos x="179" y="35"/>
                </a:cxn>
                <a:cxn ang="0">
                  <a:pos x="163" y="22"/>
                </a:cxn>
                <a:cxn ang="0">
                  <a:pos x="150" y="20"/>
                </a:cxn>
                <a:cxn ang="0">
                  <a:pos x="143" y="19"/>
                </a:cxn>
                <a:cxn ang="0">
                  <a:pos x="130" y="11"/>
                </a:cxn>
                <a:cxn ang="0">
                  <a:pos x="100" y="15"/>
                </a:cxn>
                <a:cxn ang="0">
                  <a:pos x="107" y="9"/>
                </a:cxn>
                <a:cxn ang="0">
                  <a:pos x="90" y="6"/>
                </a:cxn>
                <a:cxn ang="0">
                  <a:pos x="77" y="6"/>
                </a:cxn>
                <a:cxn ang="0">
                  <a:pos x="43" y="3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33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16" y="0"/>
                </a:cxn>
                <a:cxn ang="0">
                  <a:pos x="0" y="3"/>
                </a:cxn>
                <a:cxn ang="0">
                  <a:pos x="19" y="12"/>
                </a:cxn>
                <a:cxn ang="0">
                  <a:pos x="30" y="16"/>
                </a:cxn>
                <a:cxn ang="0">
                  <a:pos x="37" y="9"/>
                </a:cxn>
                <a:cxn ang="0">
                  <a:pos x="29" y="2"/>
                </a:cxn>
                <a:cxn ang="0">
                  <a:pos x="1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34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29" y="2"/>
                </a:cxn>
                <a:cxn ang="0">
                  <a:pos x="16" y="8"/>
                </a:cxn>
                <a:cxn ang="0">
                  <a:pos x="3" y="8"/>
                </a:cxn>
                <a:cxn ang="0">
                  <a:pos x="10" y="18"/>
                </a:cxn>
                <a:cxn ang="0">
                  <a:pos x="50" y="11"/>
                </a:cxn>
                <a:cxn ang="0">
                  <a:pos x="57" y="5"/>
                </a:cxn>
                <a:cxn ang="0">
                  <a:pos x="38" y="2"/>
                </a:cxn>
                <a:cxn ang="0">
                  <a:pos x="29" y="2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35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25" y="0"/>
                </a:cxn>
                <a:cxn ang="0">
                  <a:pos x="6" y="5"/>
                </a:cxn>
                <a:cxn ang="0">
                  <a:pos x="14" y="11"/>
                </a:cxn>
                <a:cxn ang="0">
                  <a:pos x="31" y="9"/>
                </a:cxn>
                <a:cxn ang="0">
                  <a:pos x="39" y="6"/>
                </a:cxn>
                <a:cxn ang="0">
                  <a:pos x="25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36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38" y="4"/>
                </a:cxn>
                <a:cxn ang="0">
                  <a:pos x="18" y="1"/>
                </a:cxn>
                <a:cxn ang="0">
                  <a:pos x="0" y="6"/>
                </a:cxn>
                <a:cxn ang="0">
                  <a:pos x="26" y="11"/>
                </a:cxn>
                <a:cxn ang="0">
                  <a:pos x="43" y="14"/>
                </a:cxn>
                <a:cxn ang="0">
                  <a:pos x="56" y="6"/>
                </a:cxn>
                <a:cxn ang="0">
                  <a:pos x="54" y="2"/>
                </a:cxn>
                <a:cxn ang="0">
                  <a:pos x="43" y="0"/>
                </a:cxn>
                <a:cxn ang="0">
                  <a:pos x="38" y="4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37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1" y="1"/>
                </a:cxn>
                <a:cxn ang="0">
                  <a:pos x="0" y="6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35" y="4"/>
                </a:cxn>
                <a:cxn ang="0">
                  <a:pos x="30" y="0"/>
                </a:cxn>
                <a:cxn ang="0">
                  <a:pos x="11" y="1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38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24" y="0"/>
                </a:cxn>
                <a:cxn ang="0">
                  <a:pos x="9" y="2"/>
                </a:cxn>
                <a:cxn ang="0">
                  <a:pos x="3" y="13"/>
                </a:cxn>
                <a:cxn ang="0">
                  <a:pos x="8" y="20"/>
                </a:cxn>
                <a:cxn ang="0">
                  <a:pos x="0" y="25"/>
                </a:cxn>
                <a:cxn ang="0">
                  <a:pos x="35" y="30"/>
                </a:cxn>
                <a:cxn ang="0">
                  <a:pos x="53" y="32"/>
                </a:cxn>
                <a:cxn ang="0">
                  <a:pos x="97" y="30"/>
                </a:cxn>
                <a:cxn ang="0">
                  <a:pos x="49" y="25"/>
                </a:cxn>
                <a:cxn ang="0">
                  <a:pos x="35" y="22"/>
                </a:cxn>
                <a:cxn ang="0">
                  <a:pos x="28" y="18"/>
                </a:cxn>
                <a:cxn ang="0">
                  <a:pos x="32" y="12"/>
                </a:cxn>
                <a:cxn ang="0">
                  <a:pos x="24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39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21" y="0"/>
                </a:cxn>
                <a:cxn ang="0">
                  <a:pos x="15" y="7"/>
                </a:cxn>
                <a:cxn ang="0">
                  <a:pos x="3" y="6"/>
                </a:cxn>
                <a:cxn ang="0">
                  <a:pos x="3" y="2"/>
                </a:cxn>
                <a:cxn ang="0">
                  <a:pos x="21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40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8" y="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41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0" y="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42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2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43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7" y="9"/>
                </a:cxn>
                <a:cxn ang="0">
                  <a:pos x="21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44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7" y="9"/>
                </a:cxn>
                <a:cxn ang="0">
                  <a:pos x="21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45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9" y="0"/>
                </a:cxn>
                <a:cxn ang="0">
                  <a:pos x="4" y="6"/>
                </a:cxn>
                <a:cxn ang="0">
                  <a:pos x="19" y="9"/>
                </a:cxn>
                <a:cxn ang="0">
                  <a:pos x="23" y="1"/>
                </a:cxn>
                <a:cxn ang="0">
                  <a:pos x="9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46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6" y="9"/>
                </a:cxn>
                <a:cxn ang="0">
                  <a:pos x="20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47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18" y="19"/>
                </a:cxn>
                <a:cxn ang="0">
                  <a:pos x="3" y="31"/>
                </a:cxn>
                <a:cxn ang="0">
                  <a:pos x="23" y="34"/>
                </a:cxn>
                <a:cxn ang="0">
                  <a:pos x="10" y="40"/>
                </a:cxn>
                <a:cxn ang="0">
                  <a:pos x="67" y="46"/>
                </a:cxn>
                <a:cxn ang="0">
                  <a:pos x="91" y="45"/>
                </a:cxn>
                <a:cxn ang="0">
                  <a:pos x="160" y="27"/>
                </a:cxn>
                <a:cxn ang="0">
                  <a:pos x="192" y="22"/>
                </a:cxn>
                <a:cxn ang="0">
                  <a:pos x="208" y="27"/>
                </a:cxn>
                <a:cxn ang="0">
                  <a:pos x="175" y="30"/>
                </a:cxn>
                <a:cxn ang="0">
                  <a:pos x="155" y="38"/>
                </a:cxn>
                <a:cxn ang="0">
                  <a:pos x="163" y="41"/>
                </a:cxn>
                <a:cxn ang="0">
                  <a:pos x="166" y="54"/>
                </a:cxn>
                <a:cxn ang="0">
                  <a:pos x="224" y="66"/>
                </a:cxn>
                <a:cxn ang="0">
                  <a:pos x="216" y="72"/>
                </a:cxn>
                <a:cxn ang="0">
                  <a:pos x="235" y="84"/>
                </a:cxn>
                <a:cxn ang="0">
                  <a:pos x="223" y="91"/>
                </a:cxn>
                <a:cxn ang="0">
                  <a:pos x="208" y="101"/>
                </a:cxn>
                <a:cxn ang="0">
                  <a:pos x="188" y="111"/>
                </a:cxn>
                <a:cxn ang="0">
                  <a:pos x="187" y="144"/>
                </a:cxn>
                <a:cxn ang="0">
                  <a:pos x="213" y="152"/>
                </a:cxn>
                <a:cxn ang="0">
                  <a:pos x="249" y="153"/>
                </a:cxn>
                <a:cxn ang="0">
                  <a:pos x="264" y="144"/>
                </a:cxn>
                <a:cxn ang="0">
                  <a:pos x="324" y="122"/>
                </a:cxn>
                <a:cxn ang="0">
                  <a:pos x="366" y="115"/>
                </a:cxn>
                <a:cxn ang="0">
                  <a:pos x="414" y="105"/>
                </a:cxn>
                <a:cxn ang="0">
                  <a:pos x="461" y="99"/>
                </a:cxn>
                <a:cxn ang="0">
                  <a:pos x="488" y="89"/>
                </a:cxn>
                <a:cxn ang="0">
                  <a:pos x="513" y="69"/>
                </a:cxn>
                <a:cxn ang="0">
                  <a:pos x="514" y="53"/>
                </a:cxn>
                <a:cxn ang="0">
                  <a:pos x="514" y="43"/>
                </a:cxn>
                <a:cxn ang="0">
                  <a:pos x="533" y="31"/>
                </a:cxn>
                <a:cxn ang="0">
                  <a:pos x="561" y="32"/>
                </a:cxn>
                <a:cxn ang="0">
                  <a:pos x="591" y="17"/>
                </a:cxn>
                <a:cxn ang="0">
                  <a:pos x="569" y="19"/>
                </a:cxn>
                <a:cxn ang="0">
                  <a:pos x="543" y="15"/>
                </a:cxn>
                <a:cxn ang="0">
                  <a:pos x="510" y="7"/>
                </a:cxn>
                <a:cxn ang="0">
                  <a:pos x="412" y="9"/>
                </a:cxn>
                <a:cxn ang="0">
                  <a:pos x="375" y="13"/>
                </a:cxn>
                <a:cxn ang="0">
                  <a:pos x="356" y="13"/>
                </a:cxn>
                <a:cxn ang="0">
                  <a:pos x="331" y="19"/>
                </a:cxn>
                <a:cxn ang="0">
                  <a:pos x="306" y="10"/>
                </a:cxn>
                <a:cxn ang="0">
                  <a:pos x="277" y="14"/>
                </a:cxn>
                <a:cxn ang="0">
                  <a:pos x="235" y="17"/>
                </a:cxn>
                <a:cxn ang="0">
                  <a:pos x="263" y="13"/>
                </a:cxn>
                <a:cxn ang="0">
                  <a:pos x="226" y="3"/>
                </a:cxn>
                <a:cxn ang="0">
                  <a:pos x="214" y="1"/>
                </a:cxn>
                <a:cxn ang="0">
                  <a:pos x="202" y="3"/>
                </a:cxn>
                <a:cxn ang="0">
                  <a:pos x="153" y="6"/>
                </a:cxn>
                <a:cxn ang="0">
                  <a:pos x="103" y="10"/>
                </a:cxn>
                <a:cxn ang="0">
                  <a:pos x="69" y="9"/>
                </a:cxn>
                <a:cxn ang="0">
                  <a:pos x="72" y="24"/>
                </a:cxn>
                <a:cxn ang="0">
                  <a:pos x="67" y="17"/>
                </a:cxn>
                <a:cxn ang="0">
                  <a:pos x="39" y="14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48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22" y="0"/>
                </a:cxn>
                <a:cxn ang="0">
                  <a:pos x="5" y="7"/>
                </a:cxn>
                <a:cxn ang="0">
                  <a:pos x="16" y="10"/>
                </a:cxn>
                <a:cxn ang="0">
                  <a:pos x="27" y="10"/>
                </a:cxn>
                <a:cxn ang="0">
                  <a:pos x="22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49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63" y="3"/>
                </a:cxn>
                <a:cxn ang="0">
                  <a:pos x="41" y="1"/>
                </a:cxn>
                <a:cxn ang="0">
                  <a:pos x="33" y="0"/>
                </a:cxn>
                <a:cxn ang="0">
                  <a:pos x="0" y="9"/>
                </a:cxn>
                <a:cxn ang="0">
                  <a:pos x="18" y="13"/>
                </a:cxn>
                <a:cxn ang="0">
                  <a:pos x="26" y="20"/>
                </a:cxn>
                <a:cxn ang="0">
                  <a:pos x="41" y="23"/>
                </a:cxn>
                <a:cxn ang="0">
                  <a:pos x="49" y="24"/>
                </a:cxn>
                <a:cxn ang="0">
                  <a:pos x="81" y="20"/>
                </a:cxn>
                <a:cxn ang="0">
                  <a:pos x="108" y="15"/>
                </a:cxn>
                <a:cxn ang="0">
                  <a:pos x="92" y="6"/>
                </a:cxn>
                <a:cxn ang="0">
                  <a:pos x="85" y="1"/>
                </a:cxn>
                <a:cxn ang="0">
                  <a:pos x="63" y="3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50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22" y="0"/>
                </a:cxn>
                <a:cxn ang="0">
                  <a:pos x="5" y="7"/>
                </a:cxn>
                <a:cxn ang="0">
                  <a:pos x="16" y="12"/>
                </a:cxn>
                <a:cxn ang="0">
                  <a:pos x="27" y="12"/>
                </a:cxn>
                <a:cxn ang="0">
                  <a:pos x="22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51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24" y="2"/>
                </a:cxn>
                <a:cxn ang="0">
                  <a:pos x="67" y="3"/>
                </a:cxn>
                <a:cxn ang="0">
                  <a:pos x="70" y="8"/>
                </a:cxn>
                <a:cxn ang="0">
                  <a:pos x="68" y="11"/>
                </a:cxn>
                <a:cxn ang="0">
                  <a:pos x="58" y="9"/>
                </a:cxn>
                <a:cxn ang="0">
                  <a:pos x="50" y="6"/>
                </a:cxn>
                <a:cxn ang="0">
                  <a:pos x="15" y="9"/>
                </a:cxn>
                <a:cxn ang="0">
                  <a:pos x="20" y="17"/>
                </a:cxn>
                <a:cxn ang="0">
                  <a:pos x="35" y="18"/>
                </a:cxn>
                <a:cxn ang="0">
                  <a:pos x="48" y="24"/>
                </a:cxn>
                <a:cxn ang="0">
                  <a:pos x="58" y="28"/>
                </a:cxn>
                <a:cxn ang="0">
                  <a:pos x="70" y="23"/>
                </a:cxn>
                <a:cxn ang="0">
                  <a:pos x="79" y="19"/>
                </a:cxn>
                <a:cxn ang="0">
                  <a:pos x="82" y="16"/>
                </a:cxn>
                <a:cxn ang="0">
                  <a:pos x="107" y="12"/>
                </a:cxn>
                <a:cxn ang="0">
                  <a:pos x="121" y="10"/>
                </a:cxn>
                <a:cxn ang="0">
                  <a:pos x="129" y="9"/>
                </a:cxn>
                <a:cxn ang="0">
                  <a:pos x="124" y="2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52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23" y="2"/>
                </a:cxn>
                <a:cxn ang="0">
                  <a:pos x="5" y="1"/>
                </a:cxn>
                <a:cxn ang="0">
                  <a:pos x="15" y="10"/>
                </a:cxn>
                <a:cxn ang="0">
                  <a:pos x="34" y="5"/>
                </a:cxn>
                <a:cxn ang="0">
                  <a:pos x="23" y="2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53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15" y="6"/>
                </a:cxn>
                <a:cxn ang="0">
                  <a:pos x="0" y="8"/>
                </a:cxn>
                <a:cxn ang="0">
                  <a:pos x="9" y="15"/>
                </a:cxn>
                <a:cxn ang="0">
                  <a:pos x="21" y="30"/>
                </a:cxn>
                <a:cxn ang="0">
                  <a:pos x="33" y="31"/>
                </a:cxn>
                <a:cxn ang="0">
                  <a:pos x="32" y="36"/>
                </a:cxn>
                <a:cxn ang="0">
                  <a:pos x="18" y="38"/>
                </a:cxn>
                <a:cxn ang="0">
                  <a:pos x="10" y="45"/>
                </a:cxn>
                <a:cxn ang="0">
                  <a:pos x="11" y="47"/>
                </a:cxn>
                <a:cxn ang="0">
                  <a:pos x="19" y="48"/>
                </a:cxn>
                <a:cxn ang="0">
                  <a:pos x="11" y="57"/>
                </a:cxn>
                <a:cxn ang="0">
                  <a:pos x="13" y="59"/>
                </a:cxn>
                <a:cxn ang="0">
                  <a:pos x="21" y="59"/>
                </a:cxn>
                <a:cxn ang="0">
                  <a:pos x="37" y="57"/>
                </a:cxn>
                <a:cxn ang="0">
                  <a:pos x="58" y="59"/>
                </a:cxn>
                <a:cxn ang="0">
                  <a:pos x="68" y="57"/>
                </a:cxn>
                <a:cxn ang="0">
                  <a:pos x="76" y="56"/>
                </a:cxn>
                <a:cxn ang="0">
                  <a:pos x="80" y="48"/>
                </a:cxn>
                <a:cxn ang="0">
                  <a:pos x="92" y="45"/>
                </a:cxn>
                <a:cxn ang="0">
                  <a:pos x="68" y="37"/>
                </a:cxn>
                <a:cxn ang="0">
                  <a:pos x="55" y="29"/>
                </a:cxn>
                <a:cxn ang="0">
                  <a:pos x="51" y="24"/>
                </a:cxn>
                <a:cxn ang="0">
                  <a:pos x="40" y="21"/>
                </a:cxn>
                <a:cxn ang="0">
                  <a:pos x="54" y="15"/>
                </a:cxn>
                <a:cxn ang="0">
                  <a:pos x="40" y="10"/>
                </a:cxn>
                <a:cxn ang="0">
                  <a:pos x="44" y="4"/>
                </a:cxn>
                <a:cxn ang="0">
                  <a:pos x="28" y="1"/>
                </a:cxn>
                <a:cxn ang="0">
                  <a:pos x="19" y="3"/>
                </a:cxn>
                <a:cxn ang="0">
                  <a:pos x="15" y="6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54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37" y="2"/>
                </a:cxn>
                <a:cxn ang="0">
                  <a:pos x="52" y="3"/>
                </a:cxn>
                <a:cxn ang="0">
                  <a:pos x="58" y="9"/>
                </a:cxn>
                <a:cxn ang="0">
                  <a:pos x="50" y="16"/>
                </a:cxn>
                <a:cxn ang="0">
                  <a:pos x="29" y="26"/>
                </a:cxn>
                <a:cxn ang="0">
                  <a:pos x="11" y="31"/>
                </a:cxn>
                <a:cxn ang="0">
                  <a:pos x="5" y="24"/>
                </a:cxn>
                <a:cxn ang="0">
                  <a:pos x="13" y="22"/>
                </a:cxn>
                <a:cxn ang="0">
                  <a:pos x="9" y="15"/>
                </a:cxn>
                <a:cxn ang="0">
                  <a:pos x="25" y="9"/>
                </a:cxn>
                <a:cxn ang="0">
                  <a:pos x="37" y="2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55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136" y="4"/>
                </a:cxn>
                <a:cxn ang="0">
                  <a:pos x="113" y="6"/>
                </a:cxn>
                <a:cxn ang="0">
                  <a:pos x="92" y="18"/>
                </a:cxn>
                <a:cxn ang="0">
                  <a:pos x="66" y="20"/>
                </a:cxn>
                <a:cxn ang="0">
                  <a:pos x="53" y="26"/>
                </a:cxn>
                <a:cxn ang="0">
                  <a:pos x="44" y="40"/>
                </a:cxn>
                <a:cxn ang="0">
                  <a:pos x="23" y="58"/>
                </a:cxn>
                <a:cxn ang="0">
                  <a:pos x="0" y="62"/>
                </a:cxn>
                <a:cxn ang="0">
                  <a:pos x="46" y="112"/>
                </a:cxn>
                <a:cxn ang="0">
                  <a:pos x="77" y="147"/>
                </a:cxn>
                <a:cxn ang="0">
                  <a:pos x="92" y="153"/>
                </a:cxn>
                <a:cxn ang="0">
                  <a:pos x="108" y="156"/>
                </a:cxn>
                <a:cxn ang="0">
                  <a:pos x="146" y="149"/>
                </a:cxn>
                <a:cxn ang="0">
                  <a:pos x="161" y="146"/>
                </a:cxn>
                <a:cxn ang="0">
                  <a:pos x="191" y="156"/>
                </a:cxn>
                <a:cxn ang="0">
                  <a:pos x="207" y="182"/>
                </a:cxn>
                <a:cxn ang="0">
                  <a:pos x="214" y="180"/>
                </a:cxn>
                <a:cxn ang="0">
                  <a:pos x="220" y="176"/>
                </a:cxn>
                <a:cxn ang="0">
                  <a:pos x="235" y="189"/>
                </a:cxn>
                <a:cxn ang="0">
                  <a:pos x="258" y="197"/>
                </a:cxn>
                <a:cxn ang="0">
                  <a:pos x="278" y="208"/>
                </a:cxn>
                <a:cxn ang="0">
                  <a:pos x="283" y="212"/>
                </a:cxn>
                <a:cxn ang="0">
                  <a:pos x="291" y="215"/>
                </a:cxn>
                <a:cxn ang="0">
                  <a:pos x="309" y="226"/>
                </a:cxn>
                <a:cxn ang="0">
                  <a:pos x="314" y="218"/>
                </a:cxn>
                <a:cxn ang="0">
                  <a:pos x="344" y="227"/>
                </a:cxn>
                <a:cxn ang="0">
                  <a:pos x="375" y="226"/>
                </a:cxn>
                <a:cxn ang="0">
                  <a:pos x="393" y="184"/>
                </a:cxn>
                <a:cxn ang="0">
                  <a:pos x="403" y="160"/>
                </a:cxn>
                <a:cxn ang="0">
                  <a:pos x="396" y="126"/>
                </a:cxn>
                <a:cxn ang="0">
                  <a:pos x="342" y="93"/>
                </a:cxn>
                <a:cxn ang="0">
                  <a:pos x="338" y="81"/>
                </a:cxn>
                <a:cxn ang="0">
                  <a:pos x="294" y="62"/>
                </a:cxn>
                <a:cxn ang="0">
                  <a:pos x="301" y="53"/>
                </a:cxn>
                <a:cxn ang="0">
                  <a:pos x="291" y="46"/>
                </a:cxn>
                <a:cxn ang="0">
                  <a:pos x="265" y="27"/>
                </a:cxn>
                <a:cxn ang="0">
                  <a:pos x="251" y="11"/>
                </a:cxn>
                <a:cxn ang="0">
                  <a:pos x="248" y="6"/>
                </a:cxn>
                <a:cxn ang="0">
                  <a:pos x="232" y="52"/>
                </a:cxn>
                <a:cxn ang="0">
                  <a:pos x="207" y="40"/>
                </a:cxn>
                <a:cxn ang="0">
                  <a:pos x="186" y="39"/>
                </a:cxn>
                <a:cxn ang="0">
                  <a:pos x="173" y="30"/>
                </a:cxn>
                <a:cxn ang="0">
                  <a:pos x="168" y="22"/>
                </a:cxn>
                <a:cxn ang="0">
                  <a:pos x="177" y="19"/>
                </a:cxn>
                <a:cxn ang="0">
                  <a:pos x="153" y="6"/>
                </a:cxn>
                <a:cxn ang="0">
                  <a:pos x="138" y="4"/>
                </a:cxn>
                <a:cxn ang="0">
                  <a:pos x="131" y="3"/>
                </a:cxn>
                <a:cxn ang="0">
                  <a:pos x="136" y="4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56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53" y="20"/>
                </a:cxn>
                <a:cxn ang="0">
                  <a:pos x="44" y="13"/>
                </a:cxn>
                <a:cxn ang="0">
                  <a:pos x="40" y="6"/>
                </a:cxn>
                <a:cxn ang="0">
                  <a:pos x="34" y="4"/>
                </a:cxn>
                <a:cxn ang="0">
                  <a:pos x="10" y="6"/>
                </a:cxn>
                <a:cxn ang="0">
                  <a:pos x="28" y="14"/>
                </a:cxn>
                <a:cxn ang="0">
                  <a:pos x="30" y="18"/>
                </a:cxn>
                <a:cxn ang="0">
                  <a:pos x="16" y="24"/>
                </a:cxn>
                <a:cxn ang="0">
                  <a:pos x="56" y="31"/>
                </a:cxn>
                <a:cxn ang="0">
                  <a:pos x="79" y="39"/>
                </a:cxn>
                <a:cxn ang="0">
                  <a:pos x="82" y="43"/>
                </a:cxn>
                <a:cxn ang="0">
                  <a:pos x="90" y="45"/>
                </a:cxn>
                <a:cxn ang="0">
                  <a:pos x="95" y="53"/>
                </a:cxn>
                <a:cxn ang="0">
                  <a:pos x="84" y="67"/>
                </a:cxn>
                <a:cxn ang="0">
                  <a:pos x="115" y="64"/>
                </a:cxn>
                <a:cxn ang="0">
                  <a:pos x="122" y="74"/>
                </a:cxn>
                <a:cxn ang="0">
                  <a:pos x="138" y="77"/>
                </a:cxn>
                <a:cxn ang="0">
                  <a:pos x="146" y="78"/>
                </a:cxn>
                <a:cxn ang="0">
                  <a:pos x="161" y="77"/>
                </a:cxn>
                <a:cxn ang="0">
                  <a:pos x="177" y="67"/>
                </a:cxn>
                <a:cxn ang="0">
                  <a:pos x="215" y="86"/>
                </a:cxn>
                <a:cxn ang="0">
                  <a:pos x="233" y="96"/>
                </a:cxn>
                <a:cxn ang="0">
                  <a:pos x="230" y="77"/>
                </a:cxn>
                <a:cxn ang="0">
                  <a:pos x="215" y="69"/>
                </a:cxn>
                <a:cxn ang="0">
                  <a:pos x="238" y="58"/>
                </a:cxn>
                <a:cxn ang="0">
                  <a:pos x="260" y="53"/>
                </a:cxn>
                <a:cxn ang="0">
                  <a:pos x="269" y="52"/>
                </a:cxn>
                <a:cxn ang="0">
                  <a:pos x="271" y="48"/>
                </a:cxn>
                <a:cxn ang="0">
                  <a:pos x="227" y="51"/>
                </a:cxn>
                <a:cxn ang="0">
                  <a:pos x="195" y="48"/>
                </a:cxn>
                <a:cxn ang="0">
                  <a:pos x="191" y="44"/>
                </a:cxn>
                <a:cxn ang="0">
                  <a:pos x="187" y="40"/>
                </a:cxn>
                <a:cxn ang="0">
                  <a:pos x="141" y="27"/>
                </a:cxn>
                <a:cxn ang="0">
                  <a:pos x="103" y="20"/>
                </a:cxn>
                <a:cxn ang="0">
                  <a:pos x="87" y="18"/>
                </a:cxn>
                <a:cxn ang="0">
                  <a:pos x="51" y="18"/>
                </a:cxn>
                <a:cxn ang="0">
                  <a:pos x="44" y="11"/>
                </a:cxn>
                <a:cxn ang="0">
                  <a:pos x="44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57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21" y="6"/>
                </a:cxn>
                <a:cxn ang="0">
                  <a:pos x="0" y="6"/>
                </a:cxn>
                <a:cxn ang="0">
                  <a:pos x="13" y="14"/>
                </a:cxn>
                <a:cxn ang="0">
                  <a:pos x="18" y="22"/>
                </a:cxn>
                <a:cxn ang="0">
                  <a:pos x="21" y="26"/>
                </a:cxn>
                <a:cxn ang="0">
                  <a:pos x="39" y="17"/>
                </a:cxn>
                <a:cxn ang="0">
                  <a:pos x="21" y="6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58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30" y="25"/>
                </a:cxn>
                <a:cxn ang="0">
                  <a:pos x="25" y="21"/>
                </a:cxn>
                <a:cxn ang="0">
                  <a:pos x="9" y="24"/>
                </a:cxn>
                <a:cxn ang="0">
                  <a:pos x="25" y="38"/>
                </a:cxn>
                <a:cxn ang="0">
                  <a:pos x="79" y="30"/>
                </a:cxn>
                <a:cxn ang="0">
                  <a:pos x="95" y="25"/>
                </a:cxn>
                <a:cxn ang="0">
                  <a:pos x="110" y="22"/>
                </a:cxn>
                <a:cxn ang="0">
                  <a:pos x="141" y="6"/>
                </a:cxn>
                <a:cxn ang="0">
                  <a:pos x="135" y="0"/>
                </a:cxn>
                <a:cxn ang="0">
                  <a:pos x="115" y="6"/>
                </a:cxn>
                <a:cxn ang="0">
                  <a:pos x="68" y="14"/>
                </a:cxn>
                <a:cxn ang="0">
                  <a:pos x="54" y="15"/>
                </a:cxn>
                <a:cxn ang="0">
                  <a:pos x="38" y="18"/>
                </a:cxn>
                <a:cxn ang="0">
                  <a:pos x="30" y="25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59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8" y="21"/>
                </a:cxn>
                <a:cxn ang="0">
                  <a:pos x="5" y="30"/>
                </a:cxn>
                <a:cxn ang="0">
                  <a:pos x="0" y="38"/>
                </a:cxn>
                <a:cxn ang="0">
                  <a:pos x="23" y="41"/>
                </a:cxn>
                <a:cxn ang="0">
                  <a:pos x="33" y="34"/>
                </a:cxn>
                <a:cxn ang="0">
                  <a:pos x="78" y="24"/>
                </a:cxn>
                <a:cxn ang="0">
                  <a:pos x="85" y="16"/>
                </a:cxn>
                <a:cxn ang="0">
                  <a:pos x="70" y="10"/>
                </a:cxn>
                <a:cxn ang="0">
                  <a:pos x="63" y="7"/>
                </a:cxn>
                <a:cxn ang="0">
                  <a:pos x="40" y="4"/>
                </a:cxn>
                <a:cxn ang="0">
                  <a:pos x="33" y="13"/>
                </a:cxn>
                <a:cxn ang="0">
                  <a:pos x="8" y="21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60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19" y="0"/>
                </a:cxn>
                <a:cxn ang="0">
                  <a:pos x="5" y="3"/>
                </a:cxn>
                <a:cxn ang="0">
                  <a:pos x="16" y="11"/>
                </a:cxn>
                <a:cxn ang="0">
                  <a:pos x="26" y="8"/>
                </a:cxn>
                <a:cxn ang="0">
                  <a:pos x="1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61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83" y="0"/>
                </a:cxn>
                <a:cxn ang="0">
                  <a:pos x="68" y="10"/>
                </a:cxn>
                <a:cxn ang="0">
                  <a:pos x="57" y="22"/>
                </a:cxn>
                <a:cxn ang="0">
                  <a:pos x="23" y="29"/>
                </a:cxn>
                <a:cxn ang="0">
                  <a:pos x="18" y="33"/>
                </a:cxn>
                <a:cxn ang="0">
                  <a:pos x="10" y="34"/>
                </a:cxn>
                <a:cxn ang="0">
                  <a:pos x="13" y="46"/>
                </a:cxn>
                <a:cxn ang="0">
                  <a:pos x="18" y="53"/>
                </a:cxn>
                <a:cxn ang="0">
                  <a:pos x="0" y="69"/>
                </a:cxn>
                <a:cxn ang="0">
                  <a:pos x="18" y="90"/>
                </a:cxn>
                <a:cxn ang="0">
                  <a:pos x="34" y="93"/>
                </a:cxn>
                <a:cxn ang="0">
                  <a:pos x="57" y="75"/>
                </a:cxn>
                <a:cxn ang="0">
                  <a:pos x="68" y="67"/>
                </a:cxn>
                <a:cxn ang="0">
                  <a:pos x="83" y="40"/>
                </a:cxn>
                <a:cxn ang="0">
                  <a:pos x="91" y="26"/>
                </a:cxn>
                <a:cxn ang="0">
                  <a:pos x="107" y="25"/>
                </a:cxn>
                <a:cxn ang="0">
                  <a:pos x="83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62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19" y="0"/>
                </a:cxn>
                <a:cxn ang="0">
                  <a:pos x="16" y="21"/>
                </a:cxn>
                <a:cxn ang="0">
                  <a:pos x="19" y="26"/>
                </a:cxn>
                <a:cxn ang="0">
                  <a:pos x="26" y="27"/>
                </a:cxn>
                <a:cxn ang="0">
                  <a:pos x="36" y="26"/>
                </a:cxn>
                <a:cxn ang="0">
                  <a:pos x="1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63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62" y="0"/>
                </a:cxn>
                <a:cxn ang="0">
                  <a:pos x="39" y="29"/>
                </a:cxn>
                <a:cxn ang="0">
                  <a:pos x="23" y="32"/>
                </a:cxn>
                <a:cxn ang="0">
                  <a:pos x="8" y="37"/>
                </a:cxn>
                <a:cxn ang="0">
                  <a:pos x="26" y="65"/>
                </a:cxn>
                <a:cxn ang="0">
                  <a:pos x="34" y="77"/>
                </a:cxn>
                <a:cxn ang="0">
                  <a:pos x="39" y="81"/>
                </a:cxn>
                <a:cxn ang="0">
                  <a:pos x="54" y="84"/>
                </a:cxn>
                <a:cxn ang="0">
                  <a:pos x="62" y="67"/>
                </a:cxn>
                <a:cxn ang="0">
                  <a:pos x="80" y="58"/>
                </a:cxn>
                <a:cxn ang="0">
                  <a:pos x="73" y="24"/>
                </a:cxn>
                <a:cxn ang="0">
                  <a:pos x="91" y="17"/>
                </a:cxn>
                <a:cxn ang="0">
                  <a:pos x="73" y="7"/>
                </a:cxn>
                <a:cxn ang="0">
                  <a:pos x="62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64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31" y="1"/>
                </a:cxn>
                <a:cxn ang="0">
                  <a:pos x="33" y="12"/>
                </a:cxn>
                <a:cxn ang="0">
                  <a:pos x="39" y="21"/>
                </a:cxn>
                <a:cxn ang="0">
                  <a:pos x="41" y="31"/>
                </a:cxn>
                <a:cxn ang="0">
                  <a:pos x="44" y="36"/>
                </a:cxn>
                <a:cxn ang="0">
                  <a:pos x="46" y="43"/>
                </a:cxn>
                <a:cxn ang="0">
                  <a:pos x="36" y="31"/>
                </a:cxn>
                <a:cxn ang="0">
                  <a:pos x="22" y="27"/>
                </a:cxn>
                <a:cxn ang="0">
                  <a:pos x="3" y="29"/>
                </a:cxn>
                <a:cxn ang="0">
                  <a:pos x="5" y="35"/>
                </a:cxn>
                <a:cxn ang="0">
                  <a:pos x="26" y="39"/>
                </a:cxn>
                <a:cxn ang="0">
                  <a:pos x="36" y="46"/>
                </a:cxn>
                <a:cxn ang="0">
                  <a:pos x="46" y="46"/>
                </a:cxn>
                <a:cxn ang="0">
                  <a:pos x="50" y="51"/>
                </a:cxn>
                <a:cxn ang="0">
                  <a:pos x="62" y="61"/>
                </a:cxn>
                <a:cxn ang="0">
                  <a:pos x="53" y="43"/>
                </a:cxn>
                <a:cxn ang="0">
                  <a:pos x="52" y="31"/>
                </a:cxn>
                <a:cxn ang="0">
                  <a:pos x="46" y="22"/>
                </a:cxn>
                <a:cxn ang="0">
                  <a:pos x="41" y="14"/>
                </a:cxn>
                <a:cxn ang="0">
                  <a:pos x="36" y="7"/>
                </a:cxn>
                <a:cxn ang="0">
                  <a:pos x="31" y="1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65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3" y="0"/>
                </a:cxn>
                <a:cxn ang="0">
                  <a:pos x="0" y="8"/>
                </a:cxn>
                <a:cxn ang="0">
                  <a:pos x="6" y="18"/>
                </a:cxn>
                <a:cxn ang="0">
                  <a:pos x="11" y="32"/>
                </a:cxn>
                <a:cxn ang="0">
                  <a:pos x="21" y="44"/>
                </a:cxn>
                <a:cxn ang="0">
                  <a:pos x="33" y="59"/>
                </a:cxn>
                <a:cxn ang="0">
                  <a:pos x="25" y="39"/>
                </a:cxn>
                <a:cxn ang="0">
                  <a:pos x="21" y="31"/>
                </a:cxn>
                <a:cxn ang="0">
                  <a:pos x="17" y="21"/>
                </a:cxn>
                <a:cxn ang="0">
                  <a:pos x="15" y="15"/>
                </a:cxn>
                <a:cxn ang="0">
                  <a:pos x="10" y="13"/>
                </a:cxn>
                <a:cxn ang="0">
                  <a:pos x="3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66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5" y="11"/>
                </a:cxn>
                <a:cxn ang="0">
                  <a:pos x="15" y="14"/>
                </a:cxn>
                <a:cxn ang="0">
                  <a:pos x="32" y="16"/>
                </a:cxn>
                <a:cxn ang="0">
                  <a:pos x="41" y="18"/>
                </a:cxn>
                <a:cxn ang="0">
                  <a:pos x="50" y="21"/>
                </a:cxn>
                <a:cxn ang="0">
                  <a:pos x="57" y="22"/>
                </a:cxn>
                <a:cxn ang="0">
                  <a:pos x="48" y="12"/>
                </a:cxn>
                <a:cxn ang="0">
                  <a:pos x="42" y="7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3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67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62" y="0"/>
                </a:cxn>
                <a:cxn ang="0">
                  <a:pos x="47" y="3"/>
                </a:cxn>
                <a:cxn ang="0">
                  <a:pos x="15" y="5"/>
                </a:cxn>
                <a:cxn ang="0">
                  <a:pos x="9" y="11"/>
                </a:cxn>
                <a:cxn ang="0">
                  <a:pos x="7" y="21"/>
                </a:cxn>
                <a:cxn ang="0">
                  <a:pos x="9" y="25"/>
                </a:cxn>
                <a:cxn ang="0">
                  <a:pos x="3" y="30"/>
                </a:cxn>
                <a:cxn ang="0">
                  <a:pos x="9" y="37"/>
                </a:cxn>
                <a:cxn ang="0">
                  <a:pos x="15" y="43"/>
                </a:cxn>
                <a:cxn ang="0">
                  <a:pos x="9" y="50"/>
                </a:cxn>
                <a:cxn ang="0">
                  <a:pos x="15" y="53"/>
                </a:cxn>
                <a:cxn ang="0">
                  <a:pos x="27" y="50"/>
                </a:cxn>
                <a:cxn ang="0">
                  <a:pos x="32" y="31"/>
                </a:cxn>
                <a:cxn ang="0">
                  <a:pos x="35" y="43"/>
                </a:cxn>
                <a:cxn ang="0">
                  <a:pos x="41" y="50"/>
                </a:cxn>
                <a:cxn ang="0">
                  <a:pos x="39" y="38"/>
                </a:cxn>
                <a:cxn ang="0">
                  <a:pos x="45" y="25"/>
                </a:cxn>
                <a:cxn ang="0">
                  <a:pos x="43" y="17"/>
                </a:cxn>
                <a:cxn ang="0">
                  <a:pos x="33" y="20"/>
                </a:cxn>
                <a:cxn ang="0">
                  <a:pos x="22" y="19"/>
                </a:cxn>
                <a:cxn ang="0">
                  <a:pos x="26" y="12"/>
                </a:cxn>
                <a:cxn ang="0">
                  <a:pos x="39" y="12"/>
                </a:cxn>
                <a:cxn ang="0">
                  <a:pos x="49" y="13"/>
                </a:cxn>
                <a:cxn ang="0">
                  <a:pos x="62" y="10"/>
                </a:cxn>
                <a:cxn ang="0">
                  <a:pos x="69" y="4"/>
                </a:cxn>
                <a:cxn ang="0">
                  <a:pos x="62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68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3" y="14"/>
                </a:cxn>
                <a:cxn ang="0">
                  <a:pos x="1" y="22"/>
                </a:cxn>
                <a:cxn ang="0">
                  <a:pos x="9" y="34"/>
                </a:cxn>
                <a:cxn ang="0">
                  <a:pos x="18" y="29"/>
                </a:cxn>
                <a:cxn ang="0">
                  <a:pos x="13" y="22"/>
                </a:cxn>
                <a:cxn ang="0">
                  <a:pos x="7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69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8" y="1"/>
                </a:cxn>
                <a:cxn ang="0">
                  <a:pos x="0" y="7"/>
                </a:cxn>
                <a:cxn ang="0">
                  <a:pos x="5" y="17"/>
                </a:cxn>
                <a:cxn ang="0">
                  <a:pos x="3" y="37"/>
                </a:cxn>
                <a:cxn ang="0">
                  <a:pos x="11" y="36"/>
                </a:cxn>
                <a:cxn ang="0">
                  <a:pos x="13" y="40"/>
                </a:cxn>
                <a:cxn ang="0">
                  <a:pos x="19" y="42"/>
                </a:cxn>
                <a:cxn ang="0">
                  <a:pos x="25" y="48"/>
                </a:cxn>
                <a:cxn ang="0">
                  <a:pos x="30" y="44"/>
                </a:cxn>
                <a:cxn ang="0">
                  <a:pos x="41" y="46"/>
                </a:cxn>
                <a:cxn ang="0">
                  <a:pos x="41" y="38"/>
                </a:cxn>
                <a:cxn ang="0">
                  <a:pos x="30" y="36"/>
                </a:cxn>
                <a:cxn ang="0">
                  <a:pos x="25" y="32"/>
                </a:cxn>
                <a:cxn ang="0">
                  <a:pos x="22" y="25"/>
                </a:cxn>
                <a:cxn ang="0">
                  <a:pos x="26" y="18"/>
                </a:cxn>
                <a:cxn ang="0">
                  <a:pos x="22" y="13"/>
                </a:cxn>
                <a:cxn ang="0">
                  <a:pos x="27" y="7"/>
                </a:cxn>
                <a:cxn ang="0">
                  <a:pos x="19" y="1"/>
                </a:cxn>
                <a:cxn ang="0">
                  <a:pos x="12" y="3"/>
                </a:cxn>
                <a:cxn ang="0">
                  <a:pos x="8" y="1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70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34" y="0"/>
                </a:cxn>
                <a:cxn ang="0">
                  <a:pos x="29" y="6"/>
                </a:cxn>
                <a:cxn ang="0">
                  <a:pos x="21" y="11"/>
                </a:cxn>
                <a:cxn ang="0">
                  <a:pos x="10" y="13"/>
                </a:cxn>
                <a:cxn ang="0">
                  <a:pos x="5" y="17"/>
                </a:cxn>
                <a:cxn ang="0">
                  <a:pos x="3" y="26"/>
                </a:cxn>
                <a:cxn ang="0">
                  <a:pos x="9" y="25"/>
                </a:cxn>
                <a:cxn ang="0">
                  <a:pos x="17" y="22"/>
                </a:cxn>
                <a:cxn ang="0">
                  <a:pos x="23" y="25"/>
                </a:cxn>
                <a:cxn ang="0">
                  <a:pos x="38" y="35"/>
                </a:cxn>
                <a:cxn ang="0">
                  <a:pos x="47" y="25"/>
                </a:cxn>
                <a:cxn ang="0">
                  <a:pos x="56" y="24"/>
                </a:cxn>
                <a:cxn ang="0">
                  <a:pos x="49" y="13"/>
                </a:cxn>
                <a:cxn ang="0">
                  <a:pos x="34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71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3" y="9"/>
                </a:cxn>
                <a:cxn ang="0">
                  <a:pos x="17" y="22"/>
                </a:cxn>
                <a:cxn ang="0">
                  <a:pos x="20" y="17"/>
                </a:cxn>
                <a:cxn ang="0">
                  <a:pos x="25" y="14"/>
                </a:cxn>
                <a:cxn ang="0">
                  <a:pos x="20" y="8"/>
                </a:cxn>
                <a:cxn ang="0">
                  <a:pos x="13" y="4"/>
                </a:cxn>
                <a:cxn ang="0">
                  <a:pos x="8" y="1"/>
                </a:cxn>
                <a:cxn ang="0">
                  <a:pos x="2" y="4"/>
                </a:cxn>
                <a:cxn ang="0">
                  <a:pos x="3" y="9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72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16" y="4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73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18" y="12"/>
                </a:cxn>
                <a:cxn ang="0">
                  <a:pos x="27" y="17"/>
                </a:cxn>
                <a:cxn ang="0">
                  <a:pos x="39" y="15"/>
                </a:cxn>
                <a:cxn ang="0">
                  <a:pos x="31" y="9"/>
                </a:cxn>
                <a:cxn ang="0">
                  <a:pos x="18" y="1"/>
                </a:cxn>
                <a:cxn ang="0">
                  <a:pos x="12" y="6"/>
                </a:cxn>
                <a:cxn ang="0">
                  <a:pos x="6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74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17" y="0"/>
                </a:cxn>
                <a:cxn ang="0">
                  <a:pos x="6" y="4"/>
                </a:cxn>
                <a:cxn ang="0">
                  <a:pos x="7" y="11"/>
                </a:cxn>
                <a:cxn ang="0">
                  <a:pos x="14" y="13"/>
                </a:cxn>
                <a:cxn ang="0">
                  <a:pos x="17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75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16" y="12"/>
                </a:cxn>
                <a:cxn ang="0">
                  <a:pos x="23" y="19"/>
                </a:cxn>
                <a:cxn ang="0">
                  <a:pos x="30" y="22"/>
                </a:cxn>
                <a:cxn ang="0">
                  <a:pos x="40" y="19"/>
                </a:cxn>
                <a:cxn ang="0">
                  <a:pos x="22" y="6"/>
                </a:cxn>
                <a:cxn ang="0">
                  <a:pos x="4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76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18" y="3"/>
                </a:cxn>
                <a:cxn ang="0">
                  <a:pos x="20" y="12"/>
                </a:cxn>
                <a:cxn ang="0">
                  <a:pos x="10" y="15"/>
                </a:cxn>
                <a:cxn ang="0">
                  <a:pos x="15" y="23"/>
                </a:cxn>
                <a:cxn ang="0">
                  <a:pos x="31" y="20"/>
                </a:cxn>
                <a:cxn ang="0">
                  <a:pos x="39" y="16"/>
                </a:cxn>
                <a:cxn ang="0">
                  <a:pos x="33" y="10"/>
                </a:cxn>
                <a:cxn ang="0">
                  <a:pos x="37" y="5"/>
                </a:cxn>
                <a:cxn ang="0">
                  <a:pos x="36" y="1"/>
                </a:cxn>
                <a:cxn ang="0">
                  <a:pos x="30" y="1"/>
                </a:cxn>
                <a:cxn ang="0">
                  <a:pos x="33" y="2"/>
                </a:cxn>
                <a:cxn ang="0">
                  <a:pos x="32" y="6"/>
                </a:cxn>
                <a:cxn ang="0">
                  <a:pos x="28" y="8"/>
                </a:cxn>
                <a:cxn ang="0">
                  <a:pos x="18" y="3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77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13" y="1"/>
                </a:cxn>
                <a:cxn ang="0">
                  <a:pos x="3" y="2"/>
                </a:cxn>
                <a:cxn ang="0">
                  <a:pos x="21" y="12"/>
                </a:cxn>
                <a:cxn ang="0">
                  <a:pos x="27" y="10"/>
                </a:cxn>
                <a:cxn ang="0">
                  <a:pos x="13" y="1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78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13" y="0"/>
                </a:cxn>
                <a:cxn ang="0">
                  <a:pos x="0" y="9"/>
                </a:cxn>
                <a:cxn ang="0">
                  <a:pos x="10" y="8"/>
                </a:cxn>
                <a:cxn ang="0">
                  <a:pos x="12" y="11"/>
                </a:cxn>
                <a:cxn ang="0">
                  <a:pos x="10" y="13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3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79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14" y="0"/>
                </a:cxn>
                <a:cxn ang="0">
                  <a:pos x="0" y="2"/>
                </a:cxn>
                <a:cxn ang="0">
                  <a:pos x="17" y="10"/>
                </a:cxn>
                <a:cxn ang="0">
                  <a:pos x="29" y="8"/>
                </a:cxn>
                <a:cxn ang="0">
                  <a:pos x="14" y="3"/>
                </a:cxn>
                <a:cxn ang="0">
                  <a:pos x="14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80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21" y="0"/>
                </a:cxn>
                <a:cxn ang="0">
                  <a:pos x="15" y="6"/>
                </a:cxn>
                <a:cxn ang="0">
                  <a:pos x="6" y="13"/>
                </a:cxn>
                <a:cxn ang="0">
                  <a:pos x="0" y="20"/>
                </a:cxn>
                <a:cxn ang="0">
                  <a:pos x="5" y="26"/>
                </a:cxn>
                <a:cxn ang="0">
                  <a:pos x="14" y="20"/>
                </a:cxn>
                <a:cxn ang="0">
                  <a:pos x="24" y="11"/>
                </a:cxn>
                <a:cxn ang="0">
                  <a:pos x="21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81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9" y="2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10" y="14"/>
                </a:cxn>
                <a:cxn ang="0">
                  <a:pos x="17" y="19"/>
                </a:cxn>
                <a:cxn ang="0">
                  <a:pos x="11" y="7"/>
                </a:cxn>
                <a:cxn ang="0">
                  <a:pos x="9" y="2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82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7" y="0"/>
                </a:cxn>
                <a:cxn ang="0">
                  <a:pos x="1" y="3"/>
                </a:cxn>
                <a:cxn ang="0">
                  <a:pos x="7" y="8"/>
                </a:cxn>
                <a:cxn ang="0">
                  <a:pos x="7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83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3" y="0"/>
                </a:cxn>
                <a:cxn ang="0">
                  <a:pos x="7" y="5"/>
                </a:cxn>
                <a:cxn ang="0">
                  <a:pos x="13" y="8"/>
                </a:cxn>
                <a:cxn ang="0">
                  <a:pos x="5" y="13"/>
                </a:cxn>
                <a:cxn ang="0">
                  <a:pos x="0" y="19"/>
                </a:cxn>
                <a:cxn ang="0">
                  <a:pos x="7" y="20"/>
                </a:cxn>
                <a:cxn ang="0">
                  <a:pos x="16" y="9"/>
                </a:cxn>
                <a:cxn ang="0">
                  <a:pos x="3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84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0" y="1"/>
                </a:cxn>
                <a:cxn ang="0">
                  <a:pos x="0" y="2"/>
                </a:cxn>
                <a:cxn ang="0">
                  <a:pos x="5" y="7"/>
                </a:cxn>
                <a:cxn ang="0">
                  <a:pos x="10" y="1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85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6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6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86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7" y="2"/>
                </a:cxn>
                <a:cxn ang="0">
                  <a:pos x="0" y="4"/>
                </a:cxn>
                <a:cxn ang="0">
                  <a:pos x="9" y="7"/>
                </a:cxn>
                <a:cxn ang="0">
                  <a:pos x="7" y="2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87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9" y="9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88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7" y="0"/>
                </a:cxn>
                <a:cxn ang="0">
                  <a:pos x="11" y="7"/>
                </a:cxn>
                <a:cxn ang="0">
                  <a:pos x="7" y="2"/>
                </a:cxn>
                <a:cxn ang="0">
                  <a:pos x="7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89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7" y="2"/>
                </a:cxn>
                <a:cxn ang="0">
                  <a:pos x="3" y="6"/>
                </a:cxn>
                <a:cxn ang="0">
                  <a:pos x="10" y="13"/>
                </a:cxn>
                <a:cxn ang="0">
                  <a:pos x="17" y="18"/>
                </a:cxn>
                <a:cxn ang="0">
                  <a:pos x="26" y="21"/>
                </a:cxn>
                <a:cxn ang="0">
                  <a:pos x="33" y="27"/>
                </a:cxn>
                <a:cxn ang="0">
                  <a:pos x="34" y="19"/>
                </a:cxn>
                <a:cxn ang="0">
                  <a:pos x="28" y="12"/>
                </a:cxn>
                <a:cxn ang="0">
                  <a:pos x="16" y="6"/>
                </a:cxn>
                <a:cxn ang="0">
                  <a:pos x="7" y="2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90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18" y="8"/>
                </a:cxn>
                <a:cxn ang="0">
                  <a:pos x="8" y="11"/>
                </a:cxn>
                <a:cxn ang="0">
                  <a:pos x="1" y="16"/>
                </a:cxn>
                <a:cxn ang="0">
                  <a:pos x="8" y="21"/>
                </a:cxn>
                <a:cxn ang="0">
                  <a:pos x="18" y="16"/>
                </a:cxn>
                <a:cxn ang="0">
                  <a:pos x="25" y="8"/>
                </a:cxn>
                <a:cxn ang="0">
                  <a:pos x="34" y="0"/>
                </a:cxn>
                <a:cxn ang="0">
                  <a:pos x="45" y="4"/>
                </a:cxn>
                <a:cxn ang="0">
                  <a:pos x="22" y="8"/>
                </a:cxn>
                <a:cxn ang="0">
                  <a:pos x="18" y="8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91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6" y="0"/>
                </a:cxn>
                <a:cxn ang="0">
                  <a:pos x="0" y="5"/>
                </a:cxn>
                <a:cxn ang="0">
                  <a:pos x="8" y="11"/>
                </a:cxn>
                <a:cxn ang="0">
                  <a:pos x="6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92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3" y="0"/>
                </a:cxn>
                <a:cxn ang="0">
                  <a:pos x="0" y="5"/>
                </a:cxn>
                <a:cxn ang="0">
                  <a:pos x="15" y="7"/>
                </a:cxn>
                <a:cxn ang="0">
                  <a:pos x="13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93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17" y="0"/>
                </a:cxn>
                <a:cxn ang="0">
                  <a:pos x="6" y="4"/>
                </a:cxn>
                <a:cxn ang="0">
                  <a:pos x="7" y="11"/>
                </a:cxn>
                <a:cxn ang="0">
                  <a:pos x="14" y="13"/>
                </a:cxn>
                <a:cxn ang="0">
                  <a:pos x="17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94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20" y="0"/>
                </a:cxn>
                <a:cxn ang="0">
                  <a:pos x="7" y="3"/>
                </a:cxn>
                <a:cxn ang="0">
                  <a:pos x="10" y="11"/>
                </a:cxn>
                <a:cxn ang="0">
                  <a:pos x="18" y="13"/>
                </a:cxn>
                <a:cxn ang="0">
                  <a:pos x="2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95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20" y="1"/>
                </a:cxn>
                <a:cxn ang="0">
                  <a:pos x="6" y="1"/>
                </a:cxn>
                <a:cxn ang="0">
                  <a:pos x="8" y="9"/>
                </a:cxn>
                <a:cxn ang="0">
                  <a:pos x="16" y="10"/>
                </a:cxn>
                <a:cxn ang="0">
                  <a:pos x="20" y="1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96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20" y="1"/>
                </a:cxn>
                <a:cxn ang="0">
                  <a:pos x="6" y="1"/>
                </a:cxn>
                <a:cxn ang="0">
                  <a:pos x="9" y="9"/>
                </a:cxn>
                <a:cxn ang="0">
                  <a:pos x="16" y="9"/>
                </a:cxn>
                <a:cxn ang="0">
                  <a:pos x="20" y="1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97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20" y="1"/>
                </a:cxn>
                <a:cxn ang="0">
                  <a:pos x="7" y="1"/>
                </a:cxn>
                <a:cxn ang="0">
                  <a:pos x="8" y="6"/>
                </a:cxn>
                <a:cxn ang="0">
                  <a:pos x="15" y="6"/>
                </a:cxn>
                <a:cxn ang="0">
                  <a:pos x="20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98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18" y="6"/>
                </a:cxn>
                <a:cxn ang="0">
                  <a:pos x="12" y="1"/>
                </a:cxn>
                <a:cxn ang="0">
                  <a:pos x="7" y="9"/>
                </a:cxn>
                <a:cxn ang="0">
                  <a:pos x="12" y="13"/>
                </a:cxn>
                <a:cxn ang="0">
                  <a:pos x="17" y="10"/>
                </a:cxn>
                <a:cxn ang="0">
                  <a:pos x="18" y="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99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14" y="3"/>
                </a:cxn>
                <a:cxn ang="0">
                  <a:pos x="6" y="1"/>
                </a:cxn>
                <a:cxn ang="0">
                  <a:pos x="7" y="8"/>
                </a:cxn>
                <a:cxn ang="0">
                  <a:pos x="14" y="9"/>
                </a:cxn>
                <a:cxn ang="0">
                  <a:pos x="14" y="3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00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14" y="3"/>
                </a:cxn>
                <a:cxn ang="0">
                  <a:pos x="6" y="1"/>
                </a:cxn>
                <a:cxn ang="0">
                  <a:pos x="7" y="8"/>
                </a:cxn>
                <a:cxn ang="0">
                  <a:pos x="14" y="9"/>
                </a:cxn>
                <a:cxn ang="0">
                  <a:pos x="14" y="3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01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08" y="1"/>
                </a:cxn>
                <a:cxn ang="0">
                  <a:pos x="117" y="1"/>
                </a:cxn>
                <a:cxn ang="0">
                  <a:pos x="119" y="6"/>
                </a:cxn>
                <a:cxn ang="0">
                  <a:pos x="117" y="8"/>
                </a:cxn>
                <a:cxn ang="0">
                  <a:pos x="82" y="15"/>
                </a:cxn>
                <a:cxn ang="0">
                  <a:pos x="69" y="20"/>
                </a:cxn>
                <a:cxn ang="0">
                  <a:pos x="61" y="21"/>
                </a:cxn>
                <a:cxn ang="0">
                  <a:pos x="45" y="29"/>
                </a:cxn>
                <a:cxn ang="0">
                  <a:pos x="47" y="32"/>
                </a:cxn>
                <a:cxn ang="0">
                  <a:pos x="52" y="40"/>
                </a:cxn>
                <a:cxn ang="0">
                  <a:pos x="68" y="43"/>
                </a:cxn>
                <a:cxn ang="0">
                  <a:pos x="59" y="48"/>
                </a:cxn>
                <a:cxn ang="0">
                  <a:pos x="52" y="45"/>
                </a:cxn>
                <a:cxn ang="0">
                  <a:pos x="45" y="46"/>
                </a:cxn>
                <a:cxn ang="0">
                  <a:pos x="13" y="42"/>
                </a:cxn>
                <a:cxn ang="0">
                  <a:pos x="12" y="36"/>
                </a:cxn>
                <a:cxn ang="0">
                  <a:pos x="29" y="31"/>
                </a:cxn>
                <a:cxn ang="0">
                  <a:pos x="33" y="26"/>
                </a:cxn>
                <a:cxn ang="0">
                  <a:pos x="29" y="22"/>
                </a:cxn>
                <a:cxn ang="0">
                  <a:pos x="46" y="15"/>
                </a:cxn>
                <a:cxn ang="0">
                  <a:pos x="61" y="13"/>
                </a:cxn>
                <a:cxn ang="0">
                  <a:pos x="71" y="8"/>
                </a:cxn>
                <a:cxn ang="0">
                  <a:pos x="108" y="1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02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16" y="0"/>
                </a:cxn>
                <a:cxn ang="0">
                  <a:pos x="8" y="1"/>
                </a:cxn>
                <a:cxn ang="0">
                  <a:pos x="21" y="4"/>
                </a:cxn>
                <a:cxn ang="0">
                  <a:pos x="29" y="4"/>
                </a:cxn>
                <a:cxn ang="0">
                  <a:pos x="16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03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36" y="1"/>
                </a:cxn>
                <a:cxn ang="0">
                  <a:pos x="15" y="8"/>
                </a:cxn>
                <a:cxn ang="0">
                  <a:pos x="7" y="12"/>
                </a:cxn>
                <a:cxn ang="0">
                  <a:pos x="6" y="1"/>
                </a:cxn>
                <a:cxn ang="0">
                  <a:pos x="13" y="0"/>
                </a:cxn>
                <a:cxn ang="0">
                  <a:pos x="36" y="1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04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18" y="0"/>
                </a:cxn>
                <a:cxn ang="0">
                  <a:pos x="7" y="2"/>
                </a:cxn>
                <a:cxn ang="0">
                  <a:pos x="36" y="10"/>
                </a:cxn>
                <a:cxn ang="0">
                  <a:pos x="39" y="10"/>
                </a:cxn>
                <a:cxn ang="0">
                  <a:pos x="18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05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34" y="3"/>
                </a:cxn>
                <a:cxn ang="0">
                  <a:pos x="18" y="3"/>
                </a:cxn>
                <a:cxn ang="0">
                  <a:pos x="7" y="3"/>
                </a:cxn>
                <a:cxn ang="0">
                  <a:pos x="5" y="12"/>
                </a:cxn>
                <a:cxn ang="0">
                  <a:pos x="22" y="15"/>
                </a:cxn>
                <a:cxn ang="0">
                  <a:pos x="41" y="9"/>
                </a:cxn>
                <a:cxn ang="0">
                  <a:pos x="34" y="3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06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9" y="0"/>
                </a:cxn>
                <a:cxn ang="0">
                  <a:pos x="5" y="6"/>
                </a:cxn>
                <a:cxn ang="0">
                  <a:pos x="32" y="11"/>
                </a:cxn>
                <a:cxn ang="0">
                  <a:pos x="49" y="13"/>
                </a:cxn>
                <a:cxn ang="0">
                  <a:pos x="73" y="8"/>
                </a:cxn>
                <a:cxn ang="0">
                  <a:pos x="50" y="1"/>
                </a:cxn>
                <a:cxn ang="0">
                  <a:pos x="9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07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20" y="1"/>
                </a:cxn>
                <a:cxn ang="0">
                  <a:pos x="38" y="4"/>
                </a:cxn>
                <a:cxn ang="0">
                  <a:pos x="19" y="12"/>
                </a:cxn>
                <a:cxn ang="0">
                  <a:pos x="3" y="9"/>
                </a:cxn>
                <a:cxn ang="0">
                  <a:pos x="20" y="1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08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13" y="1"/>
                </a:cxn>
                <a:cxn ang="0">
                  <a:pos x="3" y="1"/>
                </a:cxn>
                <a:cxn ang="0">
                  <a:pos x="24" y="8"/>
                </a:cxn>
                <a:cxn ang="0">
                  <a:pos x="13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09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9" y="14"/>
                </a:cxn>
                <a:cxn ang="0">
                  <a:pos x="20" y="24"/>
                </a:cxn>
                <a:cxn ang="0">
                  <a:pos x="22" y="36"/>
                </a:cxn>
                <a:cxn ang="0">
                  <a:pos x="49" y="52"/>
                </a:cxn>
                <a:cxn ang="0">
                  <a:pos x="53" y="42"/>
                </a:cxn>
                <a:cxn ang="0">
                  <a:pos x="46" y="35"/>
                </a:cxn>
                <a:cxn ang="0">
                  <a:pos x="38" y="31"/>
                </a:cxn>
                <a:cxn ang="0">
                  <a:pos x="32" y="25"/>
                </a:cxn>
                <a:cxn ang="0">
                  <a:pos x="26" y="15"/>
                </a:cxn>
                <a:cxn ang="0">
                  <a:pos x="3" y="4"/>
                </a:cxn>
                <a:cxn ang="0">
                  <a:pos x="3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10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39" y="8"/>
                </a:cxn>
                <a:cxn ang="0">
                  <a:pos x="46" y="14"/>
                </a:cxn>
                <a:cxn ang="0">
                  <a:pos x="19" y="30"/>
                </a:cxn>
                <a:cxn ang="0">
                  <a:pos x="20" y="35"/>
                </a:cxn>
                <a:cxn ang="0">
                  <a:pos x="12" y="33"/>
                </a:cxn>
                <a:cxn ang="0">
                  <a:pos x="3" y="30"/>
                </a:cxn>
                <a:cxn ang="0">
                  <a:pos x="0" y="29"/>
                </a:cxn>
                <a:cxn ang="0">
                  <a:pos x="7" y="21"/>
                </a:cxn>
                <a:cxn ang="0">
                  <a:pos x="8" y="18"/>
                </a:cxn>
                <a:cxn ang="0">
                  <a:pos x="2" y="9"/>
                </a:cxn>
                <a:cxn ang="0">
                  <a:pos x="3" y="5"/>
                </a:cxn>
                <a:cxn ang="0">
                  <a:pos x="16" y="8"/>
                </a:cxn>
                <a:cxn ang="0">
                  <a:pos x="22" y="13"/>
                </a:cxn>
                <a:cxn ang="0">
                  <a:pos x="39" y="8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11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53" y="34"/>
                </a:cxn>
                <a:cxn ang="0">
                  <a:pos x="42" y="36"/>
                </a:cxn>
                <a:cxn ang="0">
                  <a:pos x="41" y="45"/>
                </a:cxn>
                <a:cxn ang="0">
                  <a:pos x="14" y="50"/>
                </a:cxn>
                <a:cxn ang="0">
                  <a:pos x="5" y="57"/>
                </a:cxn>
                <a:cxn ang="0">
                  <a:pos x="13" y="62"/>
                </a:cxn>
                <a:cxn ang="0">
                  <a:pos x="5" y="67"/>
                </a:cxn>
                <a:cxn ang="0">
                  <a:pos x="16" y="86"/>
                </a:cxn>
                <a:cxn ang="0">
                  <a:pos x="18" y="73"/>
                </a:cxn>
                <a:cxn ang="0">
                  <a:pos x="14" y="66"/>
                </a:cxn>
                <a:cxn ang="0">
                  <a:pos x="27" y="60"/>
                </a:cxn>
                <a:cxn ang="0">
                  <a:pos x="34" y="54"/>
                </a:cxn>
                <a:cxn ang="0">
                  <a:pos x="42" y="59"/>
                </a:cxn>
                <a:cxn ang="0">
                  <a:pos x="28" y="65"/>
                </a:cxn>
                <a:cxn ang="0">
                  <a:pos x="35" y="68"/>
                </a:cxn>
                <a:cxn ang="0">
                  <a:pos x="44" y="61"/>
                </a:cxn>
                <a:cxn ang="0">
                  <a:pos x="54" y="63"/>
                </a:cxn>
                <a:cxn ang="0">
                  <a:pos x="67" y="50"/>
                </a:cxn>
                <a:cxn ang="0">
                  <a:pos x="73" y="53"/>
                </a:cxn>
                <a:cxn ang="0">
                  <a:pos x="87" y="50"/>
                </a:cxn>
                <a:cxn ang="0">
                  <a:pos x="94" y="45"/>
                </a:cxn>
                <a:cxn ang="0">
                  <a:pos x="91" y="38"/>
                </a:cxn>
                <a:cxn ang="0">
                  <a:pos x="86" y="33"/>
                </a:cxn>
                <a:cxn ang="0">
                  <a:pos x="79" y="14"/>
                </a:cxn>
                <a:cxn ang="0">
                  <a:pos x="60" y="0"/>
                </a:cxn>
                <a:cxn ang="0">
                  <a:pos x="50" y="4"/>
                </a:cxn>
                <a:cxn ang="0">
                  <a:pos x="62" y="12"/>
                </a:cxn>
                <a:cxn ang="0">
                  <a:pos x="62" y="22"/>
                </a:cxn>
                <a:cxn ang="0">
                  <a:pos x="53" y="34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12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38" y="0"/>
                </a:cxn>
                <a:cxn ang="0">
                  <a:pos x="41" y="7"/>
                </a:cxn>
                <a:cxn ang="0">
                  <a:pos x="26" y="8"/>
                </a:cxn>
                <a:cxn ang="0">
                  <a:pos x="20" y="14"/>
                </a:cxn>
                <a:cxn ang="0">
                  <a:pos x="4" y="13"/>
                </a:cxn>
                <a:cxn ang="0">
                  <a:pos x="1" y="13"/>
                </a:cxn>
                <a:cxn ang="0">
                  <a:pos x="21" y="7"/>
                </a:cxn>
                <a:cxn ang="0">
                  <a:pos x="38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13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1" y="0"/>
                </a:cxn>
                <a:cxn ang="0">
                  <a:pos x="0" y="7"/>
                </a:cxn>
                <a:cxn ang="0">
                  <a:pos x="11" y="10"/>
                </a:cxn>
                <a:cxn ang="0">
                  <a:pos x="11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14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9" y="2"/>
                </a:cxn>
                <a:cxn ang="0">
                  <a:pos x="0" y="6"/>
                </a:cxn>
                <a:cxn ang="0">
                  <a:pos x="3" y="10"/>
                </a:cxn>
                <a:cxn ang="0">
                  <a:pos x="11" y="12"/>
                </a:cxn>
                <a:cxn ang="0">
                  <a:pos x="25" y="9"/>
                </a:cxn>
                <a:cxn ang="0">
                  <a:pos x="9" y="2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15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7" y="0"/>
                </a:cxn>
                <a:cxn ang="0">
                  <a:pos x="3" y="3"/>
                </a:cxn>
                <a:cxn ang="0">
                  <a:pos x="12" y="7"/>
                </a:cxn>
                <a:cxn ang="0">
                  <a:pos x="7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16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7" y="0"/>
                </a:cxn>
                <a:cxn ang="0">
                  <a:pos x="6" y="7"/>
                </a:cxn>
                <a:cxn ang="0">
                  <a:pos x="7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17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16" y="0"/>
                </a:cxn>
                <a:cxn ang="0">
                  <a:pos x="5" y="6"/>
                </a:cxn>
                <a:cxn ang="0">
                  <a:pos x="0" y="12"/>
                </a:cxn>
                <a:cxn ang="0">
                  <a:pos x="11" y="14"/>
                </a:cxn>
                <a:cxn ang="0">
                  <a:pos x="16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18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19" y="0"/>
                </a:cxn>
                <a:cxn ang="0">
                  <a:pos x="16" y="9"/>
                </a:cxn>
                <a:cxn ang="0">
                  <a:pos x="19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19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6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6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20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5" y="2"/>
                </a:cxn>
                <a:cxn ang="0">
                  <a:pos x="1" y="4"/>
                </a:cxn>
                <a:cxn ang="0">
                  <a:pos x="4" y="7"/>
                </a:cxn>
                <a:cxn ang="0">
                  <a:pos x="5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21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8" y="9"/>
                </a:cxn>
                <a:cxn ang="0">
                  <a:pos x="3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22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9" y="9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23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24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5" y="2"/>
                </a:cxn>
                <a:cxn ang="0">
                  <a:pos x="1" y="4"/>
                </a:cxn>
                <a:cxn ang="0">
                  <a:pos x="4" y="7"/>
                </a:cxn>
                <a:cxn ang="0">
                  <a:pos x="5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25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26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27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28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688" y="533"/>
                </a:cxn>
                <a:cxn ang="0">
                  <a:pos x="507" y="486"/>
                </a:cxn>
                <a:cxn ang="0">
                  <a:pos x="240" y="527"/>
                </a:cxn>
                <a:cxn ang="0">
                  <a:pos x="70" y="621"/>
                </a:cxn>
                <a:cxn ang="0">
                  <a:pos x="18" y="769"/>
                </a:cxn>
                <a:cxn ang="0">
                  <a:pos x="222" y="866"/>
                </a:cxn>
                <a:cxn ang="0">
                  <a:pos x="468" y="851"/>
                </a:cxn>
                <a:cxn ang="0">
                  <a:pos x="604" y="930"/>
                </a:cxn>
                <a:cxn ang="0">
                  <a:pos x="688" y="1183"/>
                </a:cxn>
                <a:cxn ang="0">
                  <a:pos x="757" y="1330"/>
                </a:cxn>
                <a:cxn ang="0">
                  <a:pos x="1072" y="1286"/>
                </a:cxn>
                <a:cxn ang="0">
                  <a:pos x="1244" y="1128"/>
                </a:cxn>
                <a:cxn ang="0">
                  <a:pos x="1347" y="942"/>
                </a:cxn>
                <a:cxn ang="0">
                  <a:pos x="1520" y="816"/>
                </a:cxn>
                <a:cxn ang="0">
                  <a:pos x="1213" y="699"/>
                </a:cxn>
                <a:cxn ang="0">
                  <a:pos x="1244" y="669"/>
                </a:cxn>
                <a:cxn ang="0">
                  <a:pos x="1528" y="748"/>
                </a:cxn>
                <a:cxn ang="0">
                  <a:pos x="1672" y="647"/>
                </a:cxn>
                <a:cxn ang="0">
                  <a:pos x="1592" y="624"/>
                </a:cxn>
                <a:cxn ang="0">
                  <a:pos x="1415" y="584"/>
                </a:cxn>
                <a:cxn ang="0">
                  <a:pos x="1738" y="622"/>
                </a:cxn>
                <a:cxn ang="0">
                  <a:pos x="1973" y="697"/>
                </a:cxn>
                <a:cxn ang="0">
                  <a:pos x="2092" y="844"/>
                </a:cxn>
                <a:cxn ang="0">
                  <a:pos x="2448" y="692"/>
                </a:cxn>
                <a:cxn ang="0">
                  <a:pos x="2594" y="841"/>
                </a:cxn>
                <a:cxn ang="0">
                  <a:pos x="2600" y="714"/>
                </a:cxn>
                <a:cxn ang="0">
                  <a:pos x="2679" y="654"/>
                </a:cxn>
                <a:cxn ang="0">
                  <a:pos x="2715" y="445"/>
                </a:cxn>
                <a:cxn ang="0">
                  <a:pos x="2777" y="432"/>
                </a:cxn>
                <a:cxn ang="0">
                  <a:pos x="2807" y="349"/>
                </a:cxn>
                <a:cxn ang="0">
                  <a:pos x="2750" y="184"/>
                </a:cxn>
                <a:cxn ang="0">
                  <a:pos x="2892" y="88"/>
                </a:cxn>
                <a:cxn ang="0">
                  <a:pos x="2965" y="170"/>
                </a:cxn>
                <a:cxn ang="0">
                  <a:pos x="2958" y="101"/>
                </a:cxn>
                <a:cxn ang="0">
                  <a:pos x="3007" y="42"/>
                </a:cxn>
                <a:cxn ang="0">
                  <a:pos x="3104" y="0"/>
                </a:cxn>
                <a:cxn ang="0">
                  <a:pos x="2772" y="51"/>
                </a:cxn>
                <a:cxn ang="0">
                  <a:pos x="2410" y="68"/>
                </a:cxn>
                <a:cxn ang="0">
                  <a:pos x="2055" y="24"/>
                </a:cxn>
                <a:cxn ang="0">
                  <a:pos x="1723" y="53"/>
                </a:cxn>
                <a:cxn ang="0">
                  <a:pos x="1584" y="139"/>
                </a:cxn>
                <a:cxn ang="0">
                  <a:pos x="1409" y="112"/>
                </a:cxn>
                <a:cxn ang="0">
                  <a:pos x="1154" y="150"/>
                </a:cxn>
                <a:cxn ang="0">
                  <a:pos x="1015" y="114"/>
                </a:cxn>
                <a:cxn ang="0">
                  <a:pos x="555" y="203"/>
                </a:cxn>
                <a:cxn ang="0">
                  <a:pos x="816" y="174"/>
                </a:cxn>
                <a:cxn ang="0">
                  <a:pos x="971" y="225"/>
                </a:cxn>
                <a:cxn ang="0">
                  <a:pos x="675" y="292"/>
                </a:cxn>
                <a:cxn ang="0">
                  <a:pos x="419" y="340"/>
                </a:cxn>
                <a:cxn ang="0">
                  <a:pos x="254" y="438"/>
                </a:cxn>
                <a:cxn ang="0">
                  <a:pos x="431" y="451"/>
                </a:cxn>
                <a:cxn ang="0">
                  <a:pos x="580" y="468"/>
                </a:cxn>
                <a:cxn ang="0">
                  <a:pos x="750" y="482"/>
                </a:cxn>
                <a:cxn ang="0">
                  <a:pos x="741" y="419"/>
                </a:cxn>
                <a:cxn ang="0">
                  <a:pos x="901" y="448"/>
                </a:cxn>
                <a:cxn ang="0">
                  <a:pos x="1045" y="383"/>
                </a:cxn>
                <a:cxn ang="0">
                  <a:pos x="1176" y="393"/>
                </a:cxn>
                <a:cxn ang="0">
                  <a:pos x="973" y="489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213" name="灯片编号占位符 4"/>
          <p:cNvSpPr>
            <a:spLocks noGrp="1"/>
          </p:cNvSpPr>
          <p:nvPr/>
        </p:nvSpPr>
        <p:spPr>
          <a:xfrm>
            <a:off x="6872288" y="5730875"/>
            <a:ext cx="2133600" cy="273050"/>
          </a:xfrm>
          <a:prstGeom prst="rect">
            <a:avLst/>
          </a:prstGeom>
          <a:noFill/>
          <a:ln w="9525">
            <a:noFill/>
          </a:ln>
        </p:spPr>
        <p:txBody>
          <a:bodyPr lIns="68573" tIns="34287" rIns="68573" bIns="34287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986" t="2445"/>
          <a:stretch>
            <a:fillRect/>
          </a:stretch>
        </p:blipFill>
        <p:spPr>
          <a:xfrm>
            <a:off x="5060950" y="1426845"/>
            <a:ext cx="4084955" cy="30911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0995" y="700405"/>
            <a:ext cx="866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Comparisons and contrast are extensively employed in writing. 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67360" y="1270000"/>
            <a:ext cx="4537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such as “in addition”,”therefore”,”in contrast”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66725" y="1720215"/>
            <a:ext cx="41776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comparisons  and  contrast  are usually easy to identify through commonly used transitional expressions.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66420" y="2954655"/>
            <a:ext cx="44380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comparison     </a:t>
            </a:r>
            <a:r>
              <a:rPr lang="zh-CN" altLang="en-US"/>
              <a:t>类比</a:t>
            </a:r>
            <a:endParaRPr lang="zh-CN" altLang="en-US"/>
          </a:p>
          <a:p>
            <a:r>
              <a:rPr lang="en-US" altLang="zh-CN"/>
              <a:t>contrast            </a:t>
            </a:r>
            <a:r>
              <a:rPr lang="zh-CN" altLang="en-US"/>
              <a:t>对比</a:t>
            </a:r>
            <a:endParaRPr lang="zh-CN" altLang="en-US"/>
          </a:p>
          <a:p>
            <a:r>
              <a:rPr lang="en-US" altLang="zh-CN"/>
              <a:t>extensively       </a:t>
            </a:r>
            <a:r>
              <a:rPr lang="zh-CN" altLang="en-US"/>
              <a:t>广泛的</a:t>
            </a:r>
            <a:endParaRPr lang="zh-CN" altLang="en-US"/>
          </a:p>
          <a:p>
            <a:r>
              <a:rPr lang="en-US" altLang="zh-CN"/>
              <a:t>hypotactic        </a:t>
            </a:r>
            <a:r>
              <a:rPr lang="zh-CN" altLang="en-US"/>
              <a:t>主从结构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页脚占位符 3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lIns="91440" tIns="45720" rIns="91440" bIns="45720" rtlCol="0" anchor="ctr"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49E839-EFF2-44DE-8D57-E2721E441A9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任意多边形 11"/>
          <p:cNvSpPr/>
          <p:nvPr/>
        </p:nvSpPr>
        <p:spPr>
          <a:xfrm>
            <a:off x="3175" y="5732463"/>
            <a:ext cx="9144000" cy="268287"/>
          </a:xfrm>
          <a:custGeom>
            <a:avLst/>
            <a:gdLst>
              <a:gd name="txL" fmla="*/ 0 w 9144000"/>
              <a:gd name="txT" fmla="*/ 0 h 756293"/>
              <a:gd name="txR" fmla="*/ 9144000 w 9144000"/>
              <a:gd name="txB" fmla="*/ 756293 h 756293"/>
            </a:gdLst>
            <a:ahLst/>
            <a:cxnLst>
              <a:cxn ang="0">
                <a:pos x="0" y="0"/>
              </a:cxn>
              <a:cxn ang="0">
                <a:pos x="16256000" y="0"/>
              </a:cxn>
              <a:cxn ang="0">
                <a:pos x="16256000" y="59754"/>
              </a:cxn>
              <a:cxn ang="0">
                <a:pos x="14415852" y="59754"/>
              </a:cxn>
              <a:cxn ang="0">
                <a:pos x="14415852" y="59754"/>
              </a:cxn>
              <a:cxn ang="0">
                <a:pos x="0" y="59754"/>
              </a:cxn>
              <a:cxn ang="0">
                <a:pos x="0" y="0"/>
              </a:cxn>
            </a:cxnLst>
            <a:rect l="txL" t="txT" r="txR" b="tx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>
              <a:alpha val="100000"/>
            </a:srgbClr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21" name="平行四边形 13"/>
          <p:cNvSpPr/>
          <p:nvPr/>
        </p:nvSpPr>
        <p:spPr>
          <a:xfrm>
            <a:off x="4213225" y="5732463"/>
            <a:ext cx="830263" cy="268287"/>
          </a:xfrm>
          <a:prstGeom prst="parallelogram">
            <a:avLst>
              <a:gd name="adj" fmla="val 24915"/>
            </a:avLst>
          </a:prstGeom>
          <a:solidFill>
            <a:srgbClr val="FFC000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9226" name="Group 3"/>
          <p:cNvGrpSpPr/>
          <p:nvPr/>
        </p:nvGrpSpPr>
        <p:grpSpPr>
          <a:xfrm>
            <a:off x="728345" y="1929130"/>
            <a:ext cx="7866063" cy="3146425"/>
            <a:chOff x="0" y="0"/>
            <a:chExt cx="4955" cy="1982"/>
          </a:xfrm>
        </p:grpSpPr>
        <p:sp>
          <p:nvSpPr>
            <p:cNvPr id="9240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74" y="89"/>
                </a:cxn>
                <a:cxn ang="0">
                  <a:pos x="205" y="72"/>
                </a:cxn>
                <a:cxn ang="0">
                  <a:pos x="277" y="83"/>
                </a:cxn>
                <a:cxn ang="0">
                  <a:pos x="265" y="153"/>
                </a:cxn>
                <a:cxn ang="0">
                  <a:pos x="174" y="200"/>
                </a:cxn>
                <a:cxn ang="0">
                  <a:pos x="140" y="245"/>
                </a:cxn>
                <a:cxn ang="0">
                  <a:pos x="182" y="331"/>
                </a:cxn>
                <a:cxn ang="0">
                  <a:pos x="202" y="331"/>
                </a:cxn>
                <a:cxn ang="0">
                  <a:pos x="209" y="312"/>
                </a:cxn>
                <a:cxn ang="0">
                  <a:pos x="306" y="397"/>
                </a:cxn>
                <a:cxn ang="0">
                  <a:pos x="415" y="413"/>
                </a:cxn>
                <a:cxn ang="0">
                  <a:pos x="507" y="465"/>
                </a:cxn>
                <a:cxn ang="0">
                  <a:pos x="545" y="489"/>
                </a:cxn>
                <a:cxn ang="0">
                  <a:pos x="492" y="554"/>
                </a:cxn>
                <a:cxn ang="0">
                  <a:pos x="585" y="613"/>
                </a:cxn>
                <a:cxn ang="0">
                  <a:pos x="660" y="696"/>
                </a:cxn>
                <a:cxn ang="0">
                  <a:pos x="698" y="795"/>
                </a:cxn>
                <a:cxn ang="0">
                  <a:pos x="762" y="874"/>
                </a:cxn>
                <a:cxn ang="0">
                  <a:pos x="817" y="867"/>
                </a:cxn>
                <a:cxn ang="0">
                  <a:pos x="794" y="823"/>
                </a:cxn>
                <a:cxn ang="0">
                  <a:pos x="822" y="793"/>
                </a:cxn>
                <a:cxn ang="0">
                  <a:pos x="873" y="767"/>
                </a:cxn>
                <a:cxn ang="0">
                  <a:pos x="925" y="715"/>
                </a:cxn>
                <a:cxn ang="0">
                  <a:pos x="1001" y="671"/>
                </a:cxn>
                <a:cxn ang="0">
                  <a:pos x="1036" y="600"/>
                </a:cxn>
                <a:cxn ang="0">
                  <a:pos x="990" y="529"/>
                </a:cxn>
                <a:cxn ang="0">
                  <a:pos x="878" y="485"/>
                </a:cxn>
                <a:cxn ang="0">
                  <a:pos x="705" y="441"/>
                </a:cxn>
                <a:cxn ang="0">
                  <a:pos x="622" y="434"/>
                </a:cxn>
                <a:cxn ang="0">
                  <a:pos x="577" y="436"/>
                </a:cxn>
                <a:cxn ang="0">
                  <a:pos x="507" y="451"/>
                </a:cxn>
                <a:cxn ang="0">
                  <a:pos x="484" y="404"/>
                </a:cxn>
                <a:cxn ang="0">
                  <a:pos x="470" y="365"/>
                </a:cxn>
                <a:cxn ang="0">
                  <a:pos x="403" y="380"/>
                </a:cxn>
                <a:cxn ang="0">
                  <a:pos x="363" y="327"/>
                </a:cxn>
                <a:cxn ang="0">
                  <a:pos x="473" y="314"/>
                </a:cxn>
                <a:cxn ang="0">
                  <a:pos x="537" y="312"/>
                </a:cxn>
                <a:cxn ang="0">
                  <a:pos x="573" y="310"/>
                </a:cxn>
                <a:cxn ang="0">
                  <a:pos x="675" y="259"/>
                </a:cxn>
                <a:cxn ang="0">
                  <a:pos x="756" y="233"/>
                </a:cxn>
                <a:cxn ang="0">
                  <a:pos x="816" y="219"/>
                </a:cxn>
                <a:cxn ang="0">
                  <a:pos x="856" y="185"/>
                </a:cxn>
                <a:cxn ang="0">
                  <a:pos x="822" y="177"/>
                </a:cxn>
                <a:cxn ang="0">
                  <a:pos x="975" y="157"/>
                </a:cxn>
                <a:cxn ang="0">
                  <a:pos x="898" y="118"/>
                </a:cxn>
                <a:cxn ang="0">
                  <a:pos x="848" y="91"/>
                </a:cxn>
                <a:cxn ang="0">
                  <a:pos x="780" y="125"/>
                </a:cxn>
                <a:cxn ang="0">
                  <a:pos x="709" y="153"/>
                </a:cxn>
                <a:cxn ang="0">
                  <a:pos x="653" y="104"/>
                </a:cxn>
                <a:cxn ang="0">
                  <a:pos x="774" y="83"/>
                </a:cxn>
                <a:cxn ang="0">
                  <a:pos x="809" y="68"/>
                </a:cxn>
                <a:cxn ang="0">
                  <a:pos x="848" y="60"/>
                </a:cxn>
                <a:cxn ang="0">
                  <a:pos x="821" y="50"/>
                </a:cxn>
                <a:cxn ang="0">
                  <a:pos x="806" y="41"/>
                </a:cxn>
                <a:cxn ang="0">
                  <a:pos x="767" y="35"/>
                </a:cxn>
                <a:cxn ang="0">
                  <a:pos x="706" y="47"/>
                </a:cxn>
                <a:cxn ang="0">
                  <a:pos x="606" y="41"/>
                </a:cxn>
                <a:cxn ang="0">
                  <a:pos x="351" y="0"/>
                </a:cxn>
                <a:cxn ang="0">
                  <a:pos x="220" y="11"/>
                </a:cxn>
                <a:cxn ang="0">
                  <a:pos x="185" y="35"/>
                </a:cxn>
                <a:cxn ang="0">
                  <a:pos x="82" y="60"/>
                </a:cxn>
                <a:cxn ang="0">
                  <a:pos x="82" y="74"/>
                </a:cxn>
                <a:cxn ang="0">
                  <a:pos x="2" y="87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1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0" y="1"/>
                </a:cxn>
                <a:cxn ang="0">
                  <a:pos x="0" y="7"/>
                </a:cxn>
                <a:cxn ang="0">
                  <a:pos x="14" y="12"/>
                </a:cxn>
                <a:cxn ang="0">
                  <a:pos x="28" y="8"/>
                </a:cxn>
                <a:cxn ang="0">
                  <a:pos x="18" y="0"/>
                </a:cxn>
                <a:cxn ang="0">
                  <a:pos x="10" y="1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2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8" y="0"/>
                </a:cxn>
                <a:cxn ang="0">
                  <a:pos x="17" y="14"/>
                </a:cxn>
                <a:cxn ang="0">
                  <a:pos x="27" y="14"/>
                </a:cxn>
                <a:cxn ang="0">
                  <a:pos x="25" y="5"/>
                </a:cxn>
                <a:cxn ang="0">
                  <a:pos x="17" y="1"/>
                </a:cxn>
                <a:cxn ang="0">
                  <a:pos x="8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3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62" y="0"/>
                </a:cxn>
                <a:cxn ang="0">
                  <a:pos x="51" y="3"/>
                </a:cxn>
                <a:cxn ang="0">
                  <a:pos x="35" y="8"/>
                </a:cxn>
                <a:cxn ang="0">
                  <a:pos x="25" y="14"/>
                </a:cxn>
                <a:cxn ang="0">
                  <a:pos x="14" y="18"/>
                </a:cxn>
                <a:cxn ang="0">
                  <a:pos x="41" y="29"/>
                </a:cxn>
                <a:cxn ang="0">
                  <a:pos x="51" y="32"/>
                </a:cxn>
                <a:cxn ang="0">
                  <a:pos x="54" y="32"/>
                </a:cxn>
                <a:cxn ang="0">
                  <a:pos x="57" y="30"/>
                </a:cxn>
                <a:cxn ang="0">
                  <a:pos x="62" y="35"/>
                </a:cxn>
                <a:cxn ang="0">
                  <a:pos x="78" y="30"/>
                </a:cxn>
                <a:cxn ang="0">
                  <a:pos x="83" y="26"/>
                </a:cxn>
                <a:cxn ang="0">
                  <a:pos x="65" y="14"/>
                </a:cxn>
                <a:cxn ang="0">
                  <a:pos x="73" y="8"/>
                </a:cxn>
                <a:cxn ang="0">
                  <a:pos x="72" y="1"/>
                </a:cxn>
                <a:cxn ang="0">
                  <a:pos x="62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4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29" y="4"/>
                </a:cxn>
                <a:cxn ang="0">
                  <a:pos x="11" y="4"/>
                </a:cxn>
                <a:cxn ang="0">
                  <a:pos x="3" y="6"/>
                </a:cxn>
                <a:cxn ang="0">
                  <a:pos x="15" y="18"/>
                </a:cxn>
                <a:cxn ang="0">
                  <a:pos x="33" y="16"/>
                </a:cxn>
                <a:cxn ang="0">
                  <a:pos x="59" y="19"/>
                </a:cxn>
                <a:cxn ang="0">
                  <a:pos x="70" y="21"/>
                </a:cxn>
                <a:cxn ang="0">
                  <a:pos x="84" y="31"/>
                </a:cxn>
                <a:cxn ang="0">
                  <a:pos x="89" y="40"/>
                </a:cxn>
                <a:cxn ang="0">
                  <a:pos x="100" y="35"/>
                </a:cxn>
                <a:cxn ang="0">
                  <a:pos x="106" y="34"/>
                </a:cxn>
                <a:cxn ang="0">
                  <a:pos x="118" y="36"/>
                </a:cxn>
                <a:cxn ang="0">
                  <a:pos x="123" y="28"/>
                </a:cxn>
                <a:cxn ang="0">
                  <a:pos x="96" y="19"/>
                </a:cxn>
                <a:cxn ang="0">
                  <a:pos x="66" y="7"/>
                </a:cxn>
                <a:cxn ang="0">
                  <a:pos x="33" y="9"/>
                </a:cxn>
                <a:cxn ang="0">
                  <a:pos x="29" y="4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5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36" y="0"/>
                </a:cxn>
                <a:cxn ang="0">
                  <a:pos x="27" y="2"/>
                </a:cxn>
                <a:cxn ang="0">
                  <a:pos x="20" y="11"/>
                </a:cxn>
                <a:cxn ang="0">
                  <a:pos x="9" y="12"/>
                </a:cxn>
                <a:cxn ang="0">
                  <a:pos x="3" y="15"/>
                </a:cxn>
                <a:cxn ang="0">
                  <a:pos x="8" y="19"/>
                </a:cxn>
                <a:cxn ang="0">
                  <a:pos x="84" y="12"/>
                </a:cxn>
                <a:cxn ang="0">
                  <a:pos x="77" y="6"/>
                </a:cxn>
                <a:cxn ang="0">
                  <a:pos x="66" y="3"/>
                </a:cxn>
                <a:cxn ang="0">
                  <a:pos x="64" y="8"/>
                </a:cxn>
                <a:cxn ang="0">
                  <a:pos x="56" y="6"/>
                </a:cxn>
                <a:cxn ang="0">
                  <a:pos x="42" y="5"/>
                </a:cxn>
                <a:cxn ang="0">
                  <a:pos x="36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6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6" y="9"/>
                </a:cxn>
                <a:cxn ang="0">
                  <a:pos x="20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7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0" y="0"/>
                </a:cxn>
                <a:cxn ang="0">
                  <a:pos x="0" y="5"/>
                </a:cxn>
                <a:cxn ang="0">
                  <a:pos x="11" y="12"/>
                </a:cxn>
                <a:cxn ang="0">
                  <a:pos x="9" y="6"/>
                </a:cxn>
                <a:cxn ang="0">
                  <a:pos x="11" y="2"/>
                </a:cxn>
                <a:cxn ang="0">
                  <a:pos x="10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8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41" y="1"/>
                </a:cxn>
                <a:cxn ang="0">
                  <a:pos x="16" y="11"/>
                </a:cxn>
                <a:cxn ang="0">
                  <a:pos x="3" y="13"/>
                </a:cxn>
                <a:cxn ang="0">
                  <a:pos x="0" y="13"/>
                </a:cxn>
                <a:cxn ang="0">
                  <a:pos x="16" y="20"/>
                </a:cxn>
                <a:cxn ang="0">
                  <a:pos x="24" y="22"/>
                </a:cxn>
                <a:cxn ang="0">
                  <a:pos x="44" y="16"/>
                </a:cxn>
                <a:cxn ang="0">
                  <a:pos x="52" y="15"/>
                </a:cxn>
                <a:cxn ang="0">
                  <a:pos x="53" y="19"/>
                </a:cxn>
                <a:cxn ang="0">
                  <a:pos x="41" y="21"/>
                </a:cxn>
                <a:cxn ang="0">
                  <a:pos x="46" y="25"/>
                </a:cxn>
                <a:cxn ang="0">
                  <a:pos x="26" y="30"/>
                </a:cxn>
                <a:cxn ang="0">
                  <a:pos x="45" y="37"/>
                </a:cxn>
                <a:cxn ang="0">
                  <a:pos x="53" y="39"/>
                </a:cxn>
                <a:cxn ang="0">
                  <a:pos x="76" y="35"/>
                </a:cxn>
                <a:cxn ang="0">
                  <a:pos x="96" y="36"/>
                </a:cxn>
                <a:cxn ang="0">
                  <a:pos x="108" y="40"/>
                </a:cxn>
                <a:cxn ang="0">
                  <a:pos x="131" y="37"/>
                </a:cxn>
                <a:cxn ang="0">
                  <a:pos x="143" y="35"/>
                </a:cxn>
                <a:cxn ang="0">
                  <a:pos x="142" y="27"/>
                </a:cxn>
                <a:cxn ang="0">
                  <a:pos x="150" y="24"/>
                </a:cxn>
                <a:cxn ang="0">
                  <a:pos x="153" y="16"/>
                </a:cxn>
                <a:cxn ang="0">
                  <a:pos x="135" y="20"/>
                </a:cxn>
                <a:cxn ang="0">
                  <a:pos x="129" y="15"/>
                </a:cxn>
                <a:cxn ang="0">
                  <a:pos x="110" y="15"/>
                </a:cxn>
                <a:cxn ang="0">
                  <a:pos x="86" y="3"/>
                </a:cxn>
                <a:cxn ang="0">
                  <a:pos x="60" y="4"/>
                </a:cxn>
                <a:cxn ang="0">
                  <a:pos x="53" y="1"/>
                </a:cxn>
                <a:cxn ang="0">
                  <a:pos x="41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9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63" y="4"/>
                </a:cxn>
                <a:cxn ang="0">
                  <a:pos x="9" y="8"/>
                </a:cxn>
                <a:cxn ang="0">
                  <a:pos x="6" y="12"/>
                </a:cxn>
                <a:cxn ang="0">
                  <a:pos x="36" y="18"/>
                </a:cxn>
                <a:cxn ang="0">
                  <a:pos x="87" y="25"/>
                </a:cxn>
                <a:cxn ang="0">
                  <a:pos x="114" y="24"/>
                </a:cxn>
                <a:cxn ang="0">
                  <a:pos x="121" y="22"/>
                </a:cxn>
                <a:cxn ang="0">
                  <a:pos x="114" y="15"/>
                </a:cxn>
                <a:cxn ang="0">
                  <a:pos x="106" y="13"/>
                </a:cxn>
                <a:cxn ang="0">
                  <a:pos x="84" y="9"/>
                </a:cxn>
                <a:cxn ang="0">
                  <a:pos x="63" y="4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0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43" y="3"/>
                </a:cxn>
                <a:cxn ang="0">
                  <a:pos x="33" y="8"/>
                </a:cxn>
                <a:cxn ang="0">
                  <a:pos x="14" y="13"/>
                </a:cxn>
                <a:cxn ang="0">
                  <a:pos x="35" y="27"/>
                </a:cxn>
                <a:cxn ang="0">
                  <a:pos x="51" y="29"/>
                </a:cxn>
                <a:cxn ang="0">
                  <a:pos x="67" y="34"/>
                </a:cxn>
                <a:cxn ang="0">
                  <a:pos x="82" y="29"/>
                </a:cxn>
                <a:cxn ang="0">
                  <a:pos x="93" y="35"/>
                </a:cxn>
                <a:cxn ang="0">
                  <a:pos x="97" y="43"/>
                </a:cxn>
                <a:cxn ang="0">
                  <a:pos x="74" y="52"/>
                </a:cxn>
                <a:cxn ang="0">
                  <a:pos x="58" y="60"/>
                </a:cxn>
                <a:cxn ang="0">
                  <a:pos x="45" y="58"/>
                </a:cxn>
                <a:cxn ang="0">
                  <a:pos x="36" y="57"/>
                </a:cxn>
                <a:cxn ang="0">
                  <a:pos x="28" y="64"/>
                </a:cxn>
                <a:cxn ang="0">
                  <a:pos x="25" y="68"/>
                </a:cxn>
                <a:cxn ang="0">
                  <a:pos x="47" y="71"/>
                </a:cxn>
                <a:cxn ang="0">
                  <a:pos x="61" y="70"/>
                </a:cxn>
                <a:cxn ang="0">
                  <a:pos x="74" y="80"/>
                </a:cxn>
                <a:cxn ang="0">
                  <a:pos x="82" y="81"/>
                </a:cxn>
                <a:cxn ang="0">
                  <a:pos x="90" y="82"/>
                </a:cxn>
                <a:cxn ang="0">
                  <a:pos x="100" y="86"/>
                </a:cxn>
                <a:cxn ang="0">
                  <a:pos x="117" y="81"/>
                </a:cxn>
                <a:cxn ang="0">
                  <a:pos x="131" y="81"/>
                </a:cxn>
                <a:cxn ang="0">
                  <a:pos x="148" y="73"/>
                </a:cxn>
                <a:cxn ang="0">
                  <a:pos x="146" y="64"/>
                </a:cxn>
                <a:cxn ang="0">
                  <a:pos x="141" y="60"/>
                </a:cxn>
                <a:cxn ang="0">
                  <a:pos x="150" y="57"/>
                </a:cxn>
                <a:cxn ang="0">
                  <a:pos x="158" y="63"/>
                </a:cxn>
                <a:cxn ang="0">
                  <a:pos x="160" y="68"/>
                </a:cxn>
                <a:cxn ang="0">
                  <a:pos x="169" y="67"/>
                </a:cxn>
                <a:cxn ang="0">
                  <a:pos x="196" y="58"/>
                </a:cxn>
                <a:cxn ang="0">
                  <a:pos x="189" y="50"/>
                </a:cxn>
                <a:cxn ang="0">
                  <a:pos x="168" y="42"/>
                </a:cxn>
                <a:cxn ang="0">
                  <a:pos x="171" y="37"/>
                </a:cxn>
                <a:cxn ang="0">
                  <a:pos x="179" y="35"/>
                </a:cxn>
                <a:cxn ang="0">
                  <a:pos x="163" y="22"/>
                </a:cxn>
                <a:cxn ang="0">
                  <a:pos x="150" y="20"/>
                </a:cxn>
                <a:cxn ang="0">
                  <a:pos x="143" y="19"/>
                </a:cxn>
                <a:cxn ang="0">
                  <a:pos x="130" y="11"/>
                </a:cxn>
                <a:cxn ang="0">
                  <a:pos x="100" y="15"/>
                </a:cxn>
                <a:cxn ang="0">
                  <a:pos x="107" y="9"/>
                </a:cxn>
                <a:cxn ang="0">
                  <a:pos x="90" y="6"/>
                </a:cxn>
                <a:cxn ang="0">
                  <a:pos x="77" y="6"/>
                </a:cxn>
                <a:cxn ang="0">
                  <a:pos x="43" y="3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1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16" y="0"/>
                </a:cxn>
                <a:cxn ang="0">
                  <a:pos x="0" y="3"/>
                </a:cxn>
                <a:cxn ang="0">
                  <a:pos x="19" y="12"/>
                </a:cxn>
                <a:cxn ang="0">
                  <a:pos x="30" y="16"/>
                </a:cxn>
                <a:cxn ang="0">
                  <a:pos x="37" y="9"/>
                </a:cxn>
                <a:cxn ang="0">
                  <a:pos x="29" y="2"/>
                </a:cxn>
                <a:cxn ang="0">
                  <a:pos x="1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2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29" y="2"/>
                </a:cxn>
                <a:cxn ang="0">
                  <a:pos x="16" y="8"/>
                </a:cxn>
                <a:cxn ang="0">
                  <a:pos x="3" y="8"/>
                </a:cxn>
                <a:cxn ang="0">
                  <a:pos x="10" y="18"/>
                </a:cxn>
                <a:cxn ang="0">
                  <a:pos x="50" y="11"/>
                </a:cxn>
                <a:cxn ang="0">
                  <a:pos x="57" y="5"/>
                </a:cxn>
                <a:cxn ang="0">
                  <a:pos x="38" y="2"/>
                </a:cxn>
                <a:cxn ang="0">
                  <a:pos x="29" y="2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3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25" y="0"/>
                </a:cxn>
                <a:cxn ang="0">
                  <a:pos x="6" y="5"/>
                </a:cxn>
                <a:cxn ang="0">
                  <a:pos x="14" y="11"/>
                </a:cxn>
                <a:cxn ang="0">
                  <a:pos x="31" y="9"/>
                </a:cxn>
                <a:cxn ang="0">
                  <a:pos x="39" y="6"/>
                </a:cxn>
                <a:cxn ang="0">
                  <a:pos x="25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4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38" y="4"/>
                </a:cxn>
                <a:cxn ang="0">
                  <a:pos x="18" y="1"/>
                </a:cxn>
                <a:cxn ang="0">
                  <a:pos x="0" y="6"/>
                </a:cxn>
                <a:cxn ang="0">
                  <a:pos x="26" y="11"/>
                </a:cxn>
                <a:cxn ang="0">
                  <a:pos x="43" y="14"/>
                </a:cxn>
                <a:cxn ang="0">
                  <a:pos x="56" y="6"/>
                </a:cxn>
                <a:cxn ang="0">
                  <a:pos x="54" y="2"/>
                </a:cxn>
                <a:cxn ang="0">
                  <a:pos x="43" y="0"/>
                </a:cxn>
                <a:cxn ang="0">
                  <a:pos x="38" y="4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5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1" y="1"/>
                </a:cxn>
                <a:cxn ang="0">
                  <a:pos x="0" y="6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35" y="4"/>
                </a:cxn>
                <a:cxn ang="0">
                  <a:pos x="30" y="0"/>
                </a:cxn>
                <a:cxn ang="0">
                  <a:pos x="11" y="1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6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24" y="0"/>
                </a:cxn>
                <a:cxn ang="0">
                  <a:pos x="9" y="2"/>
                </a:cxn>
                <a:cxn ang="0">
                  <a:pos x="3" y="13"/>
                </a:cxn>
                <a:cxn ang="0">
                  <a:pos x="8" y="20"/>
                </a:cxn>
                <a:cxn ang="0">
                  <a:pos x="0" y="25"/>
                </a:cxn>
                <a:cxn ang="0">
                  <a:pos x="35" y="30"/>
                </a:cxn>
                <a:cxn ang="0">
                  <a:pos x="53" y="32"/>
                </a:cxn>
                <a:cxn ang="0">
                  <a:pos x="97" y="30"/>
                </a:cxn>
                <a:cxn ang="0">
                  <a:pos x="49" y="25"/>
                </a:cxn>
                <a:cxn ang="0">
                  <a:pos x="35" y="22"/>
                </a:cxn>
                <a:cxn ang="0">
                  <a:pos x="28" y="18"/>
                </a:cxn>
                <a:cxn ang="0">
                  <a:pos x="32" y="12"/>
                </a:cxn>
                <a:cxn ang="0">
                  <a:pos x="24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7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21" y="0"/>
                </a:cxn>
                <a:cxn ang="0">
                  <a:pos x="15" y="7"/>
                </a:cxn>
                <a:cxn ang="0">
                  <a:pos x="3" y="6"/>
                </a:cxn>
                <a:cxn ang="0">
                  <a:pos x="3" y="2"/>
                </a:cxn>
                <a:cxn ang="0">
                  <a:pos x="21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8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8" y="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9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0" y="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0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2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1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7" y="9"/>
                </a:cxn>
                <a:cxn ang="0">
                  <a:pos x="21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2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7" y="9"/>
                </a:cxn>
                <a:cxn ang="0">
                  <a:pos x="21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3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9" y="0"/>
                </a:cxn>
                <a:cxn ang="0">
                  <a:pos x="4" y="6"/>
                </a:cxn>
                <a:cxn ang="0">
                  <a:pos x="19" y="9"/>
                </a:cxn>
                <a:cxn ang="0">
                  <a:pos x="23" y="1"/>
                </a:cxn>
                <a:cxn ang="0">
                  <a:pos x="9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4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6" y="9"/>
                </a:cxn>
                <a:cxn ang="0">
                  <a:pos x="20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5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18" y="19"/>
                </a:cxn>
                <a:cxn ang="0">
                  <a:pos x="3" y="31"/>
                </a:cxn>
                <a:cxn ang="0">
                  <a:pos x="23" y="34"/>
                </a:cxn>
                <a:cxn ang="0">
                  <a:pos x="10" y="40"/>
                </a:cxn>
                <a:cxn ang="0">
                  <a:pos x="67" y="46"/>
                </a:cxn>
                <a:cxn ang="0">
                  <a:pos x="91" y="45"/>
                </a:cxn>
                <a:cxn ang="0">
                  <a:pos x="160" y="27"/>
                </a:cxn>
                <a:cxn ang="0">
                  <a:pos x="192" y="22"/>
                </a:cxn>
                <a:cxn ang="0">
                  <a:pos x="208" y="27"/>
                </a:cxn>
                <a:cxn ang="0">
                  <a:pos x="175" y="30"/>
                </a:cxn>
                <a:cxn ang="0">
                  <a:pos x="155" y="38"/>
                </a:cxn>
                <a:cxn ang="0">
                  <a:pos x="163" y="41"/>
                </a:cxn>
                <a:cxn ang="0">
                  <a:pos x="166" y="54"/>
                </a:cxn>
                <a:cxn ang="0">
                  <a:pos x="224" y="66"/>
                </a:cxn>
                <a:cxn ang="0">
                  <a:pos x="216" y="72"/>
                </a:cxn>
                <a:cxn ang="0">
                  <a:pos x="235" y="84"/>
                </a:cxn>
                <a:cxn ang="0">
                  <a:pos x="223" y="91"/>
                </a:cxn>
                <a:cxn ang="0">
                  <a:pos x="208" y="101"/>
                </a:cxn>
                <a:cxn ang="0">
                  <a:pos x="188" y="111"/>
                </a:cxn>
                <a:cxn ang="0">
                  <a:pos x="187" y="144"/>
                </a:cxn>
                <a:cxn ang="0">
                  <a:pos x="213" y="152"/>
                </a:cxn>
                <a:cxn ang="0">
                  <a:pos x="249" y="153"/>
                </a:cxn>
                <a:cxn ang="0">
                  <a:pos x="264" y="144"/>
                </a:cxn>
                <a:cxn ang="0">
                  <a:pos x="324" y="122"/>
                </a:cxn>
                <a:cxn ang="0">
                  <a:pos x="366" y="115"/>
                </a:cxn>
                <a:cxn ang="0">
                  <a:pos x="414" y="105"/>
                </a:cxn>
                <a:cxn ang="0">
                  <a:pos x="461" y="99"/>
                </a:cxn>
                <a:cxn ang="0">
                  <a:pos x="488" y="89"/>
                </a:cxn>
                <a:cxn ang="0">
                  <a:pos x="513" y="69"/>
                </a:cxn>
                <a:cxn ang="0">
                  <a:pos x="514" y="53"/>
                </a:cxn>
                <a:cxn ang="0">
                  <a:pos x="514" y="43"/>
                </a:cxn>
                <a:cxn ang="0">
                  <a:pos x="533" y="31"/>
                </a:cxn>
                <a:cxn ang="0">
                  <a:pos x="561" y="32"/>
                </a:cxn>
                <a:cxn ang="0">
                  <a:pos x="591" y="17"/>
                </a:cxn>
                <a:cxn ang="0">
                  <a:pos x="569" y="19"/>
                </a:cxn>
                <a:cxn ang="0">
                  <a:pos x="543" y="15"/>
                </a:cxn>
                <a:cxn ang="0">
                  <a:pos x="510" y="7"/>
                </a:cxn>
                <a:cxn ang="0">
                  <a:pos x="412" y="9"/>
                </a:cxn>
                <a:cxn ang="0">
                  <a:pos x="375" y="13"/>
                </a:cxn>
                <a:cxn ang="0">
                  <a:pos x="356" y="13"/>
                </a:cxn>
                <a:cxn ang="0">
                  <a:pos x="331" y="19"/>
                </a:cxn>
                <a:cxn ang="0">
                  <a:pos x="306" y="10"/>
                </a:cxn>
                <a:cxn ang="0">
                  <a:pos x="277" y="14"/>
                </a:cxn>
                <a:cxn ang="0">
                  <a:pos x="235" y="17"/>
                </a:cxn>
                <a:cxn ang="0">
                  <a:pos x="263" y="13"/>
                </a:cxn>
                <a:cxn ang="0">
                  <a:pos x="226" y="3"/>
                </a:cxn>
                <a:cxn ang="0">
                  <a:pos x="214" y="1"/>
                </a:cxn>
                <a:cxn ang="0">
                  <a:pos x="202" y="3"/>
                </a:cxn>
                <a:cxn ang="0">
                  <a:pos x="153" y="6"/>
                </a:cxn>
                <a:cxn ang="0">
                  <a:pos x="103" y="10"/>
                </a:cxn>
                <a:cxn ang="0">
                  <a:pos x="69" y="9"/>
                </a:cxn>
                <a:cxn ang="0">
                  <a:pos x="72" y="24"/>
                </a:cxn>
                <a:cxn ang="0">
                  <a:pos x="67" y="17"/>
                </a:cxn>
                <a:cxn ang="0">
                  <a:pos x="39" y="14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6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22" y="0"/>
                </a:cxn>
                <a:cxn ang="0">
                  <a:pos x="5" y="7"/>
                </a:cxn>
                <a:cxn ang="0">
                  <a:pos x="16" y="10"/>
                </a:cxn>
                <a:cxn ang="0">
                  <a:pos x="27" y="10"/>
                </a:cxn>
                <a:cxn ang="0">
                  <a:pos x="22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7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63" y="3"/>
                </a:cxn>
                <a:cxn ang="0">
                  <a:pos x="41" y="1"/>
                </a:cxn>
                <a:cxn ang="0">
                  <a:pos x="33" y="0"/>
                </a:cxn>
                <a:cxn ang="0">
                  <a:pos x="0" y="9"/>
                </a:cxn>
                <a:cxn ang="0">
                  <a:pos x="18" y="13"/>
                </a:cxn>
                <a:cxn ang="0">
                  <a:pos x="26" y="20"/>
                </a:cxn>
                <a:cxn ang="0">
                  <a:pos x="41" y="23"/>
                </a:cxn>
                <a:cxn ang="0">
                  <a:pos x="49" y="24"/>
                </a:cxn>
                <a:cxn ang="0">
                  <a:pos x="81" y="20"/>
                </a:cxn>
                <a:cxn ang="0">
                  <a:pos x="108" y="15"/>
                </a:cxn>
                <a:cxn ang="0">
                  <a:pos x="92" y="6"/>
                </a:cxn>
                <a:cxn ang="0">
                  <a:pos x="85" y="1"/>
                </a:cxn>
                <a:cxn ang="0">
                  <a:pos x="63" y="3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8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22" y="0"/>
                </a:cxn>
                <a:cxn ang="0">
                  <a:pos x="5" y="7"/>
                </a:cxn>
                <a:cxn ang="0">
                  <a:pos x="16" y="12"/>
                </a:cxn>
                <a:cxn ang="0">
                  <a:pos x="27" y="12"/>
                </a:cxn>
                <a:cxn ang="0">
                  <a:pos x="22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9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24" y="2"/>
                </a:cxn>
                <a:cxn ang="0">
                  <a:pos x="67" y="3"/>
                </a:cxn>
                <a:cxn ang="0">
                  <a:pos x="70" y="8"/>
                </a:cxn>
                <a:cxn ang="0">
                  <a:pos x="68" y="11"/>
                </a:cxn>
                <a:cxn ang="0">
                  <a:pos x="58" y="9"/>
                </a:cxn>
                <a:cxn ang="0">
                  <a:pos x="50" y="6"/>
                </a:cxn>
                <a:cxn ang="0">
                  <a:pos x="15" y="9"/>
                </a:cxn>
                <a:cxn ang="0">
                  <a:pos x="20" y="17"/>
                </a:cxn>
                <a:cxn ang="0">
                  <a:pos x="35" y="18"/>
                </a:cxn>
                <a:cxn ang="0">
                  <a:pos x="48" y="24"/>
                </a:cxn>
                <a:cxn ang="0">
                  <a:pos x="58" y="28"/>
                </a:cxn>
                <a:cxn ang="0">
                  <a:pos x="70" y="23"/>
                </a:cxn>
                <a:cxn ang="0">
                  <a:pos x="79" y="19"/>
                </a:cxn>
                <a:cxn ang="0">
                  <a:pos x="82" y="16"/>
                </a:cxn>
                <a:cxn ang="0">
                  <a:pos x="107" y="12"/>
                </a:cxn>
                <a:cxn ang="0">
                  <a:pos x="121" y="10"/>
                </a:cxn>
                <a:cxn ang="0">
                  <a:pos x="129" y="9"/>
                </a:cxn>
                <a:cxn ang="0">
                  <a:pos x="124" y="2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0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23" y="2"/>
                </a:cxn>
                <a:cxn ang="0">
                  <a:pos x="5" y="1"/>
                </a:cxn>
                <a:cxn ang="0">
                  <a:pos x="15" y="10"/>
                </a:cxn>
                <a:cxn ang="0">
                  <a:pos x="34" y="5"/>
                </a:cxn>
                <a:cxn ang="0">
                  <a:pos x="23" y="2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1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15" y="6"/>
                </a:cxn>
                <a:cxn ang="0">
                  <a:pos x="0" y="8"/>
                </a:cxn>
                <a:cxn ang="0">
                  <a:pos x="9" y="15"/>
                </a:cxn>
                <a:cxn ang="0">
                  <a:pos x="21" y="30"/>
                </a:cxn>
                <a:cxn ang="0">
                  <a:pos x="33" y="31"/>
                </a:cxn>
                <a:cxn ang="0">
                  <a:pos x="32" y="36"/>
                </a:cxn>
                <a:cxn ang="0">
                  <a:pos x="18" y="38"/>
                </a:cxn>
                <a:cxn ang="0">
                  <a:pos x="10" y="45"/>
                </a:cxn>
                <a:cxn ang="0">
                  <a:pos x="11" y="47"/>
                </a:cxn>
                <a:cxn ang="0">
                  <a:pos x="19" y="48"/>
                </a:cxn>
                <a:cxn ang="0">
                  <a:pos x="11" y="57"/>
                </a:cxn>
                <a:cxn ang="0">
                  <a:pos x="13" y="59"/>
                </a:cxn>
                <a:cxn ang="0">
                  <a:pos x="21" y="59"/>
                </a:cxn>
                <a:cxn ang="0">
                  <a:pos x="37" y="57"/>
                </a:cxn>
                <a:cxn ang="0">
                  <a:pos x="58" y="59"/>
                </a:cxn>
                <a:cxn ang="0">
                  <a:pos x="68" y="57"/>
                </a:cxn>
                <a:cxn ang="0">
                  <a:pos x="76" y="56"/>
                </a:cxn>
                <a:cxn ang="0">
                  <a:pos x="80" y="48"/>
                </a:cxn>
                <a:cxn ang="0">
                  <a:pos x="92" y="45"/>
                </a:cxn>
                <a:cxn ang="0">
                  <a:pos x="68" y="37"/>
                </a:cxn>
                <a:cxn ang="0">
                  <a:pos x="55" y="29"/>
                </a:cxn>
                <a:cxn ang="0">
                  <a:pos x="51" y="24"/>
                </a:cxn>
                <a:cxn ang="0">
                  <a:pos x="40" y="21"/>
                </a:cxn>
                <a:cxn ang="0">
                  <a:pos x="54" y="15"/>
                </a:cxn>
                <a:cxn ang="0">
                  <a:pos x="40" y="10"/>
                </a:cxn>
                <a:cxn ang="0">
                  <a:pos x="44" y="4"/>
                </a:cxn>
                <a:cxn ang="0">
                  <a:pos x="28" y="1"/>
                </a:cxn>
                <a:cxn ang="0">
                  <a:pos x="19" y="3"/>
                </a:cxn>
                <a:cxn ang="0">
                  <a:pos x="15" y="6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2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37" y="2"/>
                </a:cxn>
                <a:cxn ang="0">
                  <a:pos x="52" y="3"/>
                </a:cxn>
                <a:cxn ang="0">
                  <a:pos x="58" y="9"/>
                </a:cxn>
                <a:cxn ang="0">
                  <a:pos x="50" y="16"/>
                </a:cxn>
                <a:cxn ang="0">
                  <a:pos x="29" y="26"/>
                </a:cxn>
                <a:cxn ang="0">
                  <a:pos x="11" y="31"/>
                </a:cxn>
                <a:cxn ang="0">
                  <a:pos x="5" y="24"/>
                </a:cxn>
                <a:cxn ang="0">
                  <a:pos x="13" y="22"/>
                </a:cxn>
                <a:cxn ang="0">
                  <a:pos x="9" y="15"/>
                </a:cxn>
                <a:cxn ang="0">
                  <a:pos x="25" y="9"/>
                </a:cxn>
                <a:cxn ang="0">
                  <a:pos x="37" y="2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3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136" y="4"/>
                </a:cxn>
                <a:cxn ang="0">
                  <a:pos x="113" y="6"/>
                </a:cxn>
                <a:cxn ang="0">
                  <a:pos x="92" y="18"/>
                </a:cxn>
                <a:cxn ang="0">
                  <a:pos x="66" y="20"/>
                </a:cxn>
                <a:cxn ang="0">
                  <a:pos x="53" y="26"/>
                </a:cxn>
                <a:cxn ang="0">
                  <a:pos x="44" y="40"/>
                </a:cxn>
                <a:cxn ang="0">
                  <a:pos x="23" y="58"/>
                </a:cxn>
                <a:cxn ang="0">
                  <a:pos x="0" y="62"/>
                </a:cxn>
                <a:cxn ang="0">
                  <a:pos x="46" y="112"/>
                </a:cxn>
                <a:cxn ang="0">
                  <a:pos x="77" y="147"/>
                </a:cxn>
                <a:cxn ang="0">
                  <a:pos x="92" y="153"/>
                </a:cxn>
                <a:cxn ang="0">
                  <a:pos x="108" y="156"/>
                </a:cxn>
                <a:cxn ang="0">
                  <a:pos x="146" y="149"/>
                </a:cxn>
                <a:cxn ang="0">
                  <a:pos x="161" y="146"/>
                </a:cxn>
                <a:cxn ang="0">
                  <a:pos x="191" y="156"/>
                </a:cxn>
                <a:cxn ang="0">
                  <a:pos x="207" y="182"/>
                </a:cxn>
                <a:cxn ang="0">
                  <a:pos x="214" y="180"/>
                </a:cxn>
                <a:cxn ang="0">
                  <a:pos x="220" y="176"/>
                </a:cxn>
                <a:cxn ang="0">
                  <a:pos x="235" y="189"/>
                </a:cxn>
                <a:cxn ang="0">
                  <a:pos x="258" y="197"/>
                </a:cxn>
                <a:cxn ang="0">
                  <a:pos x="278" y="208"/>
                </a:cxn>
                <a:cxn ang="0">
                  <a:pos x="283" y="212"/>
                </a:cxn>
                <a:cxn ang="0">
                  <a:pos x="291" y="215"/>
                </a:cxn>
                <a:cxn ang="0">
                  <a:pos x="309" y="226"/>
                </a:cxn>
                <a:cxn ang="0">
                  <a:pos x="314" y="218"/>
                </a:cxn>
                <a:cxn ang="0">
                  <a:pos x="344" y="227"/>
                </a:cxn>
                <a:cxn ang="0">
                  <a:pos x="375" y="226"/>
                </a:cxn>
                <a:cxn ang="0">
                  <a:pos x="393" y="184"/>
                </a:cxn>
                <a:cxn ang="0">
                  <a:pos x="403" y="160"/>
                </a:cxn>
                <a:cxn ang="0">
                  <a:pos x="396" y="126"/>
                </a:cxn>
                <a:cxn ang="0">
                  <a:pos x="342" y="93"/>
                </a:cxn>
                <a:cxn ang="0">
                  <a:pos x="338" y="81"/>
                </a:cxn>
                <a:cxn ang="0">
                  <a:pos x="294" y="62"/>
                </a:cxn>
                <a:cxn ang="0">
                  <a:pos x="301" y="53"/>
                </a:cxn>
                <a:cxn ang="0">
                  <a:pos x="291" y="46"/>
                </a:cxn>
                <a:cxn ang="0">
                  <a:pos x="265" y="27"/>
                </a:cxn>
                <a:cxn ang="0">
                  <a:pos x="251" y="11"/>
                </a:cxn>
                <a:cxn ang="0">
                  <a:pos x="248" y="6"/>
                </a:cxn>
                <a:cxn ang="0">
                  <a:pos x="232" y="52"/>
                </a:cxn>
                <a:cxn ang="0">
                  <a:pos x="207" y="40"/>
                </a:cxn>
                <a:cxn ang="0">
                  <a:pos x="186" y="39"/>
                </a:cxn>
                <a:cxn ang="0">
                  <a:pos x="173" y="30"/>
                </a:cxn>
                <a:cxn ang="0">
                  <a:pos x="168" y="22"/>
                </a:cxn>
                <a:cxn ang="0">
                  <a:pos x="177" y="19"/>
                </a:cxn>
                <a:cxn ang="0">
                  <a:pos x="153" y="6"/>
                </a:cxn>
                <a:cxn ang="0">
                  <a:pos x="138" y="4"/>
                </a:cxn>
                <a:cxn ang="0">
                  <a:pos x="131" y="3"/>
                </a:cxn>
                <a:cxn ang="0">
                  <a:pos x="136" y="4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4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53" y="20"/>
                </a:cxn>
                <a:cxn ang="0">
                  <a:pos x="44" y="13"/>
                </a:cxn>
                <a:cxn ang="0">
                  <a:pos x="40" y="6"/>
                </a:cxn>
                <a:cxn ang="0">
                  <a:pos x="34" y="4"/>
                </a:cxn>
                <a:cxn ang="0">
                  <a:pos x="10" y="6"/>
                </a:cxn>
                <a:cxn ang="0">
                  <a:pos x="28" y="14"/>
                </a:cxn>
                <a:cxn ang="0">
                  <a:pos x="30" y="18"/>
                </a:cxn>
                <a:cxn ang="0">
                  <a:pos x="16" y="24"/>
                </a:cxn>
                <a:cxn ang="0">
                  <a:pos x="56" y="31"/>
                </a:cxn>
                <a:cxn ang="0">
                  <a:pos x="79" y="39"/>
                </a:cxn>
                <a:cxn ang="0">
                  <a:pos x="82" y="43"/>
                </a:cxn>
                <a:cxn ang="0">
                  <a:pos x="90" y="45"/>
                </a:cxn>
                <a:cxn ang="0">
                  <a:pos x="95" y="53"/>
                </a:cxn>
                <a:cxn ang="0">
                  <a:pos x="84" y="67"/>
                </a:cxn>
                <a:cxn ang="0">
                  <a:pos x="115" y="64"/>
                </a:cxn>
                <a:cxn ang="0">
                  <a:pos x="122" y="74"/>
                </a:cxn>
                <a:cxn ang="0">
                  <a:pos x="138" y="77"/>
                </a:cxn>
                <a:cxn ang="0">
                  <a:pos x="146" y="78"/>
                </a:cxn>
                <a:cxn ang="0">
                  <a:pos x="161" y="77"/>
                </a:cxn>
                <a:cxn ang="0">
                  <a:pos x="177" y="67"/>
                </a:cxn>
                <a:cxn ang="0">
                  <a:pos x="215" y="86"/>
                </a:cxn>
                <a:cxn ang="0">
                  <a:pos x="233" y="96"/>
                </a:cxn>
                <a:cxn ang="0">
                  <a:pos x="230" y="77"/>
                </a:cxn>
                <a:cxn ang="0">
                  <a:pos x="215" y="69"/>
                </a:cxn>
                <a:cxn ang="0">
                  <a:pos x="238" y="58"/>
                </a:cxn>
                <a:cxn ang="0">
                  <a:pos x="260" y="53"/>
                </a:cxn>
                <a:cxn ang="0">
                  <a:pos x="269" y="52"/>
                </a:cxn>
                <a:cxn ang="0">
                  <a:pos x="271" y="48"/>
                </a:cxn>
                <a:cxn ang="0">
                  <a:pos x="227" y="51"/>
                </a:cxn>
                <a:cxn ang="0">
                  <a:pos x="195" y="48"/>
                </a:cxn>
                <a:cxn ang="0">
                  <a:pos x="191" y="44"/>
                </a:cxn>
                <a:cxn ang="0">
                  <a:pos x="187" y="40"/>
                </a:cxn>
                <a:cxn ang="0">
                  <a:pos x="141" y="27"/>
                </a:cxn>
                <a:cxn ang="0">
                  <a:pos x="103" y="20"/>
                </a:cxn>
                <a:cxn ang="0">
                  <a:pos x="87" y="18"/>
                </a:cxn>
                <a:cxn ang="0">
                  <a:pos x="51" y="18"/>
                </a:cxn>
                <a:cxn ang="0">
                  <a:pos x="44" y="11"/>
                </a:cxn>
                <a:cxn ang="0">
                  <a:pos x="44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5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21" y="6"/>
                </a:cxn>
                <a:cxn ang="0">
                  <a:pos x="0" y="6"/>
                </a:cxn>
                <a:cxn ang="0">
                  <a:pos x="13" y="14"/>
                </a:cxn>
                <a:cxn ang="0">
                  <a:pos x="18" y="22"/>
                </a:cxn>
                <a:cxn ang="0">
                  <a:pos x="21" y="26"/>
                </a:cxn>
                <a:cxn ang="0">
                  <a:pos x="39" y="17"/>
                </a:cxn>
                <a:cxn ang="0">
                  <a:pos x="21" y="6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6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30" y="25"/>
                </a:cxn>
                <a:cxn ang="0">
                  <a:pos x="25" y="21"/>
                </a:cxn>
                <a:cxn ang="0">
                  <a:pos x="9" y="24"/>
                </a:cxn>
                <a:cxn ang="0">
                  <a:pos x="25" y="38"/>
                </a:cxn>
                <a:cxn ang="0">
                  <a:pos x="79" y="30"/>
                </a:cxn>
                <a:cxn ang="0">
                  <a:pos x="95" y="25"/>
                </a:cxn>
                <a:cxn ang="0">
                  <a:pos x="110" y="22"/>
                </a:cxn>
                <a:cxn ang="0">
                  <a:pos x="141" y="6"/>
                </a:cxn>
                <a:cxn ang="0">
                  <a:pos x="135" y="0"/>
                </a:cxn>
                <a:cxn ang="0">
                  <a:pos x="115" y="6"/>
                </a:cxn>
                <a:cxn ang="0">
                  <a:pos x="68" y="14"/>
                </a:cxn>
                <a:cxn ang="0">
                  <a:pos x="54" y="15"/>
                </a:cxn>
                <a:cxn ang="0">
                  <a:pos x="38" y="18"/>
                </a:cxn>
                <a:cxn ang="0">
                  <a:pos x="30" y="25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7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8" y="21"/>
                </a:cxn>
                <a:cxn ang="0">
                  <a:pos x="5" y="30"/>
                </a:cxn>
                <a:cxn ang="0">
                  <a:pos x="0" y="38"/>
                </a:cxn>
                <a:cxn ang="0">
                  <a:pos x="23" y="41"/>
                </a:cxn>
                <a:cxn ang="0">
                  <a:pos x="33" y="34"/>
                </a:cxn>
                <a:cxn ang="0">
                  <a:pos x="78" y="24"/>
                </a:cxn>
                <a:cxn ang="0">
                  <a:pos x="85" y="16"/>
                </a:cxn>
                <a:cxn ang="0">
                  <a:pos x="70" y="10"/>
                </a:cxn>
                <a:cxn ang="0">
                  <a:pos x="63" y="7"/>
                </a:cxn>
                <a:cxn ang="0">
                  <a:pos x="40" y="4"/>
                </a:cxn>
                <a:cxn ang="0">
                  <a:pos x="33" y="13"/>
                </a:cxn>
                <a:cxn ang="0">
                  <a:pos x="8" y="21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8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19" y="0"/>
                </a:cxn>
                <a:cxn ang="0">
                  <a:pos x="5" y="3"/>
                </a:cxn>
                <a:cxn ang="0">
                  <a:pos x="16" y="11"/>
                </a:cxn>
                <a:cxn ang="0">
                  <a:pos x="26" y="8"/>
                </a:cxn>
                <a:cxn ang="0">
                  <a:pos x="1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79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83" y="0"/>
                </a:cxn>
                <a:cxn ang="0">
                  <a:pos x="68" y="10"/>
                </a:cxn>
                <a:cxn ang="0">
                  <a:pos x="57" y="22"/>
                </a:cxn>
                <a:cxn ang="0">
                  <a:pos x="23" y="29"/>
                </a:cxn>
                <a:cxn ang="0">
                  <a:pos x="18" y="33"/>
                </a:cxn>
                <a:cxn ang="0">
                  <a:pos x="10" y="34"/>
                </a:cxn>
                <a:cxn ang="0">
                  <a:pos x="13" y="46"/>
                </a:cxn>
                <a:cxn ang="0">
                  <a:pos x="18" y="53"/>
                </a:cxn>
                <a:cxn ang="0">
                  <a:pos x="0" y="69"/>
                </a:cxn>
                <a:cxn ang="0">
                  <a:pos x="18" y="90"/>
                </a:cxn>
                <a:cxn ang="0">
                  <a:pos x="34" y="93"/>
                </a:cxn>
                <a:cxn ang="0">
                  <a:pos x="57" y="75"/>
                </a:cxn>
                <a:cxn ang="0">
                  <a:pos x="68" y="67"/>
                </a:cxn>
                <a:cxn ang="0">
                  <a:pos x="83" y="40"/>
                </a:cxn>
                <a:cxn ang="0">
                  <a:pos x="91" y="26"/>
                </a:cxn>
                <a:cxn ang="0">
                  <a:pos x="107" y="25"/>
                </a:cxn>
                <a:cxn ang="0">
                  <a:pos x="83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0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19" y="0"/>
                </a:cxn>
                <a:cxn ang="0">
                  <a:pos x="16" y="21"/>
                </a:cxn>
                <a:cxn ang="0">
                  <a:pos x="19" y="26"/>
                </a:cxn>
                <a:cxn ang="0">
                  <a:pos x="26" y="27"/>
                </a:cxn>
                <a:cxn ang="0">
                  <a:pos x="36" y="26"/>
                </a:cxn>
                <a:cxn ang="0">
                  <a:pos x="1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1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62" y="0"/>
                </a:cxn>
                <a:cxn ang="0">
                  <a:pos x="39" y="29"/>
                </a:cxn>
                <a:cxn ang="0">
                  <a:pos x="23" y="32"/>
                </a:cxn>
                <a:cxn ang="0">
                  <a:pos x="8" y="37"/>
                </a:cxn>
                <a:cxn ang="0">
                  <a:pos x="26" y="65"/>
                </a:cxn>
                <a:cxn ang="0">
                  <a:pos x="34" y="77"/>
                </a:cxn>
                <a:cxn ang="0">
                  <a:pos x="39" y="81"/>
                </a:cxn>
                <a:cxn ang="0">
                  <a:pos x="54" y="84"/>
                </a:cxn>
                <a:cxn ang="0">
                  <a:pos x="62" y="67"/>
                </a:cxn>
                <a:cxn ang="0">
                  <a:pos x="80" y="58"/>
                </a:cxn>
                <a:cxn ang="0">
                  <a:pos x="73" y="24"/>
                </a:cxn>
                <a:cxn ang="0">
                  <a:pos x="91" y="17"/>
                </a:cxn>
                <a:cxn ang="0">
                  <a:pos x="73" y="7"/>
                </a:cxn>
                <a:cxn ang="0">
                  <a:pos x="62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2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31" y="1"/>
                </a:cxn>
                <a:cxn ang="0">
                  <a:pos x="33" y="12"/>
                </a:cxn>
                <a:cxn ang="0">
                  <a:pos x="39" y="21"/>
                </a:cxn>
                <a:cxn ang="0">
                  <a:pos x="41" y="31"/>
                </a:cxn>
                <a:cxn ang="0">
                  <a:pos x="44" y="36"/>
                </a:cxn>
                <a:cxn ang="0">
                  <a:pos x="46" y="43"/>
                </a:cxn>
                <a:cxn ang="0">
                  <a:pos x="36" y="31"/>
                </a:cxn>
                <a:cxn ang="0">
                  <a:pos x="22" y="27"/>
                </a:cxn>
                <a:cxn ang="0">
                  <a:pos x="3" y="29"/>
                </a:cxn>
                <a:cxn ang="0">
                  <a:pos x="5" y="35"/>
                </a:cxn>
                <a:cxn ang="0">
                  <a:pos x="26" y="39"/>
                </a:cxn>
                <a:cxn ang="0">
                  <a:pos x="36" y="46"/>
                </a:cxn>
                <a:cxn ang="0">
                  <a:pos x="46" y="46"/>
                </a:cxn>
                <a:cxn ang="0">
                  <a:pos x="50" y="51"/>
                </a:cxn>
                <a:cxn ang="0">
                  <a:pos x="62" y="61"/>
                </a:cxn>
                <a:cxn ang="0">
                  <a:pos x="53" y="43"/>
                </a:cxn>
                <a:cxn ang="0">
                  <a:pos x="52" y="31"/>
                </a:cxn>
                <a:cxn ang="0">
                  <a:pos x="46" y="22"/>
                </a:cxn>
                <a:cxn ang="0">
                  <a:pos x="41" y="14"/>
                </a:cxn>
                <a:cxn ang="0">
                  <a:pos x="36" y="7"/>
                </a:cxn>
                <a:cxn ang="0">
                  <a:pos x="31" y="1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3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3" y="0"/>
                </a:cxn>
                <a:cxn ang="0">
                  <a:pos x="0" y="8"/>
                </a:cxn>
                <a:cxn ang="0">
                  <a:pos x="6" y="18"/>
                </a:cxn>
                <a:cxn ang="0">
                  <a:pos x="11" y="32"/>
                </a:cxn>
                <a:cxn ang="0">
                  <a:pos x="21" y="44"/>
                </a:cxn>
                <a:cxn ang="0">
                  <a:pos x="33" y="59"/>
                </a:cxn>
                <a:cxn ang="0">
                  <a:pos x="25" y="39"/>
                </a:cxn>
                <a:cxn ang="0">
                  <a:pos x="21" y="31"/>
                </a:cxn>
                <a:cxn ang="0">
                  <a:pos x="17" y="21"/>
                </a:cxn>
                <a:cxn ang="0">
                  <a:pos x="15" y="15"/>
                </a:cxn>
                <a:cxn ang="0">
                  <a:pos x="10" y="13"/>
                </a:cxn>
                <a:cxn ang="0">
                  <a:pos x="3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4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5" y="11"/>
                </a:cxn>
                <a:cxn ang="0">
                  <a:pos x="15" y="14"/>
                </a:cxn>
                <a:cxn ang="0">
                  <a:pos x="32" y="16"/>
                </a:cxn>
                <a:cxn ang="0">
                  <a:pos x="41" y="18"/>
                </a:cxn>
                <a:cxn ang="0">
                  <a:pos x="50" y="21"/>
                </a:cxn>
                <a:cxn ang="0">
                  <a:pos x="57" y="22"/>
                </a:cxn>
                <a:cxn ang="0">
                  <a:pos x="48" y="12"/>
                </a:cxn>
                <a:cxn ang="0">
                  <a:pos x="42" y="7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3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5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62" y="0"/>
                </a:cxn>
                <a:cxn ang="0">
                  <a:pos x="47" y="3"/>
                </a:cxn>
                <a:cxn ang="0">
                  <a:pos x="15" y="5"/>
                </a:cxn>
                <a:cxn ang="0">
                  <a:pos x="9" y="11"/>
                </a:cxn>
                <a:cxn ang="0">
                  <a:pos x="7" y="21"/>
                </a:cxn>
                <a:cxn ang="0">
                  <a:pos x="9" y="25"/>
                </a:cxn>
                <a:cxn ang="0">
                  <a:pos x="3" y="30"/>
                </a:cxn>
                <a:cxn ang="0">
                  <a:pos x="9" y="37"/>
                </a:cxn>
                <a:cxn ang="0">
                  <a:pos x="15" y="43"/>
                </a:cxn>
                <a:cxn ang="0">
                  <a:pos x="9" y="50"/>
                </a:cxn>
                <a:cxn ang="0">
                  <a:pos x="15" y="53"/>
                </a:cxn>
                <a:cxn ang="0">
                  <a:pos x="27" y="50"/>
                </a:cxn>
                <a:cxn ang="0">
                  <a:pos x="32" y="31"/>
                </a:cxn>
                <a:cxn ang="0">
                  <a:pos x="35" y="43"/>
                </a:cxn>
                <a:cxn ang="0">
                  <a:pos x="41" y="50"/>
                </a:cxn>
                <a:cxn ang="0">
                  <a:pos x="39" y="38"/>
                </a:cxn>
                <a:cxn ang="0">
                  <a:pos x="45" y="25"/>
                </a:cxn>
                <a:cxn ang="0">
                  <a:pos x="43" y="17"/>
                </a:cxn>
                <a:cxn ang="0">
                  <a:pos x="33" y="20"/>
                </a:cxn>
                <a:cxn ang="0">
                  <a:pos x="22" y="19"/>
                </a:cxn>
                <a:cxn ang="0">
                  <a:pos x="26" y="12"/>
                </a:cxn>
                <a:cxn ang="0">
                  <a:pos x="39" y="12"/>
                </a:cxn>
                <a:cxn ang="0">
                  <a:pos x="49" y="13"/>
                </a:cxn>
                <a:cxn ang="0">
                  <a:pos x="62" y="10"/>
                </a:cxn>
                <a:cxn ang="0">
                  <a:pos x="69" y="4"/>
                </a:cxn>
                <a:cxn ang="0">
                  <a:pos x="62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6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3" y="14"/>
                </a:cxn>
                <a:cxn ang="0">
                  <a:pos x="1" y="22"/>
                </a:cxn>
                <a:cxn ang="0">
                  <a:pos x="9" y="34"/>
                </a:cxn>
                <a:cxn ang="0">
                  <a:pos x="18" y="29"/>
                </a:cxn>
                <a:cxn ang="0">
                  <a:pos x="13" y="22"/>
                </a:cxn>
                <a:cxn ang="0">
                  <a:pos x="7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7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8" y="1"/>
                </a:cxn>
                <a:cxn ang="0">
                  <a:pos x="0" y="7"/>
                </a:cxn>
                <a:cxn ang="0">
                  <a:pos x="5" y="17"/>
                </a:cxn>
                <a:cxn ang="0">
                  <a:pos x="3" y="37"/>
                </a:cxn>
                <a:cxn ang="0">
                  <a:pos x="11" y="36"/>
                </a:cxn>
                <a:cxn ang="0">
                  <a:pos x="13" y="40"/>
                </a:cxn>
                <a:cxn ang="0">
                  <a:pos x="19" y="42"/>
                </a:cxn>
                <a:cxn ang="0">
                  <a:pos x="25" y="48"/>
                </a:cxn>
                <a:cxn ang="0">
                  <a:pos x="30" y="44"/>
                </a:cxn>
                <a:cxn ang="0">
                  <a:pos x="41" y="46"/>
                </a:cxn>
                <a:cxn ang="0">
                  <a:pos x="41" y="38"/>
                </a:cxn>
                <a:cxn ang="0">
                  <a:pos x="30" y="36"/>
                </a:cxn>
                <a:cxn ang="0">
                  <a:pos x="25" y="32"/>
                </a:cxn>
                <a:cxn ang="0">
                  <a:pos x="22" y="25"/>
                </a:cxn>
                <a:cxn ang="0">
                  <a:pos x="26" y="18"/>
                </a:cxn>
                <a:cxn ang="0">
                  <a:pos x="22" y="13"/>
                </a:cxn>
                <a:cxn ang="0">
                  <a:pos x="27" y="7"/>
                </a:cxn>
                <a:cxn ang="0">
                  <a:pos x="19" y="1"/>
                </a:cxn>
                <a:cxn ang="0">
                  <a:pos x="12" y="3"/>
                </a:cxn>
                <a:cxn ang="0">
                  <a:pos x="8" y="1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8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34" y="0"/>
                </a:cxn>
                <a:cxn ang="0">
                  <a:pos x="29" y="6"/>
                </a:cxn>
                <a:cxn ang="0">
                  <a:pos x="21" y="11"/>
                </a:cxn>
                <a:cxn ang="0">
                  <a:pos x="10" y="13"/>
                </a:cxn>
                <a:cxn ang="0">
                  <a:pos x="5" y="17"/>
                </a:cxn>
                <a:cxn ang="0">
                  <a:pos x="3" y="26"/>
                </a:cxn>
                <a:cxn ang="0">
                  <a:pos x="9" y="25"/>
                </a:cxn>
                <a:cxn ang="0">
                  <a:pos x="17" y="22"/>
                </a:cxn>
                <a:cxn ang="0">
                  <a:pos x="23" y="25"/>
                </a:cxn>
                <a:cxn ang="0">
                  <a:pos x="38" y="35"/>
                </a:cxn>
                <a:cxn ang="0">
                  <a:pos x="47" y="25"/>
                </a:cxn>
                <a:cxn ang="0">
                  <a:pos x="56" y="24"/>
                </a:cxn>
                <a:cxn ang="0">
                  <a:pos x="49" y="13"/>
                </a:cxn>
                <a:cxn ang="0">
                  <a:pos x="34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9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3" y="9"/>
                </a:cxn>
                <a:cxn ang="0">
                  <a:pos x="17" y="22"/>
                </a:cxn>
                <a:cxn ang="0">
                  <a:pos x="20" y="17"/>
                </a:cxn>
                <a:cxn ang="0">
                  <a:pos x="25" y="14"/>
                </a:cxn>
                <a:cxn ang="0">
                  <a:pos x="20" y="8"/>
                </a:cxn>
                <a:cxn ang="0">
                  <a:pos x="13" y="4"/>
                </a:cxn>
                <a:cxn ang="0">
                  <a:pos x="8" y="1"/>
                </a:cxn>
                <a:cxn ang="0">
                  <a:pos x="2" y="4"/>
                </a:cxn>
                <a:cxn ang="0">
                  <a:pos x="3" y="9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0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16" y="4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1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18" y="12"/>
                </a:cxn>
                <a:cxn ang="0">
                  <a:pos x="27" y="17"/>
                </a:cxn>
                <a:cxn ang="0">
                  <a:pos x="39" y="15"/>
                </a:cxn>
                <a:cxn ang="0">
                  <a:pos x="31" y="9"/>
                </a:cxn>
                <a:cxn ang="0">
                  <a:pos x="18" y="1"/>
                </a:cxn>
                <a:cxn ang="0">
                  <a:pos x="12" y="6"/>
                </a:cxn>
                <a:cxn ang="0">
                  <a:pos x="6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2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17" y="0"/>
                </a:cxn>
                <a:cxn ang="0">
                  <a:pos x="6" y="4"/>
                </a:cxn>
                <a:cxn ang="0">
                  <a:pos x="7" y="11"/>
                </a:cxn>
                <a:cxn ang="0">
                  <a:pos x="14" y="13"/>
                </a:cxn>
                <a:cxn ang="0">
                  <a:pos x="17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3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16" y="12"/>
                </a:cxn>
                <a:cxn ang="0">
                  <a:pos x="23" y="19"/>
                </a:cxn>
                <a:cxn ang="0">
                  <a:pos x="30" y="22"/>
                </a:cxn>
                <a:cxn ang="0">
                  <a:pos x="40" y="19"/>
                </a:cxn>
                <a:cxn ang="0">
                  <a:pos x="22" y="6"/>
                </a:cxn>
                <a:cxn ang="0">
                  <a:pos x="4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4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18" y="3"/>
                </a:cxn>
                <a:cxn ang="0">
                  <a:pos x="20" y="12"/>
                </a:cxn>
                <a:cxn ang="0">
                  <a:pos x="10" y="15"/>
                </a:cxn>
                <a:cxn ang="0">
                  <a:pos x="15" y="23"/>
                </a:cxn>
                <a:cxn ang="0">
                  <a:pos x="31" y="20"/>
                </a:cxn>
                <a:cxn ang="0">
                  <a:pos x="39" y="16"/>
                </a:cxn>
                <a:cxn ang="0">
                  <a:pos x="33" y="10"/>
                </a:cxn>
                <a:cxn ang="0">
                  <a:pos x="37" y="5"/>
                </a:cxn>
                <a:cxn ang="0">
                  <a:pos x="36" y="1"/>
                </a:cxn>
                <a:cxn ang="0">
                  <a:pos x="30" y="1"/>
                </a:cxn>
                <a:cxn ang="0">
                  <a:pos x="33" y="2"/>
                </a:cxn>
                <a:cxn ang="0">
                  <a:pos x="32" y="6"/>
                </a:cxn>
                <a:cxn ang="0">
                  <a:pos x="28" y="8"/>
                </a:cxn>
                <a:cxn ang="0">
                  <a:pos x="18" y="3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5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13" y="1"/>
                </a:cxn>
                <a:cxn ang="0">
                  <a:pos x="3" y="2"/>
                </a:cxn>
                <a:cxn ang="0">
                  <a:pos x="21" y="12"/>
                </a:cxn>
                <a:cxn ang="0">
                  <a:pos x="27" y="10"/>
                </a:cxn>
                <a:cxn ang="0">
                  <a:pos x="13" y="1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6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13" y="0"/>
                </a:cxn>
                <a:cxn ang="0">
                  <a:pos x="0" y="9"/>
                </a:cxn>
                <a:cxn ang="0">
                  <a:pos x="10" y="8"/>
                </a:cxn>
                <a:cxn ang="0">
                  <a:pos x="12" y="11"/>
                </a:cxn>
                <a:cxn ang="0">
                  <a:pos x="10" y="13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3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7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14" y="0"/>
                </a:cxn>
                <a:cxn ang="0">
                  <a:pos x="0" y="2"/>
                </a:cxn>
                <a:cxn ang="0">
                  <a:pos x="17" y="10"/>
                </a:cxn>
                <a:cxn ang="0">
                  <a:pos x="29" y="8"/>
                </a:cxn>
                <a:cxn ang="0">
                  <a:pos x="14" y="3"/>
                </a:cxn>
                <a:cxn ang="0">
                  <a:pos x="14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8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21" y="0"/>
                </a:cxn>
                <a:cxn ang="0">
                  <a:pos x="15" y="6"/>
                </a:cxn>
                <a:cxn ang="0">
                  <a:pos x="6" y="13"/>
                </a:cxn>
                <a:cxn ang="0">
                  <a:pos x="0" y="20"/>
                </a:cxn>
                <a:cxn ang="0">
                  <a:pos x="5" y="26"/>
                </a:cxn>
                <a:cxn ang="0">
                  <a:pos x="14" y="20"/>
                </a:cxn>
                <a:cxn ang="0">
                  <a:pos x="24" y="11"/>
                </a:cxn>
                <a:cxn ang="0">
                  <a:pos x="21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99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9" y="2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10" y="14"/>
                </a:cxn>
                <a:cxn ang="0">
                  <a:pos x="17" y="19"/>
                </a:cxn>
                <a:cxn ang="0">
                  <a:pos x="11" y="7"/>
                </a:cxn>
                <a:cxn ang="0">
                  <a:pos x="9" y="2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00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7" y="0"/>
                </a:cxn>
                <a:cxn ang="0">
                  <a:pos x="1" y="3"/>
                </a:cxn>
                <a:cxn ang="0">
                  <a:pos x="7" y="8"/>
                </a:cxn>
                <a:cxn ang="0">
                  <a:pos x="7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01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3" y="0"/>
                </a:cxn>
                <a:cxn ang="0">
                  <a:pos x="7" y="5"/>
                </a:cxn>
                <a:cxn ang="0">
                  <a:pos x="13" y="8"/>
                </a:cxn>
                <a:cxn ang="0">
                  <a:pos x="5" y="13"/>
                </a:cxn>
                <a:cxn ang="0">
                  <a:pos x="0" y="19"/>
                </a:cxn>
                <a:cxn ang="0">
                  <a:pos x="7" y="20"/>
                </a:cxn>
                <a:cxn ang="0">
                  <a:pos x="16" y="9"/>
                </a:cxn>
                <a:cxn ang="0">
                  <a:pos x="3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02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0" y="1"/>
                </a:cxn>
                <a:cxn ang="0">
                  <a:pos x="0" y="2"/>
                </a:cxn>
                <a:cxn ang="0">
                  <a:pos x="5" y="7"/>
                </a:cxn>
                <a:cxn ang="0">
                  <a:pos x="10" y="1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03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6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6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04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7" y="2"/>
                </a:cxn>
                <a:cxn ang="0">
                  <a:pos x="0" y="4"/>
                </a:cxn>
                <a:cxn ang="0">
                  <a:pos x="9" y="7"/>
                </a:cxn>
                <a:cxn ang="0">
                  <a:pos x="7" y="2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05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9" y="9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06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7" y="0"/>
                </a:cxn>
                <a:cxn ang="0">
                  <a:pos x="11" y="7"/>
                </a:cxn>
                <a:cxn ang="0">
                  <a:pos x="7" y="2"/>
                </a:cxn>
                <a:cxn ang="0">
                  <a:pos x="7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07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7" y="2"/>
                </a:cxn>
                <a:cxn ang="0">
                  <a:pos x="3" y="6"/>
                </a:cxn>
                <a:cxn ang="0">
                  <a:pos x="10" y="13"/>
                </a:cxn>
                <a:cxn ang="0">
                  <a:pos x="17" y="18"/>
                </a:cxn>
                <a:cxn ang="0">
                  <a:pos x="26" y="21"/>
                </a:cxn>
                <a:cxn ang="0">
                  <a:pos x="33" y="27"/>
                </a:cxn>
                <a:cxn ang="0">
                  <a:pos x="34" y="19"/>
                </a:cxn>
                <a:cxn ang="0">
                  <a:pos x="28" y="12"/>
                </a:cxn>
                <a:cxn ang="0">
                  <a:pos x="16" y="6"/>
                </a:cxn>
                <a:cxn ang="0">
                  <a:pos x="7" y="2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08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18" y="8"/>
                </a:cxn>
                <a:cxn ang="0">
                  <a:pos x="8" y="11"/>
                </a:cxn>
                <a:cxn ang="0">
                  <a:pos x="1" y="16"/>
                </a:cxn>
                <a:cxn ang="0">
                  <a:pos x="8" y="21"/>
                </a:cxn>
                <a:cxn ang="0">
                  <a:pos x="18" y="16"/>
                </a:cxn>
                <a:cxn ang="0">
                  <a:pos x="25" y="8"/>
                </a:cxn>
                <a:cxn ang="0">
                  <a:pos x="34" y="0"/>
                </a:cxn>
                <a:cxn ang="0">
                  <a:pos x="45" y="4"/>
                </a:cxn>
                <a:cxn ang="0">
                  <a:pos x="22" y="8"/>
                </a:cxn>
                <a:cxn ang="0">
                  <a:pos x="18" y="8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09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6" y="0"/>
                </a:cxn>
                <a:cxn ang="0">
                  <a:pos x="0" y="5"/>
                </a:cxn>
                <a:cxn ang="0">
                  <a:pos x="8" y="11"/>
                </a:cxn>
                <a:cxn ang="0">
                  <a:pos x="6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10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3" y="0"/>
                </a:cxn>
                <a:cxn ang="0">
                  <a:pos x="0" y="5"/>
                </a:cxn>
                <a:cxn ang="0">
                  <a:pos x="15" y="7"/>
                </a:cxn>
                <a:cxn ang="0">
                  <a:pos x="13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11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17" y="0"/>
                </a:cxn>
                <a:cxn ang="0">
                  <a:pos x="6" y="4"/>
                </a:cxn>
                <a:cxn ang="0">
                  <a:pos x="7" y="11"/>
                </a:cxn>
                <a:cxn ang="0">
                  <a:pos x="14" y="13"/>
                </a:cxn>
                <a:cxn ang="0">
                  <a:pos x="17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12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20" y="0"/>
                </a:cxn>
                <a:cxn ang="0">
                  <a:pos x="7" y="3"/>
                </a:cxn>
                <a:cxn ang="0">
                  <a:pos x="10" y="11"/>
                </a:cxn>
                <a:cxn ang="0">
                  <a:pos x="18" y="13"/>
                </a:cxn>
                <a:cxn ang="0">
                  <a:pos x="2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13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20" y="1"/>
                </a:cxn>
                <a:cxn ang="0">
                  <a:pos x="6" y="1"/>
                </a:cxn>
                <a:cxn ang="0">
                  <a:pos x="8" y="9"/>
                </a:cxn>
                <a:cxn ang="0">
                  <a:pos x="16" y="10"/>
                </a:cxn>
                <a:cxn ang="0">
                  <a:pos x="20" y="1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14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20" y="1"/>
                </a:cxn>
                <a:cxn ang="0">
                  <a:pos x="6" y="1"/>
                </a:cxn>
                <a:cxn ang="0">
                  <a:pos x="9" y="9"/>
                </a:cxn>
                <a:cxn ang="0">
                  <a:pos x="16" y="9"/>
                </a:cxn>
                <a:cxn ang="0">
                  <a:pos x="20" y="1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15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20" y="1"/>
                </a:cxn>
                <a:cxn ang="0">
                  <a:pos x="7" y="1"/>
                </a:cxn>
                <a:cxn ang="0">
                  <a:pos x="8" y="6"/>
                </a:cxn>
                <a:cxn ang="0">
                  <a:pos x="15" y="6"/>
                </a:cxn>
                <a:cxn ang="0">
                  <a:pos x="20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16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18" y="6"/>
                </a:cxn>
                <a:cxn ang="0">
                  <a:pos x="12" y="1"/>
                </a:cxn>
                <a:cxn ang="0">
                  <a:pos x="7" y="9"/>
                </a:cxn>
                <a:cxn ang="0">
                  <a:pos x="12" y="13"/>
                </a:cxn>
                <a:cxn ang="0">
                  <a:pos x="17" y="10"/>
                </a:cxn>
                <a:cxn ang="0">
                  <a:pos x="18" y="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17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14" y="3"/>
                </a:cxn>
                <a:cxn ang="0">
                  <a:pos x="6" y="1"/>
                </a:cxn>
                <a:cxn ang="0">
                  <a:pos x="7" y="8"/>
                </a:cxn>
                <a:cxn ang="0">
                  <a:pos x="14" y="9"/>
                </a:cxn>
                <a:cxn ang="0">
                  <a:pos x="14" y="3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18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14" y="3"/>
                </a:cxn>
                <a:cxn ang="0">
                  <a:pos x="6" y="1"/>
                </a:cxn>
                <a:cxn ang="0">
                  <a:pos x="7" y="8"/>
                </a:cxn>
                <a:cxn ang="0">
                  <a:pos x="14" y="9"/>
                </a:cxn>
                <a:cxn ang="0">
                  <a:pos x="14" y="3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19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08" y="1"/>
                </a:cxn>
                <a:cxn ang="0">
                  <a:pos x="117" y="1"/>
                </a:cxn>
                <a:cxn ang="0">
                  <a:pos x="119" y="6"/>
                </a:cxn>
                <a:cxn ang="0">
                  <a:pos x="117" y="8"/>
                </a:cxn>
                <a:cxn ang="0">
                  <a:pos x="82" y="15"/>
                </a:cxn>
                <a:cxn ang="0">
                  <a:pos x="69" y="20"/>
                </a:cxn>
                <a:cxn ang="0">
                  <a:pos x="61" y="21"/>
                </a:cxn>
                <a:cxn ang="0">
                  <a:pos x="45" y="29"/>
                </a:cxn>
                <a:cxn ang="0">
                  <a:pos x="47" y="32"/>
                </a:cxn>
                <a:cxn ang="0">
                  <a:pos x="52" y="40"/>
                </a:cxn>
                <a:cxn ang="0">
                  <a:pos x="68" y="43"/>
                </a:cxn>
                <a:cxn ang="0">
                  <a:pos x="59" y="48"/>
                </a:cxn>
                <a:cxn ang="0">
                  <a:pos x="52" y="45"/>
                </a:cxn>
                <a:cxn ang="0">
                  <a:pos x="45" y="46"/>
                </a:cxn>
                <a:cxn ang="0">
                  <a:pos x="13" y="42"/>
                </a:cxn>
                <a:cxn ang="0">
                  <a:pos x="12" y="36"/>
                </a:cxn>
                <a:cxn ang="0">
                  <a:pos x="29" y="31"/>
                </a:cxn>
                <a:cxn ang="0">
                  <a:pos x="33" y="26"/>
                </a:cxn>
                <a:cxn ang="0">
                  <a:pos x="29" y="22"/>
                </a:cxn>
                <a:cxn ang="0">
                  <a:pos x="46" y="15"/>
                </a:cxn>
                <a:cxn ang="0">
                  <a:pos x="61" y="13"/>
                </a:cxn>
                <a:cxn ang="0">
                  <a:pos x="71" y="8"/>
                </a:cxn>
                <a:cxn ang="0">
                  <a:pos x="108" y="1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20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16" y="0"/>
                </a:cxn>
                <a:cxn ang="0">
                  <a:pos x="8" y="1"/>
                </a:cxn>
                <a:cxn ang="0">
                  <a:pos x="21" y="4"/>
                </a:cxn>
                <a:cxn ang="0">
                  <a:pos x="29" y="4"/>
                </a:cxn>
                <a:cxn ang="0">
                  <a:pos x="16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21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36" y="1"/>
                </a:cxn>
                <a:cxn ang="0">
                  <a:pos x="15" y="8"/>
                </a:cxn>
                <a:cxn ang="0">
                  <a:pos x="7" y="12"/>
                </a:cxn>
                <a:cxn ang="0">
                  <a:pos x="6" y="1"/>
                </a:cxn>
                <a:cxn ang="0">
                  <a:pos x="13" y="0"/>
                </a:cxn>
                <a:cxn ang="0">
                  <a:pos x="36" y="1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22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18" y="0"/>
                </a:cxn>
                <a:cxn ang="0">
                  <a:pos x="7" y="2"/>
                </a:cxn>
                <a:cxn ang="0">
                  <a:pos x="36" y="10"/>
                </a:cxn>
                <a:cxn ang="0">
                  <a:pos x="39" y="10"/>
                </a:cxn>
                <a:cxn ang="0">
                  <a:pos x="18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23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34" y="3"/>
                </a:cxn>
                <a:cxn ang="0">
                  <a:pos x="18" y="3"/>
                </a:cxn>
                <a:cxn ang="0">
                  <a:pos x="7" y="3"/>
                </a:cxn>
                <a:cxn ang="0">
                  <a:pos x="5" y="12"/>
                </a:cxn>
                <a:cxn ang="0">
                  <a:pos x="22" y="15"/>
                </a:cxn>
                <a:cxn ang="0">
                  <a:pos x="41" y="9"/>
                </a:cxn>
                <a:cxn ang="0">
                  <a:pos x="34" y="3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24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9" y="0"/>
                </a:cxn>
                <a:cxn ang="0">
                  <a:pos x="5" y="6"/>
                </a:cxn>
                <a:cxn ang="0">
                  <a:pos x="32" y="11"/>
                </a:cxn>
                <a:cxn ang="0">
                  <a:pos x="49" y="13"/>
                </a:cxn>
                <a:cxn ang="0">
                  <a:pos x="73" y="8"/>
                </a:cxn>
                <a:cxn ang="0">
                  <a:pos x="50" y="1"/>
                </a:cxn>
                <a:cxn ang="0">
                  <a:pos x="9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25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20" y="1"/>
                </a:cxn>
                <a:cxn ang="0">
                  <a:pos x="38" y="4"/>
                </a:cxn>
                <a:cxn ang="0">
                  <a:pos x="19" y="12"/>
                </a:cxn>
                <a:cxn ang="0">
                  <a:pos x="3" y="9"/>
                </a:cxn>
                <a:cxn ang="0">
                  <a:pos x="20" y="1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26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13" y="1"/>
                </a:cxn>
                <a:cxn ang="0">
                  <a:pos x="3" y="1"/>
                </a:cxn>
                <a:cxn ang="0">
                  <a:pos x="24" y="8"/>
                </a:cxn>
                <a:cxn ang="0">
                  <a:pos x="13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27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9" y="14"/>
                </a:cxn>
                <a:cxn ang="0">
                  <a:pos x="20" y="24"/>
                </a:cxn>
                <a:cxn ang="0">
                  <a:pos x="22" y="36"/>
                </a:cxn>
                <a:cxn ang="0">
                  <a:pos x="49" y="52"/>
                </a:cxn>
                <a:cxn ang="0">
                  <a:pos x="53" y="42"/>
                </a:cxn>
                <a:cxn ang="0">
                  <a:pos x="46" y="35"/>
                </a:cxn>
                <a:cxn ang="0">
                  <a:pos x="38" y="31"/>
                </a:cxn>
                <a:cxn ang="0">
                  <a:pos x="32" y="25"/>
                </a:cxn>
                <a:cxn ang="0">
                  <a:pos x="26" y="15"/>
                </a:cxn>
                <a:cxn ang="0">
                  <a:pos x="3" y="4"/>
                </a:cxn>
                <a:cxn ang="0">
                  <a:pos x="3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28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39" y="8"/>
                </a:cxn>
                <a:cxn ang="0">
                  <a:pos x="46" y="14"/>
                </a:cxn>
                <a:cxn ang="0">
                  <a:pos x="19" y="30"/>
                </a:cxn>
                <a:cxn ang="0">
                  <a:pos x="20" y="35"/>
                </a:cxn>
                <a:cxn ang="0">
                  <a:pos x="12" y="33"/>
                </a:cxn>
                <a:cxn ang="0">
                  <a:pos x="3" y="30"/>
                </a:cxn>
                <a:cxn ang="0">
                  <a:pos x="0" y="29"/>
                </a:cxn>
                <a:cxn ang="0">
                  <a:pos x="7" y="21"/>
                </a:cxn>
                <a:cxn ang="0">
                  <a:pos x="8" y="18"/>
                </a:cxn>
                <a:cxn ang="0">
                  <a:pos x="2" y="9"/>
                </a:cxn>
                <a:cxn ang="0">
                  <a:pos x="3" y="5"/>
                </a:cxn>
                <a:cxn ang="0">
                  <a:pos x="16" y="8"/>
                </a:cxn>
                <a:cxn ang="0">
                  <a:pos x="22" y="13"/>
                </a:cxn>
                <a:cxn ang="0">
                  <a:pos x="39" y="8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29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53" y="34"/>
                </a:cxn>
                <a:cxn ang="0">
                  <a:pos x="42" y="36"/>
                </a:cxn>
                <a:cxn ang="0">
                  <a:pos x="41" y="45"/>
                </a:cxn>
                <a:cxn ang="0">
                  <a:pos x="14" y="50"/>
                </a:cxn>
                <a:cxn ang="0">
                  <a:pos x="5" y="57"/>
                </a:cxn>
                <a:cxn ang="0">
                  <a:pos x="13" y="62"/>
                </a:cxn>
                <a:cxn ang="0">
                  <a:pos x="5" y="67"/>
                </a:cxn>
                <a:cxn ang="0">
                  <a:pos x="16" y="86"/>
                </a:cxn>
                <a:cxn ang="0">
                  <a:pos x="18" y="73"/>
                </a:cxn>
                <a:cxn ang="0">
                  <a:pos x="14" y="66"/>
                </a:cxn>
                <a:cxn ang="0">
                  <a:pos x="27" y="60"/>
                </a:cxn>
                <a:cxn ang="0">
                  <a:pos x="34" y="54"/>
                </a:cxn>
                <a:cxn ang="0">
                  <a:pos x="42" y="59"/>
                </a:cxn>
                <a:cxn ang="0">
                  <a:pos x="28" y="65"/>
                </a:cxn>
                <a:cxn ang="0">
                  <a:pos x="35" y="68"/>
                </a:cxn>
                <a:cxn ang="0">
                  <a:pos x="44" y="61"/>
                </a:cxn>
                <a:cxn ang="0">
                  <a:pos x="54" y="63"/>
                </a:cxn>
                <a:cxn ang="0">
                  <a:pos x="67" y="50"/>
                </a:cxn>
                <a:cxn ang="0">
                  <a:pos x="73" y="53"/>
                </a:cxn>
                <a:cxn ang="0">
                  <a:pos x="87" y="50"/>
                </a:cxn>
                <a:cxn ang="0">
                  <a:pos x="94" y="45"/>
                </a:cxn>
                <a:cxn ang="0">
                  <a:pos x="91" y="38"/>
                </a:cxn>
                <a:cxn ang="0">
                  <a:pos x="86" y="33"/>
                </a:cxn>
                <a:cxn ang="0">
                  <a:pos x="79" y="14"/>
                </a:cxn>
                <a:cxn ang="0">
                  <a:pos x="60" y="0"/>
                </a:cxn>
                <a:cxn ang="0">
                  <a:pos x="50" y="4"/>
                </a:cxn>
                <a:cxn ang="0">
                  <a:pos x="62" y="12"/>
                </a:cxn>
                <a:cxn ang="0">
                  <a:pos x="62" y="22"/>
                </a:cxn>
                <a:cxn ang="0">
                  <a:pos x="53" y="34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30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38" y="0"/>
                </a:cxn>
                <a:cxn ang="0">
                  <a:pos x="41" y="7"/>
                </a:cxn>
                <a:cxn ang="0">
                  <a:pos x="26" y="8"/>
                </a:cxn>
                <a:cxn ang="0">
                  <a:pos x="20" y="14"/>
                </a:cxn>
                <a:cxn ang="0">
                  <a:pos x="4" y="13"/>
                </a:cxn>
                <a:cxn ang="0">
                  <a:pos x="1" y="13"/>
                </a:cxn>
                <a:cxn ang="0">
                  <a:pos x="21" y="7"/>
                </a:cxn>
                <a:cxn ang="0">
                  <a:pos x="38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31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1" y="0"/>
                </a:cxn>
                <a:cxn ang="0">
                  <a:pos x="0" y="7"/>
                </a:cxn>
                <a:cxn ang="0">
                  <a:pos x="11" y="10"/>
                </a:cxn>
                <a:cxn ang="0">
                  <a:pos x="11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32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9" y="2"/>
                </a:cxn>
                <a:cxn ang="0">
                  <a:pos x="0" y="6"/>
                </a:cxn>
                <a:cxn ang="0">
                  <a:pos x="3" y="10"/>
                </a:cxn>
                <a:cxn ang="0">
                  <a:pos x="11" y="12"/>
                </a:cxn>
                <a:cxn ang="0">
                  <a:pos x="25" y="9"/>
                </a:cxn>
                <a:cxn ang="0">
                  <a:pos x="9" y="2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33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7" y="0"/>
                </a:cxn>
                <a:cxn ang="0">
                  <a:pos x="3" y="3"/>
                </a:cxn>
                <a:cxn ang="0">
                  <a:pos x="12" y="7"/>
                </a:cxn>
                <a:cxn ang="0">
                  <a:pos x="7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34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7" y="0"/>
                </a:cxn>
                <a:cxn ang="0">
                  <a:pos x="6" y="7"/>
                </a:cxn>
                <a:cxn ang="0">
                  <a:pos x="7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35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16" y="0"/>
                </a:cxn>
                <a:cxn ang="0">
                  <a:pos x="5" y="6"/>
                </a:cxn>
                <a:cxn ang="0">
                  <a:pos x="0" y="12"/>
                </a:cxn>
                <a:cxn ang="0">
                  <a:pos x="11" y="14"/>
                </a:cxn>
                <a:cxn ang="0">
                  <a:pos x="16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36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19" y="0"/>
                </a:cxn>
                <a:cxn ang="0">
                  <a:pos x="16" y="9"/>
                </a:cxn>
                <a:cxn ang="0">
                  <a:pos x="19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37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6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6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38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5" y="2"/>
                </a:cxn>
                <a:cxn ang="0">
                  <a:pos x="1" y="4"/>
                </a:cxn>
                <a:cxn ang="0">
                  <a:pos x="4" y="7"/>
                </a:cxn>
                <a:cxn ang="0">
                  <a:pos x="5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39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8" y="9"/>
                </a:cxn>
                <a:cxn ang="0">
                  <a:pos x="3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40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9" y="9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41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42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5" y="2"/>
                </a:cxn>
                <a:cxn ang="0">
                  <a:pos x="1" y="4"/>
                </a:cxn>
                <a:cxn ang="0">
                  <a:pos x="4" y="7"/>
                </a:cxn>
                <a:cxn ang="0">
                  <a:pos x="5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43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44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45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46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688" y="533"/>
                </a:cxn>
                <a:cxn ang="0">
                  <a:pos x="507" y="486"/>
                </a:cxn>
                <a:cxn ang="0">
                  <a:pos x="240" y="527"/>
                </a:cxn>
                <a:cxn ang="0">
                  <a:pos x="70" y="621"/>
                </a:cxn>
                <a:cxn ang="0">
                  <a:pos x="18" y="769"/>
                </a:cxn>
                <a:cxn ang="0">
                  <a:pos x="222" y="866"/>
                </a:cxn>
                <a:cxn ang="0">
                  <a:pos x="468" y="851"/>
                </a:cxn>
                <a:cxn ang="0">
                  <a:pos x="604" y="930"/>
                </a:cxn>
                <a:cxn ang="0">
                  <a:pos x="688" y="1183"/>
                </a:cxn>
                <a:cxn ang="0">
                  <a:pos x="757" y="1330"/>
                </a:cxn>
                <a:cxn ang="0">
                  <a:pos x="1072" y="1286"/>
                </a:cxn>
                <a:cxn ang="0">
                  <a:pos x="1244" y="1128"/>
                </a:cxn>
                <a:cxn ang="0">
                  <a:pos x="1347" y="942"/>
                </a:cxn>
                <a:cxn ang="0">
                  <a:pos x="1520" y="816"/>
                </a:cxn>
                <a:cxn ang="0">
                  <a:pos x="1213" y="699"/>
                </a:cxn>
                <a:cxn ang="0">
                  <a:pos x="1244" y="669"/>
                </a:cxn>
                <a:cxn ang="0">
                  <a:pos x="1528" y="748"/>
                </a:cxn>
                <a:cxn ang="0">
                  <a:pos x="1672" y="647"/>
                </a:cxn>
                <a:cxn ang="0">
                  <a:pos x="1592" y="624"/>
                </a:cxn>
                <a:cxn ang="0">
                  <a:pos x="1415" y="584"/>
                </a:cxn>
                <a:cxn ang="0">
                  <a:pos x="1738" y="622"/>
                </a:cxn>
                <a:cxn ang="0">
                  <a:pos x="1973" y="697"/>
                </a:cxn>
                <a:cxn ang="0">
                  <a:pos x="2092" y="844"/>
                </a:cxn>
                <a:cxn ang="0">
                  <a:pos x="2448" y="692"/>
                </a:cxn>
                <a:cxn ang="0">
                  <a:pos x="2594" y="841"/>
                </a:cxn>
                <a:cxn ang="0">
                  <a:pos x="2600" y="714"/>
                </a:cxn>
                <a:cxn ang="0">
                  <a:pos x="2679" y="654"/>
                </a:cxn>
                <a:cxn ang="0">
                  <a:pos x="2715" y="445"/>
                </a:cxn>
                <a:cxn ang="0">
                  <a:pos x="2777" y="432"/>
                </a:cxn>
                <a:cxn ang="0">
                  <a:pos x="2807" y="349"/>
                </a:cxn>
                <a:cxn ang="0">
                  <a:pos x="2750" y="184"/>
                </a:cxn>
                <a:cxn ang="0">
                  <a:pos x="2892" y="88"/>
                </a:cxn>
                <a:cxn ang="0">
                  <a:pos x="2965" y="170"/>
                </a:cxn>
                <a:cxn ang="0">
                  <a:pos x="2958" y="101"/>
                </a:cxn>
                <a:cxn ang="0">
                  <a:pos x="3007" y="42"/>
                </a:cxn>
                <a:cxn ang="0">
                  <a:pos x="3104" y="0"/>
                </a:cxn>
                <a:cxn ang="0">
                  <a:pos x="2772" y="51"/>
                </a:cxn>
                <a:cxn ang="0">
                  <a:pos x="2410" y="68"/>
                </a:cxn>
                <a:cxn ang="0">
                  <a:pos x="2055" y="24"/>
                </a:cxn>
                <a:cxn ang="0">
                  <a:pos x="1723" y="53"/>
                </a:cxn>
                <a:cxn ang="0">
                  <a:pos x="1584" y="139"/>
                </a:cxn>
                <a:cxn ang="0">
                  <a:pos x="1409" y="112"/>
                </a:cxn>
                <a:cxn ang="0">
                  <a:pos x="1154" y="150"/>
                </a:cxn>
                <a:cxn ang="0">
                  <a:pos x="1015" y="114"/>
                </a:cxn>
                <a:cxn ang="0">
                  <a:pos x="555" y="203"/>
                </a:cxn>
                <a:cxn ang="0">
                  <a:pos x="816" y="174"/>
                </a:cxn>
                <a:cxn ang="0">
                  <a:pos x="971" y="225"/>
                </a:cxn>
                <a:cxn ang="0">
                  <a:pos x="675" y="292"/>
                </a:cxn>
                <a:cxn ang="0">
                  <a:pos x="419" y="340"/>
                </a:cxn>
                <a:cxn ang="0">
                  <a:pos x="254" y="438"/>
                </a:cxn>
                <a:cxn ang="0">
                  <a:pos x="431" y="451"/>
                </a:cxn>
                <a:cxn ang="0">
                  <a:pos x="580" y="468"/>
                </a:cxn>
                <a:cxn ang="0">
                  <a:pos x="750" y="482"/>
                </a:cxn>
                <a:cxn ang="0">
                  <a:pos x="741" y="419"/>
                </a:cxn>
                <a:cxn ang="0">
                  <a:pos x="901" y="448"/>
                </a:cxn>
                <a:cxn ang="0">
                  <a:pos x="1045" y="383"/>
                </a:cxn>
                <a:cxn ang="0">
                  <a:pos x="1176" y="393"/>
                </a:cxn>
                <a:cxn ang="0">
                  <a:pos x="973" y="489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33" name="灯片编号占位符 4"/>
          <p:cNvSpPr>
            <a:spLocks noGrp="1"/>
          </p:cNvSpPr>
          <p:nvPr/>
        </p:nvSpPr>
        <p:spPr>
          <a:xfrm>
            <a:off x="6872288" y="5730875"/>
            <a:ext cx="2133600" cy="273050"/>
          </a:xfrm>
          <a:prstGeom prst="rect">
            <a:avLst/>
          </a:prstGeom>
          <a:noFill/>
          <a:ln w="9525">
            <a:noFill/>
          </a:ln>
        </p:spPr>
        <p:txBody>
          <a:bodyPr lIns="68573" tIns="34287" rIns="68573" bIns="34287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0050" y="2942590"/>
            <a:ext cx="3442335" cy="23634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5140" y="359410"/>
            <a:ext cx="79063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Those details are called central details. </a:t>
            </a:r>
            <a:r>
              <a:rPr lang="en-US" altLang="zh-CN">
                <a:solidFill>
                  <a:srgbClr val="FF0000"/>
                </a:solidFill>
              </a:rPr>
              <a:t>In contrast</a:t>
            </a:r>
            <a:r>
              <a:rPr lang="en-US" altLang="zh-CN"/>
              <a:t>, what we're not paying attention to,  or has little or  no significance to our brain at the time, are called  peripheral  detail.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10540" y="1870710"/>
            <a:ext cx="4738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buffer                                   缓冲存储区</a:t>
            </a:r>
            <a:endParaRPr lang="en-US" altLang="zh-CN"/>
          </a:p>
          <a:p>
            <a:r>
              <a:rPr lang="en-US" altLang="zh-CN"/>
              <a:t>RAM    random access memory     随机存储器</a:t>
            </a:r>
            <a:endParaRPr lang="en-US" altLang="zh-CN"/>
          </a:p>
          <a:p>
            <a:r>
              <a:rPr lang="en-US" altLang="zh-CN"/>
              <a:t>from   moment to moment             </a:t>
            </a:r>
            <a:r>
              <a:rPr lang="zh-CN" altLang="en-US"/>
              <a:t>时时刻刻</a:t>
            </a:r>
            <a:endParaRPr lang="en-US" altLang="zh-CN"/>
          </a:p>
          <a:p>
            <a:r>
              <a:rPr lang="en-US" altLang="zh-CN"/>
              <a:t>peripheral                                           </a:t>
            </a:r>
            <a:r>
              <a:rPr lang="zh-CN" altLang="en-US"/>
              <a:t>外围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10540" y="3924935"/>
            <a:ext cx="44945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computer science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physical hardware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页脚占位符 3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lIns="91440" tIns="45720" rIns="91440" bIns="45720" rtlCol="0" anchor="ctr"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0572AC-7047-47FC-B69E-F29813DC216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任意多边形 11"/>
          <p:cNvSpPr/>
          <p:nvPr/>
        </p:nvSpPr>
        <p:spPr>
          <a:xfrm>
            <a:off x="3175" y="5732463"/>
            <a:ext cx="9144000" cy="268287"/>
          </a:xfrm>
          <a:custGeom>
            <a:avLst/>
            <a:gdLst>
              <a:gd name="txL" fmla="*/ 0 w 9144000"/>
              <a:gd name="txT" fmla="*/ 0 h 756293"/>
              <a:gd name="txR" fmla="*/ 9144000 w 9144000"/>
              <a:gd name="txB" fmla="*/ 756293 h 756293"/>
            </a:gdLst>
            <a:ahLst/>
            <a:cxnLst>
              <a:cxn ang="0">
                <a:pos x="0" y="0"/>
              </a:cxn>
              <a:cxn ang="0">
                <a:pos x="16256000" y="0"/>
              </a:cxn>
              <a:cxn ang="0">
                <a:pos x="16256000" y="59754"/>
              </a:cxn>
              <a:cxn ang="0">
                <a:pos x="14415852" y="59754"/>
              </a:cxn>
              <a:cxn ang="0">
                <a:pos x="14415852" y="59754"/>
              </a:cxn>
              <a:cxn ang="0">
                <a:pos x="0" y="59754"/>
              </a:cxn>
              <a:cxn ang="0">
                <a:pos x="0" y="0"/>
              </a:cxn>
            </a:cxnLst>
            <a:rect l="txL" t="txT" r="txR" b="tx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>
              <a:alpha val="100000"/>
            </a:srgbClr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5" name="平行四边形 13"/>
          <p:cNvSpPr/>
          <p:nvPr/>
        </p:nvSpPr>
        <p:spPr>
          <a:xfrm>
            <a:off x="4213225" y="5732463"/>
            <a:ext cx="830263" cy="268287"/>
          </a:xfrm>
          <a:prstGeom prst="parallelogram">
            <a:avLst>
              <a:gd name="adj" fmla="val 24915"/>
            </a:avLst>
          </a:prstGeom>
          <a:solidFill>
            <a:srgbClr val="FFC000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6" name="平行四边形 12"/>
          <p:cNvSpPr/>
          <p:nvPr/>
        </p:nvSpPr>
        <p:spPr>
          <a:xfrm>
            <a:off x="8085138" y="1144588"/>
            <a:ext cx="830262" cy="123825"/>
          </a:xfrm>
          <a:prstGeom prst="parallelogram">
            <a:avLst>
              <a:gd name="adj" fmla="val 24862"/>
            </a:avLst>
          </a:prstGeom>
          <a:solidFill>
            <a:srgbClr val="FFC000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7" name="平行四边形 13"/>
          <p:cNvSpPr/>
          <p:nvPr/>
        </p:nvSpPr>
        <p:spPr>
          <a:xfrm>
            <a:off x="7237413" y="1144588"/>
            <a:ext cx="830262" cy="123825"/>
          </a:xfrm>
          <a:prstGeom prst="parallelogram">
            <a:avLst>
              <a:gd name="adj" fmla="val 24862"/>
            </a:avLst>
          </a:prstGeom>
          <a:solidFill>
            <a:srgbClr val="1B2153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28"/>
          <p:cNvSpPr/>
          <p:nvPr/>
        </p:nvSpPr>
        <p:spPr>
          <a:xfrm>
            <a:off x="1116013" y="1125538"/>
            <a:ext cx="8775700" cy="647700"/>
          </a:xfrm>
          <a:prstGeom prst="rect">
            <a:avLst/>
          </a:prstGeom>
          <a:noFill/>
          <a:ln w="9525">
            <a:noFill/>
          </a:ln>
        </p:spPr>
        <p:txBody>
          <a:bodyPr lIns="91431" tIns="45716" rIns="91431" bIns="45716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sz="3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Parallelogram 33"/>
          <p:cNvSpPr/>
          <p:nvPr/>
        </p:nvSpPr>
        <p:spPr>
          <a:xfrm>
            <a:off x="323850" y="857250"/>
            <a:ext cx="647700" cy="93662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10250" name="Group 3"/>
          <p:cNvGrpSpPr/>
          <p:nvPr/>
        </p:nvGrpSpPr>
        <p:grpSpPr>
          <a:xfrm>
            <a:off x="755650" y="1917700"/>
            <a:ext cx="7866063" cy="3146425"/>
            <a:chOff x="0" y="0"/>
            <a:chExt cx="4955" cy="1982"/>
          </a:xfrm>
        </p:grpSpPr>
        <p:sp>
          <p:nvSpPr>
            <p:cNvPr id="10254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74" y="89"/>
                </a:cxn>
                <a:cxn ang="0">
                  <a:pos x="205" y="72"/>
                </a:cxn>
                <a:cxn ang="0">
                  <a:pos x="277" y="83"/>
                </a:cxn>
                <a:cxn ang="0">
                  <a:pos x="265" y="153"/>
                </a:cxn>
                <a:cxn ang="0">
                  <a:pos x="174" y="200"/>
                </a:cxn>
                <a:cxn ang="0">
                  <a:pos x="140" y="245"/>
                </a:cxn>
                <a:cxn ang="0">
                  <a:pos x="182" y="331"/>
                </a:cxn>
                <a:cxn ang="0">
                  <a:pos x="202" y="331"/>
                </a:cxn>
                <a:cxn ang="0">
                  <a:pos x="209" y="312"/>
                </a:cxn>
                <a:cxn ang="0">
                  <a:pos x="306" y="397"/>
                </a:cxn>
                <a:cxn ang="0">
                  <a:pos x="415" y="413"/>
                </a:cxn>
                <a:cxn ang="0">
                  <a:pos x="507" y="465"/>
                </a:cxn>
                <a:cxn ang="0">
                  <a:pos x="545" y="489"/>
                </a:cxn>
                <a:cxn ang="0">
                  <a:pos x="492" y="554"/>
                </a:cxn>
                <a:cxn ang="0">
                  <a:pos x="585" y="613"/>
                </a:cxn>
                <a:cxn ang="0">
                  <a:pos x="660" y="696"/>
                </a:cxn>
                <a:cxn ang="0">
                  <a:pos x="698" y="795"/>
                </a:cxn>
                <a:cxn ang="0">
                  <a:pos x="762" y="874"/>
                </a:cxn>
                <a:cxn ang="0">
                  <a:pos x="817" y="867"/>
                </a:cxn>
                <a:cxn ang="0">
                  <a:pos x="794" y="823"/>
                </a:cxn>
                <a:cxn ang="0">
                  <a:pos x="822" y="793"/>
                </a:cxn>
                <a:cxn ang="0">
                  <a:pos x="873" y="767"/>
                </a:cxn>
                <a:cxn ang="0">
                  <a:pos x="925" y="715"/>
                </a:cxn>
                <a:cxn ang="0">
                  <a:pos x="1001" y="671"/>
                </a:cxn>
                <a:cxn ang="0">
                  <a:pos x="1036" y="600"/>
                </a:cxn>
                <a:cxn ang="0">
                  <a:pos x="990" y="529"/>
                </a:cxn>
                <a:cxn ang="0">
                  <a:pos x="878" y="485"/>
                </a:cxn>
                <a:cxn ang="0">
                  <a:pos x="705" y="441"/>
                </a:cxn>
                <a:cxn ang="0">
                  <a:pos x="622" y="434"/>
                </a:cxn>
                <a:cxn ang="0">
                  <a:pos x="577" y="436"/>
                </a:cxn>
                <a:cxn ang="0">
                  <a:pos x="507" y="451"/>
                </a:cxn>
                <a:cxn ang="0">
                  <a:pos x="484" y="404"/>
                </a:cxn>
                <a:cxn ang="0">
                  <a:pos x="470" y="365"/>
                </a:cxn>
                <a:cxn ang="0">
                  <a:pos x="403" y="380"/>
                </a:cxn>
                <a:cxn ang="0">
                  <a:pos x="363" y="327"/>
                </a:cxn>
                <a:cxn ang="0">
                  <a:pos x="473" y="314"/>
                </a:cxn>
                <a:cxn ang="0">
                  <a:pos x="537" y="312"/>
                </a:cxn>
                <a:cxn ang="0">
                  <a:pos x="573" y="310"/>
                </a:cxn>
                <a:cxn ang="0">
                  <a:pos x="675" y="259"/>
                </a:cxn>
                <a:cxn ang="0">
                  <a:pos x="756" y="233"/>
                </a:cxn>
                <a:cxn ang="0">
                  <a:pos x="816" y="219"/>
                </a:cxn>
                <a:cxn ang="0">
                  <a:pos x="856" y="185"/>
                </a:cxn>
                <a:cxn ang="0">
                  <a:pos x="822" y="177"/>
                </a:cxn>
                <a:cxn ang="0">
                  <a:pos x="975" y="157"/>
                </a:cxn>
                <a:cxn ang="0">
                  <a:pos x="898" y="118"/>
                </a:cxn>
                <a:cxn ang="0">
                  <a:pos x="848" y="91"/>
                </a:cxn>
                <a:cxn ang="0">
                  <a:pos x="780" y="125"/>
                </a:cxn>
                <a:cxn ang="0">
                  <a:pos x="709" y="153"/>
                </a:cxn>
                <a:cxn ang="0">
                  <a:pos x="653" y="104"/>
                </a:cxn>
                <a:cxn ang="0">
                  <a:pos x="774" y="83"/>
                </a:cxn>
                <a:cxn ang="0">
                  <a:pos x="809" y="68"/>
                </a:cxn>
                <a:cxn ang="0">
                  <a:pos x="848" y="60"/>
                </a:cxn>
                <a:cxn ang="0">
                  <a:pos x="821" y="50"/>
                </a:cxn>
                <a:cxn ang="0">
                  <a:pos x="806" y="41"/>
                </a:cxn>
                <a:cxn ang="0">
                  <a:pos x="767" y="35"/>
                </a:cxn>
                <a:cxn ang="0">
                  <a:pos x="706" y="47"/>
                </a:cxn>
                <a:cxn ang="0">
                  <a:pos x="606" y="41"/>
                </a:cxn>
                <a:cxn ang="0">
                  <a:pos x="351" y="0"/>
                </a:cxn>
                <a:cxn ang="0">
                  <a:pos x="220" y="11"/>
                </a:cxn>
                <a:cxn ang="0">
                  <a:pos x="185" y="35"/>
                </a:cxn>
                <a:cxn ang="0">
                  <a:pos x="82" y="60"/>
                </a:cxn>
                <a:cxn ang="0">
                  <a:pos x="82" y="74"/>
                </a:cxn>
                <a:cxn ang="0">
                  <a:pos x="2" y="87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5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0" y="1"/>
                </a:cxn>
                <a:cxn ang="0">
                  <a:pos x="0" y="7"/>
                </a:cxn>
                <a:cxn ang="0">
                  <a:pos x="14" y="12"/>
                </a:cxn>
                <a:cxn ang="0">
                  <a:pos x="28" y="8"/>
                </a:cxn>
                <a:cxn ang="0">
                  <a:pos x="18" y="0"/>
                </a:cxn>
                <a:cxn ang="0">
                  <a:pos x="10" y="1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6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8" y="0"/>
                </a:cxn>
                <a:cxn ang="0">
                  <a:pos x="17" y="14"/>
                </a:cxn>
                <a:cxn ang="0">
                  <a:pos x="27" y="14"/>
                </a:cxn>
                <a:cxn ang="0">
                  <a:pos x="25" y="5"/>
                </a:cxn>
                <a:cxn ang="0">
                  <a:pos x="17" y="1"/>
                </a:cxn>
                <a:cxn ang="0">
                  <a:pos x="8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7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62" y="0"/>
                </a:cxn>
                <a:cxn ang="0">
                  <a:pos x="51" y="3"/>
                </a:cxn>
                <a:cxn ang="0">
                  <a:pos x="35" y="8"/>
                </a:cxn>
                <a:cxn ang="0">
                  <a:pos x="25" y="14"/>
                </a:cxn>
                <a:cxn ang="0">
                  <a:pos x="14" y="18"/>
                </a:cxn>
                <a:cxn ang="0">
                  <a:pos x="41" y="29"/>
                </a:cxn>
                <a:cxn ang="0">
                  <a:pos x="51" y="32"/>
                </a:cxn>
                <a:cxn ang="0">
                  <a:pos x="54" y="32"/>
                </a:cxn>
                <a:cxn ang="0">
                  <a:pos x="57" y="30"/>
                </a:cxn>
                <a:cxn ang="0">
                  <a:pos x="62" y="35"/>
                </a:cxn>
                <a:cxn ang="0">
                  <a:pos x="78" y="30"/>
                </a:cxn>
                <a:cxn ang="0">
                  <a:pos x="83" y="26"/>
                </a:cxn>
                <a:cxn ang="0">
                  <a:pos x="65" y="14"/>
                </a:cxn>
                <a:cxn ang="0">
                  <a:pos x="73" y="8"/>
                </a:cxn>
                <a:cxn ang="0">
                  <a:pos x="72" y="1"/>
                </a:cxn>
                <a:cxn ang="0">
                  <a:pos x="62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8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29" y="4"/>
                </a:cxn>
                <a:cxn ang="0">
                  <a:pos x="11" y="4"/>
                </a:cxn>
                <a:cxn ang="0">
                  <a:pos x="3" y="6"/>
                </a:cxn>
                <a:cxn ang="0">
                  <a:pos x="15" y="18"/>
                </a:cxn>
                <a:cxn ang="0">
                  <a:pos x="33" y="16"/>
                </a:cxn>
                <a:cxn ang="0">
                  <a:pos x="59" y="19"/>
                </a:cxn>
                <a:cxn ang="0">
                  <a:pos x="70" y="21"/>
                </a:cxn>
                <a:cxn ang="0">
                  <a:pos x="84" y="31"/>
                </a:cxn>
                <a:cxn ang="0">
                  <a:pos x="89" y="40"/>
                </a:cxn>
                <a:cxn ang="0">
                  <a:pos x="100" y="35"/>
                </a:cxn>
                <a:cxn ang="0">
                  <a:pos x="106" y="34"/>
                </a:cxn>
                <a:cxn ang="0">
                  <a:pos x="118" y="36"/>
                </a:cxn>
                <a:cxn ang="0">
                  <a:pos x="123" y="28"/>
                </a:cxn>
                <a:cxn ang="0">
                  <a:pos x="96" y="19"/>
                </a:cxn>
                <a:cxn ang="0">
                  <a:pos x="66" y="7"/>
                </a:cxn>
                <a:cxn ang="0">
                  <a:pos x="33" y="9"/>
                </a:cxn>
                <a:cxn ang="0">
                  <a:pos x="29" y="4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9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36" y="0"/>
                </a:cxn>
                <a:cxn ang="0">
                  <a:pos x="27" y="2"/>
                </a:cxn>
                <a:cxn ang="0">
                  <a:pos x="20" y="11"/>
                </a:cxn>
                <a:cxn ang="0">
                  <a:pos x="9" y="12"/>
                </a:cxn>
                <a:cxn ang="0">
                  <a:pos x="3" y="15"/>
                </a:cxn>
                <a:cxn ang="0">
                  <a:pos x="8" y="19"/>
                </a:cxn>
                <a:cxn ang="0">
                  <a:pos x="84" y="12"/>
                </a:cxn>
                <a:cxn ang="0">
                  <a:pos x="77" y="6"/>
                </a:cxn>
                <a:cxn ang="0">
                  <a:pos x="66" y="3"/>
                </a:cxn>
                <a:cxn ang="0">
                  <a:pos x="64" y="8"/>
                </a:cxn>
                <a:cxn ang="0">
                  <a:pos x="56" y="6"/>
                </a:cxn>
                <a:cxn ang="0">
                  <a:pos x="42" y="5"/>
                </a:cxn>
                <a:cxn ang="0">
                  <a:pos x="36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0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6" y="9"/>
                </a:cxn>
                <a:cxn ang="0">
                  <a:pos x="20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1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0" y="0"/>
                </a:cxn>
                <a:cxn ang="0">
                  <a:pos x="0" y="5"/>
                </a:cxn>
                <a:cxn ang="0">
                  <a:pos x="11" y="12"/>
                </a:cxn>
                <a:cxn ang="0">
                  <a:pos x="9" y="6"/>
                </a:cxn>
                <a:cxn ang="0">
                  <a:pos x="11" y="2"/>
                </a:cxn>
                <a:cxn ang="0">
                  <a:pos x="10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2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41" y="1"/>
                </a:cxn>
                <a:cxn ang="0">
                  <a:pos x="16" y="11"/>
                </a:cxn>
                <a:cxn ang="0">
                  <a:pos x="3" y="13"/>
                </a:cxn>
                <a:cxn ang="0">
                  <a:pos x="0" y="13"/>
                </a:cxn>
                <a:cxn ang="0">
                  <a:pos x="16" y="20"/>
                </a:cxn>
                <a:cxn ang="0">
                  <a:pos x="24" y="22"/>
                </a:cxn>
                <a:cxn ang="0">
                  <a:pos x="44" y="16"/>
                </a:cxn>
                <a:cxn ang="0">
                  <a:pos x="52" y="15"/>
                </a:cxn>
                <a:cxn ang="0">
                  <a:pos x="53" y="19"/>
                </a:cxn>
                <a:cxn ang="0">
                  <a:pos x="41" y="21"/>
                </a:cxn>
                <a:cxn ang="0">
                  <a:pos x="46" y="25"/>
                </a:cxn>
                <a:cxn ang="0">
                  <a:pos x="26" y="30"/>
                </a:cxn>
                <a:cxn ang="0">
                  <a:pos x="45" y="37"/>
                </a:cxn>
                <a:cxn ang="0">
                  <a:pos x="53" y="39"/>
                </a:cxn>
                <a:cxn ang="0">
                  <a:pos x="76" y="35"/>
                </a:cxn>
                <a:cxn ang="0">
                  <a:pos x="96" y="36"/>
                </a:cxn>
                <a:cxn ang="0">
                  <a:pos x="108" y="40"/>
                </a:cxn>
                <a:cxn ang="0">
                  <a:pos x="131" y="37"/>
                </a:cxn>
                <a:cxn ang="0">
                  <a:pos x="143" y="35"/>
                </a:cxn>
                <a:cxn ang="0">
                  <a:pos x="142" y="27"/>
                </a:cxn>
                <a:cxn ang="0">
                  <a:pos x="150" y="24"/>
                </a:cxn>
                <a:cxn ang="0">
                  <a:pos x="153" y="16"/>
                </a:cxn>
                <a:cxn ang="0">
                  <a:pos x="135" y="20"/>
                </a:cxn>
                <a:cxn ang="0">
                  <a:pos x="129" y="15"/>
                </a:cxn>
                <a:cxn ang="0">
                  <a:pos x="110" y="15"/>
                </a:cxn>
                <a:cxn ang="0">
                  <a:pos x="86" y="3"/>
                </a:cxn>
                <a:cxn ang="0">
                  <a:pos x="60" y="4"/>
                </a:cxn>
                <a:cxn ang="0">
                  <a:pos x="53" y="1"/>
                </a:cxn>
                <a:cxn ang="0">
                  <a:pos x="41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3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63" y="4"/>
                </a:cxn>
                <a:cxn ang="0">
                  <a:pos x="9" y="8"/>
                </a:cxn>
                <a:cxn ang="0">
                  <a:pos x="6" y="12"/>
                </a:cxn>
                <a:cxn ang="0">
                  <a:pos x="36" y="18"/>
                </a:cxn>
                <a:cxn ang="0">
                  <a:pos x="87" y="25"/>
                </a:cxn>
                <a:cxn ang="0">
                  <a:pos x="114" y="24"/>
                </a:cxn>
                <a:cxn ang="0">
                  <a:pos x="121" y="22"/>
                </a:cxn>
                <a:cxn ang="0">
                  <a:pos x="114" y="15"/>
                </a:cxn>
                <a:cxn ang="0">
                  <a:pos x="106" y="13"/>
                </a:cxn>
                <a:cxn ang="0">
                  <a:pos x="84" y="9"/>
                </a:cxn>
                <a:cxn ang="0">
                  <a:pos x="63" y="4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4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43" y="3"/>
                </a:cxn>
                <a:cxn ang="0">
                  <a:pos x="33" y="8"/>
                </a:cxn>
                <a:cxn ang="0">
                  <a:pos x="14" y="13"/>
                </a:cxn>
                <a:cxn ang="0">
                  <a:pos x="35" y="27"/>
                </a:cxn>
                <a:cxn ang="0">
                  <a:pos x="51" y="29"/>
                </a:cxn>
                <a:cxn ang="0">
                  <a:pos x="67" y="34"/>
                </a:cxn>
                <a:cxn ang="0">
                  <a:pos x="82" y="29"/>
                </a:cxn>
                <a:cxn ang="0">
                  <a:pos x="93" y="35"/>
                </a:cxn>
                <a:cxn ang="0">
                  <a:pos x="97" y="43"/>
                </a:cxn>
                <a:cxn ang="0">
                  <a:pos x="74" y="52"/>
                </a:cxn>
                <a:cxn ang="0">
                  <a:pos x="58" y="60"/>
                </a:cxn>
                <a:cxn ang="0">
                  <a:pos x="45" y="58"/>
                </a:cxn>
                <a:cxn ang="0">
                  <a:pos x="36" y="57"/>
                </a:cxn>
                <a:cxn ang="0">
                  <a:pos x="28" y="64"/>
                </a:cxn>
                <a:cxn ang="0">
                  <a:pos x="25" y="68"/>
                </a:cxn>
                <a:cxn ang="0">
                  <a:pos x="47" y="71"/>
                </a:cxn>
                <a:cxn ang="0">
                  <a:pos x="61" y="70"/>
                </a:cxn>
                <a:cxn ang="0">
                  <a:pos x="74" y="80"/>
                </a:cxn>
                <a:cxn ang="0">
                  <a:pos x="82" y="81"/>
                </a:cxn>
                <a:cxn ang="0">
                  <a:pos x="90" y="82"/>
                </a:cxn>
                <a:cxn ang="0">
                  <a:pos x="100" y="86"/>
                </a:cxn>
                <a:cxn ang="0">
                  <a:pos x="117" y="81"/>
                </a:cxn>
                <a:cxn ang="0">
                  <a:pos x="131" y="81"/>
                </a:cxn>
                <a:cxn ang="0">
                  <a:pos x="148" y="73"/>
                </a:cxn>
                <a:cxn ang="0">
                  <a:pos x="146" y="64"/>
                </a:cxn>
                <a:cxn ang="0">
                  <a:pos x="141" y="60"/>
                </a:cxn>
                <a:cxn ang="0">
                  <a:pos x="150" y="57"/>
                </a:cxn>
                <a:cxn ang="0">
                  <a:pos x="158" y="63"/>
                </a:cxn>
                <a:cxn ang="0">
                  <a:pos x="160" y="68"/>
                </a:cxn>
                <a:cxn ang="0">
                  <a:pos x="169" y="67"/>
                </a:cxn>
                <a:cxn ang="0">
                  <a:pos x="196" y="58"/>
                </a:cxn>
                <a:cxn ang="0">
                  <a:pos x="189" y="50"/>
                </a:cxn>
                <a:cxn ang="0">
                  <a:pos x="168" y="42"/>
                </a:cxn>
                <a:cxn ang="0">
                  <a:pos x="171" y="37"/>
                </a:cxn>
                <a:cxn ang="0">
                  <a:pos x="179" y="35"/>
                </a:cxn>
                <a:cxn ang="0">
                  <a:pos x="163" y="22"/>
                </a:cxn>
                <a:cxn ang="0">
                  <a:pos x="150" y="20"/>
                </a:cxn>
                <a:cxn ang="0">
                  <a:pos x="143" y="19"/>
                </a:cxn>
                <a:cxn ang="0">
                  <a:pos x="130" y="11"/>
                </a:cxn>
                <a:cxn ang="0">
                  <a:pos x="100" y="15"/>
                </a:cxn>
                <a:cxn ang="0">
                  <a:pos x="107" y="9"/>
                </a:cxn>
                <a:cxn ang="0">
                  <a:pos x="90" y="6"/>
                </a:cxn>
                <a:cxn ang="0">
                  <a:pos x="77" y="6"/>
                </a:cxn>
                <a:cxn ang="0">
                  <a:pos x="43" y="3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5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16" y="0"/>
                </a:cxn>
                <a:cxn ang="0">
                  <a:pos x="0" y="3"/>
                </a:cxn>
                <a:cxn ang="0">
                  <a:pos x="19" y="12"/>
                </a:cxn>
                <a:cxn ang="0">
                  <a:pos x="30" y="16"/>
                </a:cxn>
                <a:cxn ang="0">
                  <a:pos x="37" y="9"/>
                </a:cxn>
                <a:cxn ang="0">
                  <a:pos x="29" y="2"/>
                </a:cxn>
                <a:cxn ang="0">
                  <a:pos x="1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6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29" y="2"/>
                </a:cxn>
                <a:cxn ang="0">
                  <a:pos x="16" y="8"/>
                </a:cxn>
                <a:cxn ang="0">
                  <a:pos x="3" y="8"/>
                </a:cxn>
                <a:cxn ang="0">
                  <a:pos x="10" y="18"/>
                </a:cxn>
                <a:cxn ang="0">
                  <a:pos x="50" y="11"/>
                </a:cxn>
                <a:cxn ang="0">
                  <a:pos x="57" y="5"/>
                </a:cxn>
                <a:cxn ang="0">
                  <a:pos x="38" y="2"/>
                </a:cxn>
                <a:cxn ang="0">
                  <a:pos x="29" y="2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7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25" y="0"/>
                </a:cxn>
                <a:cxn ang="0">
                  <a:pos x="6" y="5"/>
                </a:cxn>
                <a:cxn ang="0">
                  <a:pos x="14" y="11"/>
                </a:cxn>
                <a:cxn ang="0">
                  <a:pos x="31" y="9"/>
                </a:cxn>
                <a:cxn ang="0">
                  <a:pos x="39" y="6"/>
                </a:cxn>
                <a:cxn ang="0">
                  <a:pos x="25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8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38" y="4"/>
                </a:cxn>
                <a:cxn ang="0">
                  <a:pos x="18" y="1"/>
                </a:cxn>
                <a:cxn ang="0">
                  <a:pos x="0" y="6"/>
                </a:cxn>
                <a:cxn ang="0">
                  <a:pos x="26" y="11"/>
                </a:cxn>
                <a:cxn ang="0">
                  <a:pos x="43" y="14"/>
                </a:cxn>
                <a:cxn ang="0">
                  <a:pos x="56" y="6"/>
                </a:cxn>
                <a:cxn ang="0">
                  <a:pos x="54" y="2"/>
                </a:cxn>
                <a:cxn ang="0">
                  <a:pos x="43" y="0"/>
                </a:cxn>
                <a:cxn ang="0">
                  <a:pos x="38" y="4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9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1" y="1"/>
                </a:cxn>
                <a:cxn ang="0">
                  <a:pos x="0" y="6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35" y="4"/>
                </a:cxn>
                <a:cxn ang="0">
                  <a:pos x="30" y="0"/>
                </a:cxn>
                <a:cxn ang="0">
                  <a:pos x="11" y="1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70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24" y="0"/>
                </a:cxn>
                <a:cxn ang="0">
                  <a:pos x="9" y="2"/>
                </a:cxn>
                <a:cxn ang="0">
                  <a:pos x="3" y="13"/>
                </a:cxn>
                <a:cxn ang="0">
                  <a:pos x="8" y="20"/>
                </a:cxn>
                <a:cxn ang="0">
                  <a:pos x="0" y="25"/>
                </a:cxn>
                <a:cxn ang="0">
                  <a:pos x="35" y="30"/>
                </a:cxn>
                <a:cxn ang="0">
                  <a:pos x="53" y="32"/>
                </a:cxn>
                <a:cxn ang="0">
                  <a:pos x="97" y="30"/>
                </a:cxn>
                <a:cxn ang="0">
                  <a:pos x="49" y="25"/>
                </a:cxn>
                <a:cxn ang="0">
                  <a:pos x="35" y="22"/>
                </a:cxn>
                <a:cxn ang="0">
                  <a:pos x="28" y="18"/>
                </a:cxn>
                <a:cxn ang="0">
                  <a:pos x="32" y="12"/>
                </a:cxn>
                <a:cxn ang="0">
                  <a:pos x="24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71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21" y="0"/>
                </a:cxn>
                <a:cxn ang="0">
                  <a:pos x="15" y="7"/>
                </a:cxn>
                <a:cxn ang="0">
                  <a:pos x="3" y="6"/>
                </a:cxn>
                <a:cxn ang="0">
                  <a:pos x="3" y="2"/>
                </a:cxn>
                <a:cxn ang="0">
                  <a:pos x="21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72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8" y="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73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0" y="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74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2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75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7" y="9"/>
                </a:cxn>
                <a:cxn ang="0">
                  <a:pos x="21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76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7" y="9"/>
                </a:cxn>
                <a:cxn ang="0">
                  <a:pos x="21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77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9" y="0"/>
                </a:cxn>
                <a:cxn ang="0">
                  <a:pos x="4" y="6"/>
                </a:cxn>
                <a:cxn ang="0">
                  <a:pos x="19" y="9"/>
                </a:cxn>
                <a:cxn ang="0">
                  <a:pos x="23" y="1"/>
                </a:cxn>
                <a:cxn ang="0">
                  <a:pos x="9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78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6" y="9"/>
                </a:cxn>
                <a:cxn ang="0">
                  <a:pos x="20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79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18" y="19"/>
                </a:cxn>
                <a:cxn ang="0">
                  <a:pos x="3" y="31"/>
                </a:cxn>
                <a:cxn ang="0">
                  <a:pos x="23" y="34"/>
                </a:cxn>
                <a:cxn ang="0">
                  <a:pos x="10" y="40"/>
                </a:cxn>
                <a:cxn ang="0">
                  <a:pos x="67" y="46"/>
                </a:cxn>
                <a:cxn ang="0">
                  <a:pos x="91" y="45"/>
                </a:cxn>
                <a:cxn ang="0">
                  <a:pos x="160" y="27"/>
                </a:cxn>
                <a:cxn ang="0">
                  <a:pos x="192" y="22"/>
                </a:cxn>
                <a:cxn ang="0">
                  <a:pos x="208" y="27"/>
                </a:cxn>
                <a:cxn ang="0">
                  <a:pos x="175" y="30"/>
                </a:cxn>
                <a:cxn ang="0">
                  <a:pos x="155" y="38"/>
                </a:cxn>
                <a:cxn ang="0">
                  <a:pos x="163" y="41"/>
                </a:cxn>
                <a:cxn ang="0">
                  <a:pos x="166" y="54"/>
                </a:cxn>
                <a:cxn ang="0">
                  <a:pos x="224" y="66"/>
                </a:cxn>
                <a:cxn ang="0">
                  <a:pos x="216" y="72"/>
                </a:cxn>
                <a:cxn ang="0">
                  <a:pos x="235" y="84"/>
                </a:cxn>
                <a:cxn ang="0">
                  <a:pos x="223" y="91"/>
                </a:cxn>
                <a:cxn ang="0">
                  <a:pos x="208" y="101"/>
                </a:cxn>
                <a:cxn ang="0">
                  <a:pos x="188" y="111"/>
                </a:cxn>
                <a:cxn ang="0">
                  <a:pos x="187" y="144"/>
                </a:cxn>
                <a:cxn ang="0">
                  <a:pos x="213" y="152"/>
                </a:cxn>
                <a:cxn ang="0">
                  <a:pos x="249" y="153"/>
                </a:cxn>
                <a:cxn ang="0">
                  <a:pos x="264" y="144"/>
                </a:cxn>
                <a:cxn ang="0">
                  <a:pos x="324" y="122"/>
                </a:cxn>
                <a:cxn ang="0">
                  <a:pos x="366" y="115"/>
                </a:cxn>
                <a:cxn ang="0">
                  <a:pos x="414" y="105"/>
                </a:cxn>
                <a:cxn ang="0">
                  <a:pos x="461" y="99"/>
                </a:cxn>
                <a:cxn ang="0">
                  <a:pos x="488" y="89"/>
                </a:cxn>
                <a:cxn ang="0">
                  <a:pos x="513" y="69"/>
                </a:cxn>
                <a:cxn ang="0">
                  <a:pos x="514" y="53"/>
                </a:cxn>
                <a:cxn ang="0">
                  <a:pos x="514" y="43"/>
                </a:cxn>
                <a:cxn ang="0">
                  <a:pos x="533" y="31"/>
                </a:cxn>
                <a:cxn ang="0">
                  <a:pos x="561" y="32"/>
                </a:cxn>
                <a:cxn ang="0">
                  <a:pos x="591" y="17"/>
                </a:cxn>
                <a:cxn ang="0">
                  <a:pos x="569" y="19"/>
                </a:cxn>
                <a:cxn ang="0">
                  <a:pos x="543" y="15"/>
                </a:cxn>
                <a:cxn ang="0">
                  <a:pos x="510" y="7"/>
                </a:cxn>
                <a:cxn ang="0">
                  <a:pos x="412" y="9"/>
                </a:cxn>
                <a:cxn ang="0">
                  <a:pos x="375" y="13"/>
                </a:cxn>
                <a:cxn ang="0">
                  <a:pos x="356" y="13"/>
                </a:cxn>
                <a:cxn ang="0">
                  <a:pos x="331" y="19"/>
                </a:cxn>
                <a:cxn ang="0">
                  <a:pos x="306" y="10"/>
                </a:cxn>
                <a:cxn ang="0">
                  <a:pos x="277" y="14"/>
                </a:cxn>
                <a:cxn ang="0">
                  <a:pos x="235" y="17"/>
                </a:cxn>
                <a:cxn ang="0">
                  <a:pos x="263" y="13"/>
                </a:cxn>
                <a:cxn ang="0">
                  <a:pos x="226" y="3"/>
                </a:cxn>
                <a:cxn ang="0">
                  <a:pos x="214" y="1"/>
                </a:cxn>
                <a:cxn ang="0">
                  <a:pos x="202" y="3"/>
                </a:cxn>
                <a:cxn ang="0">
                  <a:pos x="153" y="6"/>
                </a:cxn>
                <a:cxn ang="0">
                  <a:pos x="103" y="10"/>
                </a:cxn>
                <a:cxn ang="0">
                  <a:pos x="69" y="9"/>
                </a:cxn>
                <a:cxn ang="0">
                  <a:pos x="72" y="24"/>
                </a:cxn>
                <a:cxn ang="0">
                  <a:pos x="67" y="17"/>
                </a:cxn>
                <a:cxn ang="0">
                  <a:pos x="39" y="14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0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22" y="0"/>
                </a:cxn>
                <a:cxn ang="0">
                  <a:pos x="5" y="7"/>
                </a:cxn>
                <a:cxn ang="0">
                  <a:pos x="16" y="10"/>
                </a:cxn>
                <a:cxn ang="0">
                  <a:pos x="27" y="10"/>
                </a:cxn>
                <a:cxn ang="0">
                  <a:pos x="22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1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63" y="3"/>
                </a:cxn>
                <a:cxn ang="0">
                  <a:pos x="41" y="1"/>
                </a:cxn>
                <a:cxn ang="0">
                  <a:pos x="33" y="0"/>
                </a:cxn>
                <a:cxn ang="0">
                  <a:pos x="0" y="9"/>
                </a:cxn>
                <a:cxn ang="0">
                  <a:pos x="18" y="13"/>
                </a:cxn>
                <a:cxn ang="0">
                  <a:pos x="26" y="20"/>
                </a:cxn>
                <a:cxn ang="0">
                  <a:pos x="41" y="23"/>
                </a:cxn>
                <a:cxn ang="0">
                  <a:pos x="49" y="24"/>
                </a:cxn>
                <a:cxn ang="0">
                  <a:pos x="81" y="20"/>
                </a:cxn>
                <a:cxn ang="0">
                  <a:pos x="108" y="15"/>
                </a:cxn>
                <a:cxn ang="0">
                  <a:pos x="92" y="6"/>
                </a:cxn>
                <a:cxn ang="0">
                  <a:pos x="85" y="1"/>
                </a:cxn>
                <a:cxn ang="0">
                  <a:pos x="63" y="3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2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22" y="0"/>
                </a:cxn>
                <a:cxn ang="0">
                  <a:pos x="5" y="7"/>
                </a:cxn>
                <a:cxn ang="0">
                  <a:pos x="16" y="12"/>
                </a:cxn>
                <a:cxn ang="0">
                  <a:pos x="27" y="12"/>
                </a:cxn>
                <a:cxn ang="0">
                  <a:pos x="22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3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24" y="2"/>
                </a:cxn>
                <a:cxn ang="0">
                  <a:pos x="67" y="3"/>
                </a:cxn>
                <a:cxn ang="0">
                  <a:pos x="70" y="8"/>
                </a:cxn>
                <a:cxn ang="0">
                  <a:pos x="68" y="11"/>
                </a:cxn>
                <a:cxn ang="0">
                  <a:pos x="58" y="9"/>
                </a:cxn>
                <a:cxn ang="0">
                  <a:pos x="50" y="6"/>
                </a:cxn>
                <a:cxn ang="0">
                  <a:pos x="15" y="9"/>
                </a:cxn>
                <a:cxn ang="0">
                  <a:pos x="20" y="17"/>
                </a:cxn>
                <a:cxn ang="0">
                  <a:pos x="35" y="18"/>
                </a:cxn>
                <a:cxn ang="0">
                  <a:pos x="48" y="24"/>
                </a:cxn>
                <a:cxn ang="0">
                  <a:pos x="58" y="28"/>
                </a:cxn>
                <a:cxn ang="0">
                  <a:pos x="70" y="23"/>
                </a:cxn>
                <a:cxn ang="0">
                  <a:pos x="79" y="19"/>
                </a:cxn>
                <a:cxn ang="0">
                  <a:pos x="82" y="16"/>
                </a:cxn>
                <a:cxn ang="0">
                  <a:pos x="107" y="12"/>
                </a:cxn>
                <a:cxn ang="0">
                  <a:pos x="121" y="10"/>
                </a:cxn>
                <a:cxn ang="0">
                  <a:pos x="129" y="9"/>
                </a:cxn>
                <a:cxn ang="0">
                  <a:pos x="124" y="2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4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23" y="2"/>
                </a:cxn>
                <a:cxn ang="0">
                  <a:pos x="5" y="1"/>
                </a:cxn>
                <a:cxn ang="0">
                  <a:pos x="15" y="10"/>
                </a:cxn>
                <a:cxn ang="0">
                  <a:pos x="34" y="5"/>
                </a:cxn>
                <a:cxn ang="0">
                  <a:pos x="23" y="2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5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15" y="6"/>
                </a:cxn>
                <a:cxn ang="0">
                  <a:pos x="0" y="8"/>
                </a:cxn>
                <a:cxn ang="0">
                  <a:pos x="9" y="15"/>
                </a:cxn>
                <a:cxn ang="0">
                  <a:pos x="21" y="30"/>
                </a:cxn>
                <a:cxn ang="0">
                  <a:pos x="33" y="31"/>
                </a:cxn>
                <a:cxn ang="0">
                  <a:pos x="32" y="36"/>
                </a:cxn>
                <a:cxn ang="0">
                  <a:pos x="18" y="38"/>
                </a:cxn>
                <a:cxn ang="0">
                  <a:pos x="10" y="45"/>
                </a:cxn>
                <a:cxn ang="0">
                  <a:pos x="11" y="47"/>
                </a:cxn>
                <a:cxn ang="0">
                  <a:pos x="19" y="48"/>
                </a:cxn>
                <a:cxn ang="0">
                  <a:pos x="11" y="57"/>
                </a:cxn>
                <a:cxn ang="0">
                  <a:pos x="13" y="59"/>
                </a:cxn>
                <a:cxn ang="0">
                  <a:pos x="21" y="59"/>
                </a:cxn>
                <a:cxn ang="0">
                  <a:pos x="37" y="57"/>
                </a:cxn>
                <a:cxn ang="0">
                  <a:pos x="58" y="59"/>
                </a:cxn>
                <a:cxn ang="0">
                  <a:pos x="68" y="57"/>
                </a:cxn>
                <a:cxn ang="0">
                  <a:pos x="76" y="56"/>
                </a:cxn>
                <a:cxn ang="0">
                  <a:pos x="80" y="48"/>
                </a:cxn>
                <a:cxn ang="0">
                  <a:pos x="92" y="45"/>
                </a:cxn>
                <a:cxn ang="0">
                  <a:pos x="68" y="37"/>
                </a:cxn>
                <a:cxn ang="0">
                  <a:pos x="55" y="29"/>
                </a:cxn>
                <a:cxn ang="0">
                  <a:pos x="51" y="24"/>
                </a:cxn>
                <a:cxn ang="0">
                  <a:pos x="40" y="21"/>
                </a:cxn>
                <a:cxn ang="0">
                  <a:pos x="54" y="15"/>
                </a:cxn>
                <a:cxn ang="0">
                  <a:pos x="40" y="10"/>
                </a:cxn>
                <a:cxn ang="0">
                  <a:pos x="44" y="4"/>
                </a:cxn>
                <a:cxn ang="0">
                  <a:pos x="28" y="1"/>
                </a:cxn>
                <a:cxn ang="0">
                  <a:pos x="19" y="3"/>
                </a:cxn>
                <a:cxn ang="0">
                  <a:pos x="15" y="6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6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37" y="2"/>
                </a:cxn>
                <a:cxn ang="0">
                  <a:pos x="52" y="3"/>
                </a:cxn>
                <a:cxn ang="0">
                  <a:pos x="58" y="9"/>
                </a:cxn>
                <a:cxn ang="0">
                  <a:pos x="50" y="16"/>
                </a:cxn>
                <a:cxn ang="0">
                  <a:pos x="29" y="26"/>
                </a:cxn>
                <a:cxn ang="0">
                  <a:pos x="11" y="31"/>
                </a:cxn>
                <a:cxn ang="0">
                  <a:pos x="5" y="24"/>
                </a:cxn>
                <a:cxn ang="0">
                  <a:pos x="13" y="22"/>
                </a:cxn>
                <a:cxn ang="0">
                  <a:pos x="9" y="15"/>
                </a:cxn>
                <a:cxn ang="0">
                  <a:pos x="25" y="9"/>
                </a:cxn>
                <a:cxn ang="0">
                  <a:pos x="37" y="2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7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136" y="4"/>
                </a:cxn>
                <a:cxn ang="0">
                  <a:pos x="113" y="6"/>
                </a:cxn>
                <a:cxn ang="0">
                  <a:pos x="92" y="18"/>
                </a:cxn>
                <a:cxn ang="0">
                  <a:pos x="66" y="20"/>
                </a:cxn>
                <a:cxn ang="0">
                  <a:pos x="53" y="26"/>
                </a:cxn>
                <a:cxn ang="0">
                  <a:pos x="44" y="40"/>
                </a:cxn>
                <a:cxn ang="0">
                  <a:pos x="23" y="58"/>
                </a:cxn>
                <a:cxn ang="0">
                  <a:pos x="0" y="62"/>
                </a:cxn>
                <a:cxn ang="0">
                  <a:pos x="46" y="112"/>
                </a:cxn>
                <a:cxn ang="0">
                  <a:pos x="77" y="147"/>
                </a:cxn>
                <a:cxn ang="0">
                  <a:pos x="92" y="153"/>
                </a:cxn>
                <a:cxn ang="0">
                  <a:pos x="108" y="156"/>
                </a:cxn>
                <a:cxn ang="0">
                  <a:pos x="146" y="149"/>
                </a:cxn>
                <a:cxn ang="0">
                  <a:pos x="161" y="146"/>
                </a:cxn>
                <a:cxn ang="0">
                  <a:pos x="191" y="156"/>
                </a:cxn>
                <a:cxn ang="0">
                  <a:pos x="207" y="182"/>
                </a:cxn>
                <a:cxn ang="0">
                  <a:pos x="214" y="180"/>
                </a:cxn>
                <a:cxn ang="0">
                  <a:pos x="220" y="176"/>
                </a:cxn>
                <a:cxn ang="0">
                  <a:pos x="235" y="189"/>
                </a:cxn>
                <a:cxn ang="0">
                  <a:pos x="258" y="197"/>
                </a:cxn>
                <a:cxn ang="0">
                  <a:pos x="278" y="208"/>
                </a:cxn>
                <a:cxn ang="0">
                  <a:pos x="283" y="212"/>
                </a:cxn>
                <a:cxn ang="0">
                  <a:pos x="291" y="215"/>
                </a:cxn>
                <a:cxn ang="0">
                  <a:pos x="309" y="226"/>
                </a:cxn>
                <a:cxn ang="0">
                  <a:pos x="314" y="218"/>
                </a:cxn>
                <a:cxn ang="0">
                  <a:pos x="344" y="227"/>
                </a:cxn>
                <a:cxn ang="0">
                  <a:pos x="375" y="226"/>
                </a:cxn>
                <a:cxn ang="0">
                  <a:pos x="393" y="184"/>
                </a:cxn>
                <a:cxn ang="0">
                  <a:pos x="403" y="160"/>
                </a:cxn>
                <a:cxn ang="0">
                  <a:pos x="396" y="126"/>
                </a:cxn>
                <a:cxn ang="0">
                  <a:pos x="342" y="93"/>
                </a:cxn>
                <a:cxn ang="0">
                  <a:pos x="338" y="81"/>
                </a:cxn>
                <a:cxn ang="0">
                  <a:pos x="294" y="62"/>
                </a:cxn>
                <a:cxn ang="0">
                  <a:pos x="301" y="53"/>
                </a:cxn>
                <a:cxn ang="0">
                  <a:pos x="291" y="46"/>
                </a:cxn>
                <a:cxn ang="0">
                  <a:pos x="265" y="27"/>
                </a:cxn>
                <a:cxn ang="0">
                  <a:pos x="251" y="11"/>
                </a:cxn>
                <a:cxn ang="0">
                  <a:pos x="248" y="6"/>
                </a:cxn>
                <a:cxn ang="0">
                  <a:pos x="232" y="52"/>
                </a:cxn>
                <a:cxn ang="0">
                  <a:pos x="207" y="40"/>
                </a:cxn>
                <a:cxn ang="0">
                  <a:pos x="186" y="39"/>
                </a:cxn>
                <a:cxn ang="0">
                  <a:pos x="173" y="30"/>
                </a:cxn>
                <a:cxn ang="0">
                  <a:pos x="168" y="22"/>
                </a:cxn>
                <a:cxn ang="0">
                  <a:pos x="177" y="19"/>
                </a:cxn>
                <a:cxn ang="0">
                  <a:pos x="153" y="6"/>
                </a:cxn>
                <a:cxn ang="0">
                  <a:pos x="138" y="4"/>
                </a:cxn>
                <a:cxn ang="0">
                  <a:pos x="131" y="3"/>
                </a:cxn>
                <a:cxn ang="0">
                  <a:pos x="136" y="4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8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53" y="20"/>
                </a:cxn>
                <a:cxn ang="0">
                  <a:pos x="44" y="13"/>
                </a:cxn>
                <a:cxn ang="0">
                  <a:pos x="40" y="6"/>
                </a:cxn>
                <a:cxn ang="0">
                  <a:pos x="34" y="4"/>
                </a:cxn>
                <a:cxn ang="0">
                  <a:pos x="10" y="6"/>
                </a:cxn>
                <a:cxn ang="0">
                  <a:pos x="28" y="14"/>
                </a:cxn>
                <a:cxn ang="0">
                  <a:pos x="30" y="18"/>
                </a:cxn>
                <a:cxn ang="0">
                  <a:pos x="16" y="24"/>
                </a:cxn>
                <a:cxn ang="0">
                  <a:pos x="56" y="31"/>
                </a:cxn>
                <a:cxn ang="0">
                  <a:pos x="79" y="39"/>
                </a:cxn>
                <a:cxn ang="0">
                  <a:pos x="82" y="43"/>
                </a:cxn>
                <a:cxn ang="0">
                  <a:pos x="90" y="45"/>
                </a:cxn>
                <a:cxn ang="0">
                  <a:pos x="95" y="53"/>
                </a:cxn>
                <a:cxn ang="0">
                  <a:pos x="84" y="67"/>
                </a:cxn>
                <a:cxn ang="0">
                  <a:pos x="115" y="64"/>
                </a:cxn>
                <a:cxn ang="0">
                  <a:pos x="122" y="74"/>
                </a:cxn>
                <a:cxn ang="0">
                  <a:pos x="138" y="77"/>
                </a:cxn>
                <a:cxn ang="0">
                  <a:pos x="146" y="78"/>
                </a:cxn>
                <a:cxn ang="0">
                  <a:pos x="161" y="77"/>
                </a:cxn>
                <a:cxn ang="0">
                  <a:pos x="177" y="67"/>
                </a:cxn>
                <a:cxn ang="0">
                  <a:pos x="215" y="86"/>
                </a:cxn>
                <a:cxn ang="0">
                  <a:pos x="233" y="96"/>
                </a:cxn>
                <a:cxn ang="0">
                  <a:pos x="230" y="77"/>
                </a:cxn>
                <a:cxn ang="0">
                  <a:pos x="215" y="69"/>
                </a:cxn>
                <a:cxn ang="0">
                  <a:pos x="238" y="58"/>
                </a:cxn>
                <a:cxn ang="0">
                  <a:pos x="260" y="53"/>
                </a:cxn>
                <a:cxn ang="0">
                  <a:pos x="269" y="52"/>
                </a:cxn>
                <a:cxn ang="0">
                  <a:pos x="271" y="48"/>
                </a:cxn>
                <a:cxn ang="0">
                  <a:pos x="227" y="51"/>
                </a:cxn>
                <a:cxn ang="0">
                  <a:pos x="195" y="48"/>
                </a:cxn>
                <a:cxn ang="0">
                  <a:pos x="191" y="44"/>
                </a:cxn>
                <a:cxn ang="0">
                  <a:pos x="187" y="40"/>
                </a:cxn>
                <a:cxn ang="0">
                  <a:pos x="141" y="27"/>
                </a:cxn>
                <a:cxn ang="0">
                  <a:pos x="103" y="20"/>
                </a:cxn>
                <a:cxn ang="0">
                  <a:pos x="87" y="18"/>
                </a:cxn>
                <a:cxn ang="0">
                  <a:pos x="51" y="18"/>
                </a:cxn>
                <a:cxn ang="0">
                  <a:pos x="44" y="11"/>
                </a:cxn>
                <a:cxn ang="0">
                  <a:pos x="44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9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21" y="6"/>
                </a:cxn>
                <a:cxn ang="0">
                  <a:pos x="0" y="6"/>
                </a:cxn>
                <a:cxn ang="0">
                  <a:pos x="13" y="14"/>
                </a:cxn>
                <a:cxn ang="0">
                  <a:pos x="18" y="22"/>
                </a:cxn>
                <a:cxn ang="0">
                  <a:pos x="21" y="26"/>
                </a:cxn>
                <a:cxn ang="0">
                  <a:pos x="39" y="17"/>
                </a:cxn>
                <a:cxn ang="0">
                  <a:pos x="21" y="6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0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30" y="25"/>
                </a:cxn>
                <a:cxn ang="0">
                  <a:pos x="25" y="21"/>
                </a:cxn>
                <a:cxn ang="0">
                  <a:pos x="9" y="24"/>
                </a:cxn>
                <a:cxn ang="0">
                  <a:pos x="25" y="38"/>
                </a:cxn>
                <a:cxn ang="0">
                  <a:pos x="79" y="30"/>
                </a:cxn>
                <a:cxn ang="0">
                  <a:pos x="95" y="25"/>
                </a:cxn>
                <a:cxn ang="0">
                  <a:pos x="110" y="22"/>
                </a:cxn>
                <a:cxn ang="0">
                  <a:pos x="141" y="6"/>
                </a:cxn>
                <a:cxn ang="0">
                  <a:pos x="135" y="0"/>
                </a:cxn>
                <a:cxn ang="0">
                  <a:pos x="115" y="6"/>
                </a:cxn>
                <a:cxn ang="0">
                  <a:pos x="68" y="14"/>
                </a:cxn>
                <a:cxn ang="0">
                  <a:pos x="54" y="15"/>
                </a:cxn>
                <a:cxn ang="0">
                  <a:pos x="38" y="18"/>
                </a:cxn>
                <a:cxn ang="0">
                  <a:pos x="30" y="25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1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8" y="21"/>
                </a:cxn>
                <a:cxn ang="0">
                  <a:pos x="5" y="30"/>
                </a:cxn>
                <a:cxn ang="0">
                  <a:pos x="0" y="38"/>
                </a:cxn>
                <a:cxn ang="0">
                  <a:pos x="23" y="41"/>
                </a:cxn>
                <a:cxn ang="0">
                  <a:pos x="33" y="34"/>
                </a:cxn>
                <a:cxn ang="0">
                  <a:pos x="78" y="24"/>
                </a:cxn>
                <a:cxn ang="0">
                  <a:pos x="85" y="16"/>
                </a:cxn>
                <a:cxn ang="0">
                  <a:pos x="70" y="10"/>
                </a:cxn>
                <a:cxn ang="0">
                  <a:pos x="63" y="7"/>
                </a:cxn>
                <a:cxn ang="0">
                  <a:pos x="40" y="4"/>
                </a:cxn>
                <a:cxn ang="0">
                  <a:pos x="33" y="13"/>
                </a:cxn>
                <a:cxn ang="0">
                  <a:pos x="8" y="21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2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19" y="0"/>
                </a:cxn>
                <a:cxn ang="0">
                  <a:pos x="5" y="3"/>
                </a:cxn>
                <a:cxn ang="0">
                  <a:pos x="16" y="11"/>
                </a:cxn>
                <a:cxn ang="0">
                  <a:pos x="26" y="8"/>
                </a:cxn>
                <a:cxn ang="0">
                  <a:pos x="1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3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83" y="0"/>
                </a:cxn>
                <a:cxn ang="0">
                  <a:pos x="68" y="10"/>
                </a:cxn>
                <a:cxn ang="0">
                  <a:pos x="57" y="22"/>
                </a:cxn>
                <a:cxn ang="0">
                  <a:pos x="23" y="29"/>
                </a:cxn>
                <a:cxn ang="0">
                  <a:pos x="18" y="33"/>
                </a:cxn>
                <a:cxn ang="0">
                  <a:pos x="10" y="34"/>
                </a:cxn>
                <a:cxn ang="0">
                  <a:pos x="13" y="46"/>
                </a:cxn>
                <a:cxn ang="0">
                  <a:pos x="18" y="53"/>
                </a:cxn>
                <a:cxn ang="0">
                  <a:pos x="0" y="69"/>
                </a:cxn>
                <a:cxn ang="0">
                  <a:pos x="18" y="90"/>
                </a:cxn>
                <a:cxn ang="0">
                  <a:pos x="34" y="93"/>
                </a:cxn>
                <a:cxn ang="0">
                  <a:pos x="57" y="75"/>
                </a:cxn>
                <a:cxn ang="0">
                  <a:pos x="68" y="67"/>
                </a:cxn>
                <a:cxn ang="0">
                  <a:pos x="83" y="40"/>
                </a:cxn>
                <a:cxn ang="0">
                  <a:pos x="91" y="26"/>
                </a:cxn>
                <a:cxn ang="0">
                  <a:pos x="107" y="25"/>
                </a:cxn>
                <a:cxn ang="0">
                  <a:pos x="83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4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19" y="0"/>
                </a:cxn>
                <a:cxn ang="0">
                  <a:pos x="16" y="21"/>
                </a:cxn>
                <a:cxn ang="0">
                  <a:pos x="19" y="26"/>
                </a:cxn>
                <a:cxn ang="0">
                  <a:pos x="26" y="27"/>
                </a:cxn>
                <a:cxn ang="0">
                  <a:pos x="36" y="26"/>
                </a:cxn>
                <a:cxn ang="0">
                  <a:pos x="1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5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62" y="0"/>
                </a:cxn>
                <a:cxn ang="0">
                  <a:pos x="39" y="29"/>
                </a:cxn>
                <a:cxn ang="0">
                  <a:pos x="23" y="32"/>
                </a:cxn>
                <a:cxn ang="0">
                  <a:pos x="8" y="37"/>
                </a:cxn>
                <a:cxn ang="0">
                  <a:pos x="26" y="65"/>
                </a:cxn>
                <a:cxn ang="0">
                  <a:pos x="34" y="77"/>
                </a:cxn>
                <a:cxn ang="0">
                  <a:pos x="39" y="81"/>
                </a:cxn>
                <a:cxn ang="0">
                  <a:pos x="54" y="84"/>
                </a:cxn>
                <a:cxn ang="0">
                  <a:pos x="62" y="67"/>
                </a:cxn>
                <a:cxn ang="0">
                  <a:pos x="80" y="58"/>
                </a:cxn>
                <a:cxn ang="0">
                  <a:pos x="73" y="24"/>
                </a:cxn>
                <a:cxn ang="0">
                  <a:pos x="91" y="17"/>
                </a:cxn>
                <a:cxn ang="0">
                  <a:pos x="73" y="7"/>
                </a:cxn>
                <a:cxn ang="0">
                  <a:pos x="62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6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31" y="1"/>
                </a:cxn>
                <a:cxn ang="0">
                  <a:pos x="33" y="12"/>
                </a:cxn>
                <a:cxn ang="0">
                  <a:pos x="39" y="21"/>
                </a:cxn>
                <a:cxn ang="0">
                  <a:pos x="41" y="31"/>
                </a:cxn>
                <a:cxn ang="0">
                  <a:pos x="44" y="36"/>
                </a:cxn>
                <a:cxn ang="0">
                  <a:pos x="46" y="43"/>
                </a:cxn>
                <a:cxn ang="0">
                  <a:pos x="36" y="31"/>
                </a:cxn>
                <a:cxn ang="0">
                  <a:pos x="22" y="27"/>
                </a:cxn>
                <a:cxn ang="0">
                  <a:pos x="3" y="29"/>
                </a:cxn>
                <a:cxn ang="0">
                  <a:pos x="5" y="35"/>
                </a:cxn>
                <a:cxn ang="0">
                  <a:pos x="26" y="39"/>
                </a:cxn>
                <a:cxn ang="0">
                  <a:pos x="36" y="46"/>
                </a:cxn>
                <a:cxn ang="0">
                  <a:pos x="46" y="46"/>
                </a:cxn>
                <a:cxn ang="0">
                  <a:pos x="50" y="51"/>
                </a:cxn>
                <a:cxn ang="0">
                  <a:pos x="62" y="61"/>
                </a:cxn>
                <a:cxn ang="0">
                  <a:pos x="53" y="43"/>
                </a:cxn>
                <a:cxn ang="0">
                  <a:pos x="52" y="31"/>
                </a:cxn>
                <a:cxn ang="0">
                  <a:pos x="46" y="22"/>
                </a:cxn>
                <a:cxn ang="0">
                  <a:pos x="41" y="14"/>
                </a:cxn>
                <a:cxn ang="0">
                  <a:pos x="36" y="7"/>
                </a:cxn>
                <a:cxn ang="0">
                  <a:pos x="31" y="1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7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3" y="0"/>
                </a:cxn>
                <a:cxn ang="0">
                  <a:pos x="0" y="8"/>
                </a:cxn>
                <a:cxn ang="0">
                  <a:pos x="6" y="18"/>
                </a:cxn>
                <a:cxn ang="0">
                  <a:pos x="11" y="32"/>
                </a:cxn>
                <a:cxn ang="0">
                  <a:pos x="21" y="44"/>
                </a:cxn>
                <a:cxn ang="0">
                  <a:pos x="33" y="59"/>
                </a:cxn>
                <a:cxn ang="0">
                  <a:pos x="25" y="39"/>
                </a:cxn>
                <a:cxn ang="0">
                  <a:pos x="21" y="31"/>
                </a:cxn>
                <a:cxn ang="0">
                  <a:pos x="17" y="21"/>
                </a:cxn>
                <a:cxn ang="0">
                  <a:pos x="15" y="15"/>
                </a:cxn>
                <a:cxn ang="0">
                  <a:pos x="10" y="13"/>
                </a:cxn>
                <a:cxn ang="0">
                  <a:pos x="3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8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5" y="11"/>
                </a:cxn>
                <a:cxn ang="0">
                  <a:pos x="15" y="14"/>
                </a:cxn>
                <a:cxn ang="0">
                  <a:pos x="32" y="16"/>
                </a:cxn>
                <a:cxn ang="0">
                  <a:pos x="41" y="18"/>
                </a:cxn>
                <a:cxn ang="0">
                  <a:pos x="50" y="21"/>
                </a:cxn>
                <a:cxn ang="0">
                  <a:pos x="57" y="22"/>
                </a:cxn>
                <a:cxn ang="0">
                  <a:pos x="48" y="12"/>
                </a:cxn>
                <a:cxn ang="0">
                  <a:pos x="42" y="7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3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9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62" y="0"/>
                </a:cxn>
                <a:cxn ang="0">
                  <a:pos x="47" y="3"/>
                </a:cxn>
                <a:cxn ang="0">
                  <a:pos x="15" y="5"/>
                </a:cxn>
                <a:cxn ang="0">
                  <a:pos x="9" y="11"/>
                </a:cxn>
                <a:cxn ang="0">
                  <a:pos x="7" y="21"/>
                </a:cxn>
                <a:cxn ang="0">
                  <a:pos x="9" y="25"/>
                </a:cxn>
                <a:cxn ang="0">
                  <a:pos x="3" y="30"/>
                </a:cxn>
                <a:cxn ang="0">
                  <a:pos x="9" y="37"/>
                </a:cxn>
                <a:cxn ang="0">
                  <a:pos x="15" y="43"/>
                </a:cxn>
                <a:cxn ang="0">
                  <a:pos x="9" y="50"/>
                </a:cxn>
                <a:cxn ang="0">
                  <a:pos x="15" y="53"/>
                </a:cxn>
                <a:cxn ang="0">
                  <a:pos x="27" y="50"/>
                </a:cxn>
                <a:cxn ang="0">
                  <a:pos x="32" y="31"/>
                </a:cxn>
                <a:cxn ang="0">
                  <a:pos x="35" y="43"/>
                </a:cxn>
                <a:cxn ang="0">
                  <a:pos x="41" y="50"/>
                </a:cxn>
                <a:cxn ang="0">
                  <a:pos x="39" y="38"/>
                </a:cxn>
                <a:cxn ang="0">
                  <a:pos x="45" y="25"/>
                </a:cxn>
                <a:cxn ang="0">
                  <a:pos x="43" y="17"/>
                </a:cxn>
                <a:cxn ang="0">
                  <a:pos x="33" y="20"/>
                </a:cxn>
                <a:cxn ang="0">
                  <a:pos x="22" y="19"/>
                </a:cxn>
                <a:cxn ang="0">
                  <a:pos x="26" y="12"/>
                </a:cxn>
                <a:cxn ang="0">
                  <a:pos x="39" y="12"/>
                </a:cxn>
                <a:cxn ang="0">
                  <a:pos x="49" y="13"/>
                </a:cxn>
                <a:cxn ang="0">
                  <a:pos x="62" y="10"/>
                </a:cxn>
                <a:cxn ang="0">
                  <a:pos x="69" y="4"/>
                </a:cxn>
                <a:cxn ang="0">
                  <a:pos x="62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0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3" y="14"/>
                </a:cxn>
                <a:cxn ang="0">
                  <a:pos x="1" y="22"/>
                </a:cxn>
                <a:cxn ang="0">
                  <a:pos x="9" y="34"/>
                </a:cxn>
                <a:cxn ang="0">
                  <a:pos x="18" y="29"/>
                </a:cxn>
                <a:cxn ang="0">
                  <a:pos x="13" y="22"/>
                </a:cxn>
                <a:cxn ang="0">
                  <a:pos x="7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1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8" y="1"/>
                </a:cxn>
                <a:cxn ang="0">
                  <a:pos x="0" y="7"/>
                </a:cxn>
                <a:cxn ang="0">
                  <a:pos x="5" y="17"/>
                </a:cxn>
                <a:cxn ang="0">
                  <a:pos x="3" y="37"/>
                </a:cxn>
                <a:cxn ang="0">
                  <a:pos x="11" y="36"/>
                </a:cxn>
                <a:cxn ang="0">
                  <a:pos x="13" y="40"/>
                </a:cxn>
                <a:cxn ang="0">
                  <a:pos x="19" y="42"/>
                </a:cxn>
                <a:cxn ang="0">
                  <a:pos x="25" y="48"/>
                </a:cxn>
                <a:cxn ang="0">
                  <a:pos x="30" y="44"/>
                </a:cxn>
                <a:cxn ang="0">
                  <a:pos x="41" y="46"/>
                </a:cxn>
                <a:cxn ang="0">
                  <a:pos x="41" y="38"/>
                </a:cxn>
                <a:cxn ang="0">
                  <a:pos x="30" y="36"/>
                </a:cxn>
                <a:cxn ang="0">
                  <a:pos x="25" y="32"/>
                </a:cxn>
                <a:cxn ang="0">
                  <a:pos x="22" y="25"/>
                </a:cxn>
                <a:cxn ang="0">
                  <a:pos x="26" y="18"/>
                </a:cxn>
                <a:cxn ang="0">
                  <a:pos x="22" y="13"/>
                </a:cxn>
                <a:cxn ang="0">
                  <a:pos x="27" y="7"/>
                </a:cxn>
                <a:cxn ang="0">
                  <a:pos x="19" y="1"/>
                </a:cxn>
                <a:cxn ang="0">
                  <a:pos x="12" y="3"/>
                </a:cxn>
                <a:cxn ang="0">
                  <a:pos x="8" y="1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2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34" y="0"/>
                </a:cxn>
                <a:cxn ang="0">
                  <a:pos x="29" y="6"/>
                </a:cxn>
                <a:cxn ang="0">
                  <a:pos x="21" y="11"/>
                </a:cxn>
                <a:cxn ang="0">
                  <a:pos x="10" y="13"/>
                </a:cxn>
                <a:cxn ang="0">
                  <a:pos x="5" y="17"/>
                </a:cxn>
                <a:cxn ang="0">
                  <a:pos x="3" y="26"/>
                </a:cxn>
                <a:cxn ang="0">
                  <a:pos x="9" y="25"/>
                </a:cxn>
                <a:cxn ang="0">
                  <a:pos x="17" y="22"/>
                </a:cxn>
                <a:cxn ang="0">
                  <a:pos x="23" y="25"/>
                </a:cxn>
                <a:cxn ang="0">
                  <a:pos x="38" y="35"/>
                </a:cxn>
                <a:cxn ang="0">
                  <a:pos x="47" y="25"/>
                </a:cxn>
                <a:cxn ang="0">
                  <a:pos x="56" y="24"/>
                </a:cxn>
                <a:cxn ang="0">
                  <a:pos x="49" y="13"/>
                </a:cxn>
                <a:cxn ang="0">
                  <a:pos x="34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3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3" y="9"/>
                </a:cxn>
                <a:cxn ang="0">
                  <a:pos x="17" y="22"/>
                </a:cxn>
                <a:cxn ang="0">
                  <a:pos x="20" y="17"/>
                </a:cxn>
                <a:cxn ang="0">
                  <a:pos x="25" y="14"/>
                </a:cxn>
                <a:cxn ang="0">
                  <a:pos x="20" y="8"/>
                </a:cxn>
                <a:cxn ang="0">
                  <a:pos x="13" y="4"/>
                </a:cxn>
                <a:cxn ang="0">
                  <a:pos x="8" y="1"/>
                </a:cxn>
                <a:cxn ang="0">
                  <a:pos x="2" y="4"/>
                </a:cxn>
                <a:cxn ang="0">
                  <a:pos x="3" y="9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4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16" y="4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5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18" y="12"/>
                </a:cxn>
                <a:cxn ang="0">
                  <a:pos x="27" y="17"/>
                </a:cxn>
                <a:cxn ang="0">
                  <a:pos x="39" y="15"/>
                </a:cxn>
                <a:cxn ang="0">
                  <a:pos x="31" y="9"/>
                </a:cxn>
                <a:cxn ang="0">
                  <a:pos x="18" y="1"/>
                </a:cxn>
                <a:cxn ang="0">
                  <a:pos x="12" y="6"/>
                </a:cxn>
                <a:cxn ang="0">
                  <a:pos x="6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6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17" y="0"/>
                </a:cxn>
                <a:cxn ang="0">
                  <a:pos x="6" y="4"/>
                </a:cxn>
                <a:cxn ang="0">
                  <a:pos x="7" y="11"/>
                </a:cxn>
                <a:cxn ang="0">
                  <a:pos x="14" y="13"/>
                </a:cxn>
                <a:cxn ang="0">
                  <a:pos x="17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7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16" y="12"/>
                </a:cxn>
                <a:cxn ang="0">
                  <a:pos x="23" y="19"/>
                </a:cxn>
                <a:cxn ang="0">
                  <a:pos x="30" y="22"/>
                </a:cxn>
                <a:cxn ang="0">
                  <a:pos x="40" y="19"/>
                </a:cxn>
                <a:cxn ang="0">
                  <a:pos x="22" y="6"/>
                </a:cxn>
                <a:cxn ang="0">
                  <a:pos x="4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8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18" y="3"/>
                </a:cxn>
                <a:cxn ang="0">
                  <a:pos x="20" y="12"/>
                </a:cxn>
                <a:cxn ang="0">
                  <a:pos x="10" y="15"/>
                </a:cxn>
                <a:cxn ang="0">
                  <a:pos x="15" y="23"/>
                </a:cxn>
                <a:cxn ang="0">
                  <a:pos x="31" y="20"/>
                </a:cxn>
                <a:cxn ang="0">
                  <a:pos x="39" y="16"/>
                </a:cxn>
                <a:cxn ang="0">
                  <a:pos x="33" y="10"/>
                </a:cxn>
                <a:cxn ang="0">
                  <a:pos x="37" y="5"/>
                </a:cxn>
                <a:cxn ang="0">
                  <a:pos x="36" y="1"/>
                </a:cxn>
                <a:cxn ang="0">
                  <a:pos x="30" y="1"/>
                </a:cxn>
                <a:cxn ang="0">
                  <a:pos x="33" y="2"/>
                </a:cxn>
                <a:cxn ang="0">
                  <a:pos x="32" y="6"/>
                </a:cxn>
                <a:cxn ang="0">
                  <a:pos x="28" y="8"/>
                </a:cxn>
                <a:cxn ang="0">
                  <a:pos x="18" y="3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9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13" y="1"/>
                </a:cxn>
                <a:cxn ang="0">
                  <a:pos x="3" y="2"/>
                </a:cxn>
                <a:cxn ang="0">
                  <a:pos x="21" y="12"/>
                </a:cxn>
                <a:cxn ang="0">
                  <a:pos x="27" y="10"/>
                </a:cxn>
                <a:cxn ang="0">
                  <a:pos x="13" y="1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0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13" y="0"/>
                </a:cxn>
                <a:cxn ang="0">
                  <a:pos x="0" y="9"/>
                </a:cxn>
                <a:cxn ang="0">
                  <a:pos x="10" y="8"/>
                </a:cxn>
                <a:cxn ang="0">
                  <a:pos x="12" y="11"/>
                </a:cxn>
                <a:cxn ang="0">
                  <a:pos x="10" y="13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3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1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14" y="0"/>
                </a:cxn>
                <a:cxn ang="0">
                  <a:pos x="0" y="2"/>
                </a:cxn>
                <a:cxn ang="0">
                  <a:pos x="17" y="10"/>
                </a:cxn>
                <a:cxn ang="0">
                  <a:pos x="29" y="8"/>
                </a:cxn>
                <a:cxn ang="0">
                  <a:pos x="14" y="3"/>
                </a:cxn>
                <a:cxn ang="0">
                  <a:pos x="14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2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21" y="0"/>
                </a:cxn>
                <a:cxn ang="0">
                  <a:pos x="15" y="6"/>
                </a:cxn>
                <a:cxn ang="0">
                  <a:pos x="6" y="13"/>
                </a:cxn>
                <a:cxn ang="0">
                  <a:pos x="0" y="20"/>
                </a:cxn>
                <a:cxn ang="0">
                  <a:pos x="5" y="26"/>
                </a:cxn>
                <a:cxn ang="0">
                  <a:pos x="14" y="20"/>
                </a:cxn>
                <a:cxn ang="0">
                  <a:pos x="24" y="11"/>
                </a:cxn>
                <a:cxn ang="0">
                  <a:pos x="21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3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9" y="2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10" y="14"/>
                </a:cxn>
                <a:cxn ang="0">
                  <a:pos x="17" y="19"/>
                </a:cxn>
                <a:cxn ang="0">
                  <a:pos x="11" y="7"/>
                </a:cxn>
                <a:cxn ang="0">
                  <a:pos x="9" y="2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4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7" y="0"/>
                </a:cxn>
                <a:cxn ang="0">
                  <a:pos x="1" y="3"/>
                </a:cxn>
                <a:cxn ang="0">
                  <a:pos x="7" y="8"/>
                </a:cxn>
                <a:cxn ang="0">
                  <a:pos x="7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5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3" y="0"/>
                </a:cxn>
                <a:cxn ang="0">
                  <a:pos x="7" y="5"/>
                </a:cxn>
                <a:cxn ang="0">
                  <a:pos x="13" y="8"/>
                </a:cxn>
                <a:cxn ang="0">
                  <a:pos x="5" y="13"/>
                </a:cxn>
                <a:cxn ang="0">
                  <a:pos x="0" y="19"/>
                </a:cxn>
                <a:cxn ang="0">
                  <a:pos x="7" y="20"/>
                </a:cxn>
                <a:cxn ang="0">
                  <a:pos x="16" y="9"/>
                </a:cxn>
                <a:cxn ang="0">
                  <a:pos x="3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6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0" y="1"/>
                </a:cxn>
                <a:cxn ang="0">
                  <a:pos x="0" y="2"/>
                </a:cxn>
                <a:cxn ang="0">
                  <a:pos x="5" y="7"/>
                </a:cxn>
                <a:cxn ang="0">
                  <a:pos x="10" y="1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7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6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6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8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7" y="2"/>
                </a:cxn>
                <a:cxn ang="0">
                  <a:pos x="0" y="4"/>
                </a:cxn>
                <a:cxn ang="0">
                  <a:pos x="9" y="7"/>
                </a:cxn>
                <a:cxn ang="0">
                  <a:pos x="7" y="2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9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9" y="9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20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7" y="0"/>
                </a:cxn>
                <a:cxn ang="0">
                  <a:pos x="11" y="7"/>
                </a:cxn>
                <a:cxn ang="0">
                  <a:pos x="7" y="2"/>
                </a:cxn>
                <a:cxn ang="0">
                  <a:pos x="7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21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7" y="2"/>
                </a:cxn>
                <a:cxn ang="0">
                  <a:pos x="3" y="6"/>
                </a:cxn>
                <a:cxn ang="0">
                  <a:pos x="10" y="13"/>
                </a:cxn>
                <a:cxn ang="0">
                  <a:pos x="17" y="18"/>
                </a:cxn>
                <a:cxn ang="0">
                  <a:pos x="26" y="21"/>
                </a:cxn>
                <a:cxn ang="0">
                  <a:pos x="33" y="27"/>
                </a:cxn>
                <a:cxn ang="0">
                  <a:pos x="34" y="19"/>
                </a:cxn>
                <a:cxn ang="0">
                  <a:pos x="28" y="12"/>
                </a:cxn>
                <a:cxn ang="0">
                  <a:pos x="16" y="6"/>
                </a:cxn>
                <a:cxn ang="0">
                  <a:pos x="7" y="2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22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18" y="8"/>
                </a:cxn>
                <a:cxn ang="0">
                  <a:pos x="8" y="11"/>
                </a:cxn>
                <a:cxn ang="0">
                  <a:pos x="1" y="16"/>
                </a:cxn>
                <a:cxn ang="0">
                  <a:pos x="8" y="21"/>
                </a:cxn>
                <a:cxn ang="0">
                  <a:pos x="18" y="16"/>
                </a:cxn>
                <a:cxn ang="0">
                  <a:pos x="25" y="8"/>
                </a:cxn>
                <a:cxn ang="0">
                  <a:pos x="34" y="0"/>
                </a:cxn>
                <a:cxn ang="0">
                  <a:pos x="45" y="4"/>
                </a:cxn>
                <a:cxn ang="0">
                  <a:pos x="22" y="8"/>
                </a:cxn>
                <a:cxn ang="0">
                  <a:pos x="18" y="8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23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6" y="0"/>
                </a:cxn>
                <a:cxn ang="0">
                  <a:pos x="0" y="5"/>
                </a:cxn>
                <a:cxn ang="0">
                  <a:pos x="8" y="11"/>
                </a:cxn>
                <a:cxn ang="0">
                  <a:pos x="6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24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3" y="0"/>
                </a:cxn>
                <a:cxn ang="0">
                  <a:pos x="0" y="5"/>
                </a:cxn>
                <a:cxn ang="0">
                  <a:pos x="15" y="7"/>
                </a:cxn>
                <a:cxn ang="0">
                  <a:pos x="13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25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17" y="0"/>
                </a:cxn>
                <a:cxn ang="0">
                  <a:pos x="6" y="4"/>
                </a:cxn>
                <a:cxn ang="0">
                  <a:pos x="7" y="11"/>
                </a:cxn>
                <a:cxn ang="0">
                  <a:pos x="14" y="13"/>
                </a:cxn>
                <a:cxn ang="0">
                  <a:pos x="17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26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20" y="0"/>
                </a:cxn>
                <a:cxn ang="0">
                  <a:pos x="7" y="3"/>
                </a:cxn>
                <a:cxn ang="0">
                  <a:pos x="10" y="11"/>
                </a:cxn>
                <a:cxn ang="0">
                  <a:pos x="18" y="13"/>
                </a:cxn>
                <a:cxn ang="0">
                  <a:pos x="2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27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20" y="1"/>
                </a:cxn>
                <a:cxn ang="0">
                  <a:pos x="6" y="1"/>
                </a:cxn>
                <a:cxn ang="0">
                  <a:pos x="8" y="9"/>
                </a:cxn>
                <a:cxn ang="0">
                  <a:pos x="16" y="10"/>
                </a:cxn>
                <a:cxn ang="0">
                  <a:pos x="20" y="1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28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20" y="1"/>
                </a:cxn>
                <a:cxn ang="0">
                  <a:pos x="6" y="1"/>
                </a:cxn>
                <a:cxn ang="0">
                  <a:pos x="9" y="9"/>
                </a:cxn>
                <a:cxn ang="0">
                  <a:pos x="16" y="9"/>
                </a:cxn>
                <a:cxn ang="0">
                  <a:pos x="20" y="1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29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20" y="1"/>
                </a:cxn>
                <a:cxn ang="0">
                  <a:pos x="7" y="1"/>
                </a:cxn>
                <a:cxn ang="0">
                  <a:pos x="8" y="6"/>
                </a:cxn>
                <a:cxn ang="0">
                  <a:pos x="15" y="6"/>
                </a:cxn>
                <a:cxn ang="0">
                  <a:pos x="20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30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18" y="6"/>
                </a:cxn>
                <a:cxn ang="0">
                  <a:pos x="12" y="1"/>
                </a:cxn>
                <a:cxn ang="0">
                  <a:pos x="7" y="9"/>
                </a:cxn>
                <a:cxn ang="0">
                  <a:pos x="12" y="13"/>
                </a:cxn>
                <a:cxn ang="0">
                  <a:pos x="17" y="10"/>
                </a:cxn>
                <a:cxn ang="0">
                  <a:pos x="18" y="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31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14" y="3"/>
                </a:cxn>
                <a:cxn ang="0">
                  <a:pos x="6" y="1"/>
                </a:cxn>
                <a:cxn ang="0">
                  <a:pos x="7" y="8"/>
                </a:cxn>
                <a:cxn ang="0">
                  <a:pos x="14" y="9"/>
                </a:cxn>
                <a:cxn ang="0">
                  <a:pos x="14" y="3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32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14" y="3"/>
                </a:cxn>
                <a:cxn ang="0">
                  <a:pos x="6" y="1"/>
                </a:cxn>
                <a:cxn ang="0">
                  <a:pos x="7" y="8"/>
                </a:cxn>
                <a:cxn ang="0">
                  <a:pos x="14" y="9"/>
                </a:cxn>
                <a:cxn ang="0">
                  <a:pos x="14" y="3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33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08" y="1"/>
                </a:cxn>
                <a:cxn ang="0">
                  <a:pos x="117" y="1"/>
                </a:cxn>
                <a:cxn ang="0">
                  <a:pos x="119" y="6"/>
                </a:cxn>
                <a:cxn ang="0">
                  <a:pos x="117" y="8"/>
                </a:cxn>
                <a:cxn ang="0">
                  <a:pos x="82" y="15"/>
                </a:cxn>
                <a:cxn ang="0">
                  <a:pos x="69" y="20"/>
                </a:cxn>
                <a:cxn ang="0">
                  <a:pos x="61" y="21"/>
                </a:cxn>
                <a:cxn ang="0">
                  <a:pos x="45" y="29"/>
                </a:cxn>
                <a:cxn ang="0">
                  <a:pos x="47" y="32"/>
                </a:cxn>
                <a:cxn ang="0">
                  <a:pos x="52" y="40"/>
                </a:cxn>
                <a:cxn ang="0">
                  <a:pos x="68" y="43"/>
                </a:cxn>
                <a:cxn ang="0">
                  <a:pos x="59" y="48"/>
                </a:cxn>
                <a:cxn ang="0">
                  <a:pos x="52" y="45"/>
                </a:cxn>
                <a:cxn ang="0">
                  <a:pos x="45" y="46"/>
                </a:cxn>
                <a:cxn ang="0">
                  <a:pos x="13" y="42"/>
                </a:cxn>
                <a:cxn ang="0">
                  <a:pos x="12" y="36"/>
                </a:cxn>
                <a:cxn ang="0">
                  <a:pos x="29" y="31"/>
                </a:cxn>
                <a:cxn ang="0">
                  <a:pos x="33" y="26"/>
                </a:cxn>
                <a:cxn ang="0">
                  <a:pos x="29" y="22"/>
                </a:cxn>
                <a:cxn ang="0">
                  <a:pos x="46" y="15"/>
                </a:cxn>
                <a:cxn ang="0">
                  <a:pos x="61" y="13"/>
                </a:cxn>
                <a:cxn ang="0">
                  <a:pos x="71" y="8"/>
                </a:cxn>
                <a:cxn ang="0">
                  <a:pos x="108" y="1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34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16" y="0"/>
                </a:cxn>
                <a:cxn ang="0">
                  <a:pos x="8" y="1"/>
                </a:cxn>
                <a:cxn ang="0">
                  <a:pos x="21" y="4"/>
                </a:cxn>
                <a:cxn ang="0">
                  <a:pos x="29" y="4"/>
                </a:cxn>
                <a:cxn ang="0">
                  <a:pos x="16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35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36" y="1"/>
                </a:cxn>
                <a:cxn ang="0">
                  <a:pos x="15" y="8"/>
                </a:cxn>
                <a:cxn ang="0">
                  <a:pos x="7" y="12"/>
                </a:cxn>
                <a:cxn ang="0">
                  <a:pos x="6" y="1"/>
                </a:cxn>
                <a:cxn ang="0">
                  <a:pos x="13" y="0"/>
                </a:cxn>
                <a:cxn ang="0">
                  <a:pos x="36" y="1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36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18" y="0"/>
                </a:cxn>
                <a:cxn ang="0">
                  <a:pos x="7" y="2"/>
                </a:cxn>
                <a:cxn ang="0">
                  <a:pos x="36" y="10"/>
                </a:cxn>
                <a:cxn ang="0">
                  <a:pos x="39" y="10"/>
                </a:cxn>
                <a:cxn ang="0">
                  <a:pos x="18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37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34" y="3"/>
                </a:cxn>
                <a:cxn ang="0">
                  <a:pos x="18" y="3"/>
                </a:cxn>
                <a:cxn ang="0">
                  <a:pos x="7" y="3"/>
                </a:cxn>
                <a:cxn ang="0">
                  <a:pos x="5" y="12"/>
                </a:cxn>
                <a:cxn ang="0">
                  <a:pos x="22" y="15"/>
                </a:cxn>
                <a:cxn ang="0">
                  <a:pos x="41" y="9"/>
                </a:cxn>
                <a:cxn ang="0">
                  <a:pos x="34" y="3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38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9" y="0"/>
                </a:cxn>
                <a:cxn ang="0">
                  <a:pos x="5" y="6"/>
                </a:cxn>
                <a:cxn ang="0">
                  <a:pos x="32" y="11"/>
                </a:cxn>
                <a:cxn ang="0">
                  <a:pos x="49" y="13"/>
                </a:cxn>
                <a:cxn ang="0">
                  <a:pos x="73" y="8"/>
                </a:cxn>
                <a:cxn ang="0">
                  <a:pos x="50" y="1"/>
                </a:cxn>
                <a:cxn ang="0">
                  <a:pos x="9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39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20" y="1"/>
                </a:cxn>
                <a:cxn ang="0">
                  <a:pos x="38" y="4"/>
                </a:cxn>
                <a:cxn ang="0">
                  <a:pos x="19" y="12"/>
                </a:cxn>
                <a:cxn ang="0">
                  <a:pos x="3" y="9"/>
                </a:cxn>
                <a:cxn ang="0">
                  <a:pos x="20" y="1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0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13" y="1"/>
                </a:cxn>
                <a:cxn ang="0">
                  <a:pos x="3" y="1"/>
                </a:cxn>
                <a:cxn ang="0">
                  <a:pos x="24" y="8"/>
                </a:cxn>
                <a:cxn ang="0">
                  <a:pos x="13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1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9" y="14"/>
                </a:cxn>
                <a:cxn ang="0">
                  <a:pos x="20" y="24"/>
                </a:cxn>
                <a:cxn ang="0">
                  <a:pos x="22" y="36"/>
                </a:cxn>
                <a:cxn ang="0">
                  <a:pos x="49" y="52"/>
                </a:cxn>
                <a:cxn ang="0">
                  <a:pos x="53" y="42"/>
                </a:cxn>
                <a:cxn ang="0">
                  <a:pos x="46" y="35"/>
                </a:cxn>
                <a:cxn ang="0">
                  <a:pos x="38" y="31"/>
                </a:cxn>
                <a:cxn ang="0">
                  <a:pos x="32" y="25"/>
                </a:cxn>
                <a:cxn ang="0">
                  <a:pos x="26" y="15"/>
                </a:cxn>
                <a:cxn ang="0">
                  <a:pos x="3" y="4"/>
                </a:cxn>
                <a:cxn ang="0">
                  <a:pos x="3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2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39" y="8"/>
                </a:cxn>
                <a:cxn ang="0">
                  <a:pos x="46" y="14"/>
                </a:cxn>
                <a:cxn ang="0">
                  <a:pos x="19" y="30"/>
                </a:cxn>
                <a:cxn ang="0">
                  <a:pos x="20" y="35"/>
                </a:cxn>
                <a:cxn ang="0">
                  <a:pos x="12" y="33"/>
                </a:cxn>
                <a:cxn ang="0">
                  <a:pos x="3" y="30"/>
                </a:cxn>
                <a:cxn ang="0">
                  <a:pos x="0" y="29"/>
                </a:cxn>
                <a:cxn ang="0">
                  <a:pos x="7" y="21"/>
                </a:cxn>
                <a:cxn ang="0">
                  <a:pos x="8" y="18"/>
                </a:cxn>
                <a:cxn ang="0">
                  <a:pos x="2" y="9"/>
                </a:cxn>
                <a:cxn ang="0">
                  <a:pos x="3" y="5"/>
                </a:cxn>
                <a:cxn ang="0">
                  <a:pos x="16" y="8"/>
                </a:cxn>
                <a:cxn ang="0">
                  <a:pos x="22" y="13"/>
                </a:cxn>
                <a:cxn ang="0">
                  <a:pos x="39" y="8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3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53" y="34"/>
                </a:cxn>
                <a:cxn ang="0">
                  <a:pos x="42" y="36"/>
                </a:cxn>
                <a:cxn ang="0">
                  <a:pos x="41" y="45"/>
                </a:cxn>
                <a:cxn ang="0">
                  <a:pos x="14" y="50"/>
                </a:cxn>
                <a:cxn ang="0">
                  <a:pos x="5" y="57"/>
                </a:cxn>
                <a:cxn ang="0">
                  <a:pos x="13" y="62"/>
                </a:cxn>
                <a:cxn ang="0">
                  <a:pos x="5" y="67"/>
                </a:cxn>
                <a:cxn ang="0">
                  <a:pos x="16" y="86"/>
                </a:cxn>
                <a:cxn ang="0">
                  <a:pos x="18" y="73"/>
                </a:cxn>
                <a:cxn ang="0">
                  <a:pos x="14" y="66"/>
                </a:cxn>
                <a:cxn ang="0">
                  <a:pos x="27" y="60"/>
                </a:cxn>
                <a:cxn ang="0">
                  <a:pos x="34" y="54"/>
                </a:cxn>
                <a:cxn ang="0">
                  <a:pos x="42" y="59"/>
                </a:cxn>
                <a:cxn ang="0">
                  <a:pos x="28" y="65"/>
                </a:cxn>
                <a:cxn ang="0">
                  <a:pos x="35" y="68"/>
                </a:cxn>
                <a:cxn ang="0">
                  <a:pos x="44" y="61"/>
                </a:cxn>
                <a:cxn ang="0">
                  <a:pos x="54" y="63"/>
                </a:cxn>
                <a:cxn ang="0">
                  <a:pos x="67" y="50"/>
                </a:cxn>
                <a:cxn ang="0">
                  <a:pos x="73" y="53"/>
                </a:cxn>
                <a:cxn ang="0">
                  <a:pos x="87" y="50"/>
                </a:cxn>
                <a:cxn ang="0">
                  <a:pos x="94" y="45"/>
                </a:cxn>
                <a:cxn ang="0">
                  <a:pos x="91" y="38"/>
                </a:cxn>
                <a:cxn ang="0">
                  <a:pos x="86" y="33"/>
                </a:cxn>
                <a:cxn ang="0">
                  <a:pos x="79" y="14"/>
                </a:cxn>
                <a:cxn ang="0">
                  <a:pos x="60" y="0"/>
                </a:cxn>
                <a:cxn ang="0">
                  <a:pos x="50" y="4"/>
                </a:cxn>
                <a:cxn ang="0">
                  <a:pos x="62" y="12"/>
                </a:cxn>
                <a:cxn ang="0">
                  <a:pos x="62" y="22"/>
                </a:cxn>
                <a:cxn ang="0">
                  <a:pos x="53" y="34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4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38" y="0"/>
                </a:cxn>
                <a:cxn ang="0">
                  <a:pos x="41" y="7"/>
                </a:cxn>
                <a:cxn ang="0">
                  <a:pos x="26" y="8"/>
                </a:cxn>
                <a:cxn ang="0">
                  <a:pos x="20" y="14"/>
                </a:cxn>
                <a:cxn ang="0">
                  <a:pos x="4" y="13"/>
                </a:cxn>
                <a:cxn ang="0">
                  <a:pos x="1" y="13"/>
                </a:cxn>
                <a:cxn ang="0">
                  <a:pos x="21" y="7"/>
                </a:cxn>
                <a:cxn ang="0">
                  <a:pos x="38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5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1" y="0"/>
                </a:cxn>
                <a:cxn ang="0">
                  <a:pos x="0" y="7"/>
                </a:cxn>
                <a:cxn ang="0">
                  <a:pos x="11" y="10"/>
                </a:cxn>
                <a:cxn ang="0">
                  <a:pos x="11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6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9" y="2"/>
                </a:cxn>
                <a:cxn ang="0">
                  <a:pos x="0" y="6"/>
                </a:cxn>
                <a:cxn ang="0">
                  <a:pos x="3" y="10"/>
                </a:cxn>
                <a:cxn ang="0">
                  <a:pos x="11" y="12"/>
                </a:cxn>
                <a:cxn ang="0">
                  <a:pos x="25" y="9"/>
                </a:cxn>
                <a:cxn ang="0">
                  <a:pos x="9" y="2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7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7" y="0"/>
                </a:cxn>
                <a:cxn ang="0">
                  <a:pos x="3" y="3"/>
                </a:cxn>
                <a:cxn ang="0">
                  <a:pos x="12" y="7"/>
                </a:cxn>
                <a:cxn ang="0">
                  <a:pos x="7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8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7" y="0"/>
                </a:cxn>
                <a:cxn ang="0">
                  <a:pos x="6" y="7"/>
                </a:cxn>
                <a:cxn ang="0">
                  <a:pos x="7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9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16" y="0"/>
                </a:cxn>
                <a:cxn ang="0">
                  <a:pos x="5" y="6"/>
                </a:cxn>
                <a:cxn ang="0">
                  <a:pos x="0" y="12"/>
                </a:cxn>
                <a:cxn ang="0">
                  <a:pos x="11" y="14"/>
                </a:cxn>
                <a:cxn ang="0">
                  <a:pos x="16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50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19" y="0"/>
                </a:cxn>
                <a:cxn ang="0">
                  <a:pos x="16" y="9"/>
                </a:cxn>
                <a:cxn ang="0">
                  <a:pos x="19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51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6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6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52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5" y="2"/>
                </a:cxn>
                <a:cxn ang="0">
                  <a:pos x="1" y="4"/>
                </a:cxn>
                <a:cxn ang="0">
                  <a:pos x="4" y="7"/>
                </a:cxn>
                <a:cxn ang="0">
                  <a:pos x="5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53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8" y="9"/>
                </a:cxn>
                <a:cxn ang="0">
                  <a:pos x="3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54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9" y="9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55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56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5" y="2"/>
                </a:cxn>
                <a:cxn ang="0">
                  <a:pos x="1" y="4"/>
                </a:cxn>
                <a:cxn ang="0">
                  <a:pos x="4" y="7"/>
                </a:cxn>
                <a:cxn ang="0">
                  <a:pos x="5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57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58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59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60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688" y="533"/>
                </a:cxn>
                <a:cxn ang="0">
                  <a:pos x="507" y="486"/>
                </a:cxn>
                <a:cxn ang="0">
                  <a:pos x="240" y="527"/>
                </a:cxn>
                <a:cxn ang="0">
                  <a:pos x="70" y="621"/>
                </a:cxn>
                <a:cxn ang="0">
                  <a:pos x="18" y="769"/>
                </a:cxn>
                <a:cxn ang="0">
                  <a:pos x="222" y="866"/>
                </a:cxn>
                <a:cxn ang="0">
                  <a:pos x="468" y="851"/>
                </a:cxn>
                <a:cxn ang="0">
                  <a:pos x="604" y="930"/>
                </a:cxn>
                <a:cxn ang="0">
                  <a:pos x="688" y="1183"/>
                </a:cxn>
                <a:cxn ang="0">
                  <a:pos x="757" y="1330"/>
                </a:cxn>
                <a:cxn ang="0">
                  <a:pos x="1072" y="1286"/>
                </a:cxn>
                <a:cxn ang="0">
                  <a:pos x="1244" y="1128"/>
                </a:cxn>
                <a:cxn ang="0">
                  <a:pos x="1347" y="942"/>
                </a:cxn>
                <a:cxn ang="0">
                  <a:pos x="1520" y="816"/>
                </a:cxn>
                <a:cxn ang="0">
                  <a:pos x="1213" y="699"/>
                </a:cxn>
                <a:cxn ang="0">
                  <a:pos x="1244" y="669"/>
                </a:cxn>
                <a:cxn ang="0">
                  <a:pos x="1528" y="748"/>
                </a:cxn>
                <a:cxn ang="0">
                  <a:pos x="1672" y="647"/>
                </a:cxn>
                <a:cxn ang="0">
                  <a:pos x="1592" y="624"/>
                </a:cxn>
                <a:cxn ang="0">
                  <a:pos x="1415" y="584"/>
                </a:cxn>
                <a:cxn ang="0">
                  <a:pos x="1738" y="622"/>
                </a:cxn>
                <a:cxn ang="0">
                  <a:pos x="1973" y="697"/>
                </a:cxn>
                <a:cxn ang="0">
                  <a:pos x="2092" y="844"/>
                </a:cxn>
                <a:cxn ang="0">
                  <a:pos x="2448" y="692"/>
                </a:cxn>
                <a:cxn ang="0">
                  <a:pos x="2594" y="841"/>
                </a:cxn>
                <a:cxn ang="0">
                  <a:pos x="2600" y="714"/>
                </a:cxn>
                <a:cxn ang="0">
                  <a:pos x="2679" y="654"/>
                </a:cxn>
                <a:cxn ang="0">
                  <a:pos x="2715" y="445"/>
                </a:cxn>
                <a:cxn ang="0">
                  <a:pos x="2777" y="432"/>
                </a:cxn>
                <a:cxn ang="0">
                  <a:pos x="2807" y="349"/>
                </a:cxn>
                <a:cxn ang="0">
                  <a:pos x="2750" y="184"/>
                </a:cxn>
                <a:cxn ang="0">
                  <a:pos x="2892" y="88"/>
                </a:cxn>
                <a:cxn ang="0">
                  <a:pos x="2965" y="170"/>
                </a:cxn>
                <a:cxn ang="0">
                  <a:pos x="2958" y="101"/>
                </a:cxn>
                <a:cxn ang="0">
                  <a:pos x="3007" y="42"/>
                </a:cxn>
                <a:cxn ang="0">
                  <a:pos x="3104" y="0"/>
                </a:cxn>
                <a:cxn ang="0">
                  <a:pos x="2772" y="51"/>
                </a:cxn>
                <a:cxn ang="0">
                  <a:pos x="2410" y="68"/>
                </a:cxn>
                <a:cxn ang="0">
                  <a:pos x="2055" y="24"/>
                </a:cxn>
                <a:cxn ang="0">
                  <a:pos x="1723" y="53"/>
                </a:cxn>
                <a:cxn ang="0">
                  <a:pos x="1584" y="139"/>
                </a:cxn>
                <a:cxn ang="0">
                  <a:pos x="1409" y="112"/>
                </a:cxn>
                <a:cxn ang="0">
                  <a:pos x="1154" y="150"/>
                </a:cxn>
                <a:cxn ang="0">
                  <a:pos x="1015" y="114"/>
                </a:cxn>
                <a:cxn ang="0">
                  <a:pos x="555" y="203"/>
                </a:cxn>
                <a:cxn ang="0">
                  <a:pos x="816" y="174"/>
                </a:cxn>
                <a:cxn ang="0">
                  <a:pos x="971" y="225"/>
                </a:cxn>
                <a:cxn ang="0">
                  <a:pos x="675" y="292"/>
                </a:cxn>
                <a:cxn ang="0">
                  <a:pos x="419" y="340"/>
                </a:cxn>
                <a:cxn ang="0">
                  <a:pos x="254" y="438"/>
                </a:cxn>
                <a:cxn ang="0">
                  <a:pos x="431" y="451"/>
                </a:cxn>
                <a:cxn ang="0">
                  <a:pos x="580" y="468"/>
                </a:cxn>
                <a:cxn ang="0">
                  <a:pos x="750" y="482"/>
                </a:cxn>
                <a:cxn ang="0">
                  <a:pos x="741" y="419"/>
                </a:cxn>
                <a:cxn ang="0">
                  <a:pos x="901" y="448"/>
                </a:cxn>
                <a:cxn ang="0">
                  <a:pos x="1045" y="383"/>
                </a:cxn>
                <a:cxn ang="0">
                  <a:pos x="1176" y="393"/>
                </a:cxn>
                <a:cxn ang="0">
                  <a:pos x="973" y="489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9332" name="Chart 152"/>
          <p:cNvPicPr/>
          <p:nvPr/>
        </p:nvPicPr>
        <p:blipFill>
          <a:blip r:embed="rId1"/>
          <a:stretch>
            <a:fillRect/>
          </a:stretch>
        </p:blipFill>
        <p:spPr>
          <a:xfrm>
            <a:off x="1644650" y="1435100"/>
            <a:ext cx="6096000" cy="406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333" name="Rectangle 42"/>
          <p:cNvSpPr>
            <a:spLocks noChangeArrowheads="1"/>
          </p:cNvSpPr>
          <p:nvPr/>
        </p:nvSpPr>
        <p:spPr bwMode="auto">
          <a:xfrm>
            <a:off x="928688" y="4806950"/>
            <a:ext cx="7696200" cy="730250"/>
          </a:xfrm>
          <a:prstGeom prst="rect">
            <a:avLst/>
          </a:prstGeom>
          <a:noFill/>
          <a:ln>
            <a:noFill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This is a sample text. Insert your desired text here. Again, this is a dummy text, enter your own text here. This is a sample text. Insert your desired text here.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53" name="灯片编号占位符 4"/>
          <p:cNvSpPr>
            <a:spLocks noGrp="1"/>
          </p:cNvSpPr>
          <p:nvPr/>
        </p:nvSpPr>
        <p:spPr>
          <a:xfrm>
            <a:off x="6872288" y="5730875"/>
            <a:ext cx="2133600" cy="273050"/>
          </a:xfrm>
          <a:prstGeom prst="rect">
            <a:avLst/>
          </a:prstGeom>
          <a:noFill/>
          <a:ln w="9525">
            <a:noFill/>
          </a:ln>
        </p:spPr>
        <p:txBody>
          <a:bodyPr lIns="68573" tIns="34287" rIns="68573" bIns="34287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17" dur="500"/>
                                        <p:tgtEl>
                                          <p:spTgt spid="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1" dur="500"/>
                                        <p:tgtEl>
                                          <p:spTgt spid="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  <p:bldP spid="3" grpId="0" bldLvl="0" animBg="1"/>
      <p:bldP spid="9333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页脚占位符 3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lIns="91440" tIns="45720" rIns="91440" bIns="45720" rtlCol="0" anchor="ctr"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744091-B1D6-4094-A592-DED4A824AE1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8" name="任意多边形 11"/>
          <p:cNvSpPr/>
          <p:nvPr/>
        </p:nvSpPr>
        <p:spPr>
          <a:xfrm>
            <a:off x="3175" y="5732463"/>
            <a:ext cx="9144000" cy="268287"/>
          </a:xfrm>
          <a:custGeom>
            <a:avLst/>
            <a:gdLst>
              <a:gd name="txL" fmla="*/ 0 w 9144000"/>
              <a:gd name="txT" fmla="*/ 0 h 756293"/>
              <a:gd name="txR" fmla="*/ 9144000 w 9144000"/>
              <a:gd name="txB" fmla="*/ 756293 h 756293"/>
            </a:gdLst>
            <a:ahLst/>
            <a:cxnLst>
              <a:cxn ang="0">
                <a:pos x="0" y="0"/>
              </a:cxn>
              <a:cxn ang="0">
                <a:pos x="16256000" y="0"/>
              </a:cxn>
              <a:cxn ang="0">
                <a:pos x="16256000" y="59754"/>
              </a:cxn>
              <a:cxn ang="0">
                <a:pos x="14415852" y="59754"/>
              </a:cxn>
              <a:cxn ang="0">
                <a:pos x="14415852" y="59754"/>
              </a:cxn>
              <a:cxn ang="0">
                <a:pos x="0" y="59754"/>
              </a:cxn>
              <a:cxn ang="0">
                <a:pos x="0" y="0"/>
              </a:cxn>
            </a:cxnLst>
            <a:rect l="txL" t="txT" r="txR" b="tx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>
              <a:alpha val="100000"/>
            </a:srgbClr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69" name="平行四边形 13"/>
          <p:cNvSpPr/>
          <p:nvPr/>
        </p:nvSpPr>
        <p:spPr>
          <a:xfrm>
            <a:off x="4213225" y="5732463"/>
            <a:ext cx="830263" cy="268287"/>
          </a:xfrm>
          <a:prstGeom prst="parallelogram">
            <a:avLst>
              <a:gd name="adj" fmla="val 24915"/>
            </a:avLst>
          </a:prstGeom>
          <a:solidFill>
            <a:srgbClr val="FFC000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0" name="平行四边形 12"/>
          <p:cNvSpPr/>
          <p:nvPr/>
        </p:nvSpPr>
        <p:spPr>
          <a:xfrm>
            <a:off x="8085138" y="1144588"/>
            <a:ext cx="830262" cy="123825"/>
          </a:xfrm>
          <a:prstGeom prst="parallelogram">
            <a:avLst>
              <a:gd name="adj" fmla="val 24862"/>
            </a:avLst>
          </a:prstGeom>
          <a:solidFill>
            <a:srgbClr val="FFC000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1" name="平行四边形 13"/>
          <p:cNvSpPr/>
          <p:nvPr/>
        </p:nvSpPr>
        <p:spPr>
          <a:xfrm>
            <a:off x="7237413" y="1144588"/>
            <a:ext cx="830262" cy="123825"/>
          </a:xfrm>
          <a:prstGeom prst="parallelogram">
            <a:avLst>
              <a:gd name="adj" fmla="val 24862"/>
            </a:avLst>
          </a:prstGeom>
          <a:solidFill>
            <a:srgbClr val="1B2153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28"/>
          <p:cNvSpPr/>
          <p:nvPr/>
        </p:nvSpPr>
        <p:spPr>
          <a:xfrm>
            <a:off x="1116013" y="1125538"/>
            <a:ext cx="8775700" cy="647700"/>
          </a:xfrm>
          <a:prstGeom prst="rect">
            <a:avLst/>
          </a:prstGeom>
          <a:noFill/>
          <a:ln w="9525">
            <a:noFill/>
          </a:ln>
        </p:spPr>
        <p:txBody>
          <a:bodyPr lIns="91431" tIns="45716" rIns="91431" bIns="45716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sz="3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Parallelogram 33"/>
          <p:cNvSpPr/>
          <p:nvPr/>
        </p:nvSpPr>
        <p:spPr>
          <a:xfrm>
            <a:off x="323850" y="857250"/>
            <a:ext cx="647700" cy="93662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11274" name="Group 3"/>
          <p:cNvGrpSpPr/>
          <p:nvPr/>
        </p:nvGrpSpPr>
        <p:grpSpPr>
          <a:xfrm>
            <a:off x="755650" y="1917700"/>
            <a:ext cx="7866063" cy="3146425"/>
            <a:chOff x="0" y="0"/>
            <a:chExt cx="4955" cy="1982"/>
          </a:xfrm>
        </p:grpSpPr>
        <p:sp>
          <p:nvSpPr>
            <p:cNvPr id="11296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74" y="89"/>
                </a:cxn>
                <a:cxn ang="0">
                  <a:pos x="205" y="72"/>
                </a:cxn>
                <a:cxn ang="0">
                  <a:pos x="277" y="83"/>
                </a:cxn>
                <a:cxn ang="0">
                  <a:pos x="265" y="153"/>
                </a:cxn>
                <a:cxn ang="0">
                  <a:pos x="174" y="200"/>
                </a:cxn>
                <a:cxn ang="0">
                  <a:pos x="140" y="245"/>
                </a:cxn>
                <a:cxn ang="0">
                  <a:pos x="182" y="331"/>
                </a:cxn>
                <a:cxn ang="0">
                  <a:pos x="202" y="331"/>
                </a:cxn>
                <a:cxn ang="0">
                  <a:pos x="209" y="312"/>
                </a:cxn>
                <a:cxn ang="0">
                  <a:pos x="306" y="397"/>
                </a:cxn>
                <a:cxn ang="0">
                  <a:pos x="415" y="413"/>
                </a:cxn>
                <a:cxn ang="0">
                  <a:pos x="507" y="465"/>
                </a:cxn>
                <a:cxn ang="0">
                  <a:pos x="545" y="489"/>
                </a:cxn>
                <a:cxn ang="0">
                  <a:pos x="492" y="554"/>
                </a:cxn>
                <a:cxn ang="0">
                  <a:pos x="585" y="613"/>
                </a:cxn>
                <a:cxn ang="0">
                  <a:pos x="660" y="696"/>
                </a:cxn>
                <a:cxn ang="0">
                  <a:pos x="698" y="795"/>
                </a:cxn>
                <a:cxn ang="0">
                  <a:pos x="762" y="874"/>
                </a:cxn>
                <a:cxn ang="0">
                  <a:pos x="817" y="867"/>
                </a:cxn>
                <a:cxn ang="0">
                  <a:pos x="794" y="823"/>
                </a:cxn>
                <a:cxn ang="0">
                  <a:pos x="822" y="793"/>
                </a:cxn>
                <a:cxn ang="0">
                  <a:pos x="873" y="767"/>
                </a:cxn>
                <a:cxn ang="0">
                  <a:pos x="925" y="715"/>
                </a:cxn>
                <a:cxn ang="0">
                  <a:pos x="1001" y="671"/>
                </a:cxn>
                <a:cxn ang="0">
                  <a:pos x="1036" y="600"/>
                </a:cxn>
                <a:cxn ang="0">
                  <a:pos x="990" y="529"/>
                </a:cxn>
                <a:cxn ang="0">
                  <a:pos x="878" y="485"/>
                </a:cxn>
                <a:cxn ang="0">
                  <a:pos x="705" y="441"/>
                </a:cxn>
                <a:cxn ang="0">
                  <a:pos x="622" y="434"/>
                </a:cxn>
                <a:cxn ang="0">
                  <a:pos x="577" y="436"/>
                </a:cxn>
                <a:cxn ang="0">
                  <a:pos x="507" y="451"/>
                </a:cxn>
                <a:cxn ang="0">
                  <a:pos x="484" y="404"/>
                </a:cxn>
                <a:cxn ang="0">
                  <a:pos x="470" y="365"/>
                </a:cxn>
                <a:cxn ang="0">
                  <a:pos x="403" y="380"/>
                </a:cxn>
                <a:cxn ang="0">
                  <a:pos x="363" y="327"/>
                </a:cxn>
                <a:cxn ang="0">
                  <a:pos x="473" y="314"/>
                </a:cxn>
                <a:cxn ang="0">
                  <a:pos x="537" y="312"/>
                </a:cxn>
                <a:cxn ang="0">
                  <a:pos x="573" y="310"/>
                </a:cxn>
                <a:cxn ang="0">
                  <a:pos x="675" y="259"/>
                </a:cxn>
                <a:cxn ang="0">
                  <a:pos x="756" y="233"/>
                </a:cxn>
                <a:cxn ang="0">
                  <a:pos x="816" y="219"/>
                </a:cxn>
                <a:cxn ang="0">
                  <a:pos x="856" y="185"/>
                </a:cxn>
                <a:cxn ang="0">
                  <a:pos x="822" y="177"/>
                </a:cxn>
                <a:cxn ang="0">
                  <a:pos x="975" y="157"/>
                </a:cxn>
                <a:cxn ang="0">
                  <a:pos x="898" y="118"/>
                </a:cxn>
                <a:cxn ang="0">
                  <a:pos x="848" y="91"/>
                </a:cxn>
                <a:cxn ang="0">
                  <a:pos x="780" y="125"/>
                </a:cxn>
                <a:cxn ang="0">
                  <a:pos x="709" y="153"/>
                </a:cxn>
                <a:cxn ang="0">
                  <a:pos x="653" y="104"/>
                </a:cxn>
                <a:cxn ang="0">
                  <a:pos x="774" y="83"/>
                </a:cxn>
                <a:cxn ang="0">
                  <a:pos x="809" y="68"/>
                </a:cxn>
                <a:cxn ang="0">
                  <a:pos x="848" y="60"/>
                </a:cxn>
                <a:cxn ang="0">
                  <a:pos x="821" y="50"/>
                </a:cxn>
                <a:cxn ang="0">
                  <a:pos x="806" y="41"/>
                </a:cxn>
                <a:cxn ang="0">
                  <a:pos x="767" y="35"/>
                </a:cxn>
                <a:cxn ang="0">
                  <a:pos x="706" y="47"/>
                </a:cxn>
                <a:cxn ang="0">
                  <a:pos x="606" y="41"/>
                </a:cxn>
                <a:cxn ang="0">
                  <a:pos x="351" y="0"/>
                </a:cxn>
                <a:cxn ang="0">
                  <a:pos x="220" y="11"/>
                </a:cxn>
                <a:cxn ang="0">
                  <a:pos x="185" y="35"/>
                </a:cxn>
                <a:cxn ang="0">
                  <a:pos x="82" y="60"/>
                </a:cxn>
                <a:cxn ang="0">
                  <a:pos x="82" y="74"/>
                </a:cxn>
                <a:cxn ang="0">
                  <a:pos x="2" y="87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7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0" y="1"/>
                </a:cxn>
                <a:cxn ang="0">
                  <a:pos x="0" y="7"/>
                </a:cxn>
                <a:cxn ang="0">
                  <a:pos x="14" y="12"/>
                </a:cxn>
                <a:cxn ang="0">
                  <a:pos x="28" y="8"/>
                </a:cxn>
                <a:cxn ang="0">
                  <a:pos x="18" y="0"/>
                </a:cxn>
                <a:cxn ang="0">
                  <a:pos x="10" y="1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8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8" y="0"/>
                </a:cxn>
                <a:cxn ang="0">
                  <a:pos x="17" y="14"/>
                </a:cxn>
                <a:cxn ang="0">
                  <a:pos x="27" y="14"/>
                </a:cxn>
                <a:cxn ang="0">
                  <a:pos x="25" y="5"/>
                </a:cxn>
                <a:cxn ang="0">
                  <a:pos x="17" y="1"/>
                </a:cxn>
                <a:cxn ang="0">
                  <a:pos x="8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9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62" y="0"/>
                </a:cxn>
                <a:cxn ang="0">
                  <a:pos x="51" y="3"/>
                </a:cxn>
                <a:cxn ang="0">
                  <a:pos x="35" y="8"/>
                </a:cxn>
                <a:cxn ang="0">
                  <a:pos x="25" y="14"/>
                </a:cxn>
                <a:cxn ang="0">
                  <a:pos x="14" y="18"/>
                </a:cxn>
                <a:cxn ang="0">
                  <a:pos x="41" y="29"/>
                </a:cxn>
                <a:cxn ang="0">
                  <a:pos x="51" y="32"/>
                </a:cxn>
                <a:cxn ang="0">
                  <a:pos x="54" y="32"/>
                </a:cxn>
                <a:cxn ang="0">
                  <a:pos x="57" y="30"/>
                </a:cxn>
                <a:cxn ang="0">
                  <a:pos x="62" y="35"/>
                </a:cxn>
                <a:cxn ang="0">
                  <a:pos x="78" y="30"/>
                </a:cxn>
                <a:cxn ang="0">
                  <a:pos x="83" y="26"/>
                </a:cxn>
                <a:cxn ang="0">
                  <a:pos x="65" y="14"/>
                </a:cxn>
                <a:cxn ang="0">
                  <a:pos x="73" y="8"/>
                </a:cxn>
                <a:cxn ang="0">
                  <a:pos x="72" y="1"/>
                </a:cxn>
                <a:cxn ang="0">
                  <a:pos x="62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0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29" y="4"/>
                </a:cxn>
                <a:cxn ang="0">
                  <a:pos x="11" y="4"/>
                </a:cxn>
                <a:cxn ang="0">
                  <a:pos x="3" y="6"/>
                </a:cxn>
                <a:cxn ang="0">
                  <a:pos x="15" y="18"/>
                </a:cxn>
                <a:cxn ang="0">
                  <a:pos x="33" y="16"/>
                </a:cxn>
                <a:cxn ang="0">
                  <a:pos x="59" y="19"/>
                </a:cxn>
                <a:cxn ang="0">
                  <a:pos x="70" y="21"/>
                </a:cxn>
                <a:cxn ang="0">
                  <a:pos x="84" y="31"/>
                </a:cxn>
                <a:cxn ang="0">
                  <a:pos x="89" y="40"/>
                </a:cxn>
                <a:cxn ang="0">
                  <a:pos x="100" y="35"/>
                </a:cxn>
                <a:cxn ang="0">
                  <a:pos x="106" y="34"/>
                </a:cxn>
                <a:cxn ang="0">
                  <a:pos x="118" y="36"/>
                </a:cxn>
                <a:cxn ang="0">
                  <a:pos x="123" y="28"/>
                </a:cxn>
                <a:cxn ang="0">
                  <a:pos x="96" y="19"/>
                </a:cxn>
                <a:cxn ang="0">
                  <a:pos x="66" y="7"/>
                </a:cxn>
                <a:cxn ang="0">
                  <a:pos x="33" y="9"/>
                </a:cxn>
                <a:cxn ang="0">
                  <a:pos x="29" y="4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1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36" y="0"/>
                </a:cxn>
                <a:cxn ang="0">
                  <a:pos x="27" y="2"/>
                </a:cxn>
                <a:cxn ang="0">
                  <a:pos x="20" y="11"/>
                </a:cxn>
                <a:cxn ang="0">
                  <a:pos x="9" y="12"/>
                </a:cxn>
                <a:cxn ang="0">
                  <a:pos x="3" y="15"/>
                </a:cxn>
                <a:cxn ang="0">
                  <a:pos x="8" y="19"/>
                </a:cxn>
                <a:cxn ang="0">
                  <a:pos x="84" y="12"/>
                </a:cxn>
                <a:cxn ang="0">
                  <a:pos x="77" y="6"/>
                </a:cxn>
                <a:cxn ang="0">
                  <a:pos x="66" y="3"/>
                </a:cxn>
                <a:cxn ang="0">
                  <a:pos x="64" y="8"/>
                </a:cxn>
                <a:cxn ang="0">
                  <a:pos x="56" y="6"/>
                </a:cxn>
                <a:cxn ang="0">
                  <a:pos x="42" y="5"/>
                </a:cxn>
                <a:cxn ang="0">
                  <a:pos x="36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2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6" y="9"/>
                </a:cxn>
                <a:cxn ang="0">
                  <a:pos x="20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3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0" y="0"/>
                </a:cxn>
                <a:cxn ang="0">
                  <a:pos x="0" y="5"/>
                </a:cxn>
                <a:cxn ang="0">
                  <a:pos x="11" y="12"/>
                </a:cxn>
                <a:cxn ang="0">
                  <a:pos x="9" y="6"/>
                </a:cxn>
                <a:cxn ang="0">
                  <a:pos x="11" y="2"/>
                </a:cxn>
                <a:cxn ang="0">
                  <a:pos x="10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4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41" y="1"/>
                </a:cxn>
                <a:cxn ang="0">
                  <a:pos x="16" y="11"/>
                </a:cxn>
                <a:cxn ang="0">
                  <a:pos x="3" y="13"/>
                </a:cxn>
                <a:cxn ang="0">
                  <a:pos x="0" y="13"/>
                </a:cxn>
                <a:cxn ang="0">
                  <a:pos x="16" y="20"/>
                </a:cxn>
                <a:cxn ang="0">
                  <a:pos x="24" y="22"/>
                </a:cxn>
                <a:cxn ang="0">
                  <a:pos x="44" y="16"/>
                </a:cxn>
                <a:cxn ang="0">
                  <a:pos x="52" y="15"/>
                </a:cxn>
                <a:cxn ang="0">
                  <a:pos x="53" y="19"/>
                </a:cxn>
                <a:cxn ang="0">
                  <a:pos x="41" y="21"/>
                </a:cxn>
                <a:cxn ang="0">
                  <a:pos x="46" y="25"/>
                </a:cxn>
                <a:cxn ang="0">
                  <a:pos x="26" y="30"/>
                </a:cxn>
                <a:cxn ang="0">
                  <a:pos x="45" y="37"/>
                </a:cxn>
                <a:cxn ang="0">
                  <a:pos x="53" y="39"/>
                </a:cxn>
                <a:cxn ang="0">
                  <a:pos x="76" y="35"/>
                </a:cxn>
                <a:cxn ang="0">
                  <a:pos x="96" y="36"/>
                </a:cxn>
                <a:cxn ang="0">
                  <a:pos x="108" y="40"/>
                </a:cxn>
                <a:cxn ang="0">
                  <a:pos x="131" y="37"/>
                </a:cxn>
                <a:cxn ang="0">
                  <a:pos x="143" y="35"/>
                </a:cxn>
                <a:cxn ang="0">
                  <a:pos x="142" y="27"/>
                </a:cxn>
                <a:cxn ang="0">
                  <a:pos x="150" y="24"/>
                </a:cxn>
                <a:cxn ang="0">
                  <a:pos x="153" y="16"/>
                </a:cxn>
                <a:cxn ang="0">
                  <a:pos x="135" y="20"/>
                </a:cxn>
                <a:cxn ang="0">
                  <a:pos x="129" y="15"/>
                </a:cxn>
                <a:cxn ang="0">
                  <a:pos x="110" y="15"/>
                </a:cxn>
                <a:cxn ang="0">
                  <a:pos x="86" y="3"/>
                </a:cxn>
                <a:cxn ang="0">
                  <a:pos x="60" y="4"/>
                </a:cxn>
                <a:cxn ang="0">
                  <a:pos x="53" y="1"/>
                </a:cxn>
                <a:cxn ang="0">
                  <a:pos x="41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5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63" y="4"/>
                </a:cxn>
                <a:cxn ang="0">
                  <a:pos x="9" y="8"/>
                </a:cxn>
                <a:cxn ang="0">
                  <a:pos x="6" y="12"/>
                </a:cxn>
                <a:cxn ang="0">
                  <a:pos x="36" y="18"/>
                </a:cxn>
                <a:cxn ang="0">
                  <a:pos x="87" y="25"/>
                </a:cxn>
                <a:cxn ang="0">
                  <a:pos x="114" y="24"/>
                </a:cxn>
                <a:cxn ang="0">
                  <a:pos x="121" y="22"/>
                </a:cxn>
                <a:cxn ang="0">
                  <a:pos x="114" y="15"/>
                </a:cxn>
                <a:cxn ang="0">
                  <a:pos x="106" y="13"/>
                </a:cxn>
                <a:cxn ang="0">
                  <a:pos x="84" y="9"/>
                </a:cxn>
                <a:cxn ang="0">
                  <a:pos x="63" y="4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6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43" y="3"/>
                </a:cxn>
                <a:cxn ang="0">
                  <a:pos x="33" y="8"/>
                </a:cxn>
                <a:cxn ang="0">
                  <a:pos x="14" y="13"/>
                </a:cxn>
                <a:cxn ang="0">
                  <a:pos x="35" y="27"/>
                </a:cxn>
                <a:cxn ang="0">
                  <a:pos x="51" y="29"/>
                </a:cxn>
                <a:cxn ang="0">
                  <a:pos x="67" y="34"/>
                </a:cxn>
                <a:cxn ang="0">
                  <a:pos x="82" y="29"/>
                </a:cxn>
                <a:cxn ang="0">
                  <a:pos x="93" y="35"/>
                </a:cxn>
                <a:cxn ang="0">
                  <a:pos x="97" y="43"/>
                </a:cxn>
                <a:cxn ang="0">
                  <a:pos x="74" y="52"/>
                </a:cxn>
                <a:cxn ang="0">
                  <a:pos x="58" y="60"/>
                </a:cxn>
                <a:cxn ang="0">
                  <a:pos x="45" y="58"/>
                </a:cxn>
                <a:cxn ang="0">
                  <a:pos x="36" y="57"/>
                </a:cxn>
                <a:cxn ang="0">
                  <a:pos x="28" y="64"/>
                </a:cxn>
                <a:cxn ang="0">
                  <a:pos x="25" y="68"/>
                </a:cxn>
                <a:cxn ang="0">
                  <a:pos x="47" y="71"/>
                </a:cxn>
                <a:cxn ang="0">
                  <a:pos x="61" y="70"/>
                </a:cxn>
                <a:cxn ang="0">
                  <a:pos x="74" y="80"/>
                </a:cxn>
                <a:cxn ang="0">
                  <a:pos x="82" y="81"/>
                </a:cxn>
                <a:cxn ang="0">
                  <a:pos x="90" y="82"/>
                </a:cxn>
                <a:cxn ang="0">
                  <a:pos x="100" y="86"/>
                </a:cxn>
                <a:cxn ang="0">
                  <a:pos x="117" y="81"/>
                </a:cxn>
                <a:cxn ang="0">
                  <a:pos x="131" y="81"/>
                </a:cxn>
                <a:cxn ang="0">
                  <a:pos x="148" y="73"/>
                </a:cxn>
                <a:cxn ang="0">
                  <a:pos x="146" y="64"/>
                </a:cxn>
                <a:cxn ang="0">
                  <a:pos x="141" y="60"/>
                </a:cxn>
                <a:cxn ang="0">
                  <a:pos x="150" y="57"/>
                </a:cxn>
                <a:cxn ang="0">
                  <a:pos x="158" y="63"/>
                </a:cxn>
                <a:cxn ang="0">
                  <a:pos x="160" y="68"/>
                </a:cxn>
                <a:cxn ang="0">
                  <a:pos x="169" y="67"/>
                </a:cxn>
                <a:cxn ang="0">
                  <a:pos x="196" y="58"/>
                </a:cxn>
                <a:cxn ang="0">
                  <a:pos x="189" y="50"/>
                </a:cxn>
                <a:cxn ang="0">
                  <a:pos x="168" y="42"/>
                </a:cxn>
                <a:cxn ang="0">
                  <a:pos x="171" y="37"/>
                </a:cxn>
                <a:cxn ang="0">
                  <a:pos x="179" y="35"/>
                </a:cxn>
                <a:cxn ang="0">
                  <a:pos x="163" y="22"/>
                </a:cxn>
                <a:cxn ang="0">
                  <a:pos x="150" y="20"/>
                </a:cxn>
                <a:cxn ang="0">
                  <a:pos x="143" y="19"/>
                </a:cxn>
                <a:cxn ang="0">
                  <a:pos x="130" y="11"/>
                </a:cxn>
                <a:cxn ang="0">
                  <a:pos x="100" y="15"/>
                </a:cxn>
                <a:cxn ang="0">
                  <a:pos x="107" y="9"/>
                </a:cxn>
                <a:cxn ang="0">
                  <a:pos x="90" y="6"/>
                </a:cxn>
                <a:cxn ang="0">
                  <a:pos x="77" y="6"/>
                </a:cxn>
                <a:cxn ang="0">
                  <a:pos x="43" y="3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7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16" y="0"/>
                </a:cxn>
                <a:cxn ang="0">
                  <a:pos x="0" y="3"/>
                </a:cxn>
                <a:cxn ang="0">
                  <a:pos x="19" y="12"/>
                </a:cxn>
                <a:cxn ang="0">
                  <a:pos x="30" y="16"/>
                </a:cxn>
                <a:cxn ang="0">
                  <a:pos x="37" y="9"/>
                </a:cxn>
                <a:cxn ang="0">
                  <a:pos x="29" y="2"/>
                </a:cxn>
                <a:cxn ang="0">
                  <a:pos x="1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8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29" y="2"/>
                </a:cxn>
                <a:cxn ang="0">
                  <a:pos x="16" y="8"/>
                </a:cxn>
                <a:cxn ang="0">
                  <a:pos x="3" y="8"/>
                </a:cxn>
                <a:cxn ang="0">
                  <a:pos x="10" y="18"/>
                </a:cxn>
                <a:cxn ang="0">
                  <a:pos x="50" y="11"/>
                </a:cxn>
                <a:cxn ang="0">
                  <a:pos x="57" y="5"/>
                </a:cxn>
                <a:cxn ang="0">
                  <a:pos x="38" y="2"/>
                </a:cxn>
                <a:cxn ang="0">
                  <a:pos x="29" y="2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9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25" y="0"/>
                </a:cxn>
                <a:cxn ang="0">
                  <a:pos x="6" y="5"/>
                </a:cxn>
                <a:cxn ang="0">
                  <a:pos x="14" y="11"/>
                </a:cxn>
                <a:cxn ang="0">
                  <a:pos x="31" y="9"/>
                </a:cxn>
                <a:cxn ang="0">
                  <a:pos x="39" y="6"/>
                </a:cxn>
                <a:cxn ang="0">
                  <a:pos x="25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0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38" y="4"/>
                </a:cxn>
                <a:cxn ang="0">
                  <a:pos x="18" y="1"/>
                </a:cxn>
                <a:cxn ang="0">
                  <a:pos x="0" y="6"/>
                </a:cxn>
                <a:cxn ang="0">
                  <a:pos x="26" y="11"/>
                </a:cxn>
                <a:cxn ang="0">
                  <a:pos x="43" y="14"/>
                </a:cxn>
                <a:cxn ang="0">
                  <a:pos x="56" y="6"/>
                </a:cxn>
                <a:cxn ang="0">
                  <a:pos x="54" y="2"/>
                </a:cxn>
                <a:cxn ang="0">
                  <a:pos x="43" y="0"/>
                </a:cxn>
                <a:cxn ang="0">
                  <a:pos x="38" y="4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1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1" y="1"/>
                </a:cxn>
                <a:cxn ang="0">
                  <a:pos x="0" y="6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35" y="4"/>
                </a:cxn>
                <a:cxn ang="0">
                  <a:pos x="30" y="0"/>
                </a:cxn>
                <a:cxn ang="0">
                  <a:pos x="11" y="1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2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24" y="0"/>
                </a:cxn>
                <a:cxn ang="0">
                  <a:pos x="9" y="2"/>
                </a:cxn>
                <a:cxn ang="0">
                  <a:pos x="3" y="13"/>
                </a:cxn>
                <a:cxn ang="0">
                  <a:pos x="8" y="20"/>
                </a:cxn>
                <a:cxn ang="0">
                  <a:pos x="0" y="25"/>
                </a:cxn>
                <a:cxn ang="0">
                  <a:pos x="35" y="30"/>
                </a:cxn>
                <a:cxn ang="0">
                  <a:pos x="53" y="32"/>
                </a:cxn>
                <a:cxn ang="0">
                  <a:pos x="97" y="30"/>
                </a:cxn>
                <a:cxn ang="0">
                  <a:pos x="49" y="25"/>
                </a:cxn>
                <a:cxn ang="0">
                  <a:pos x="35" y="22"/>
                </a:cxn>
                <a:cxn ang="0">
                  <a:pos x="28" y="18"/>
                </a:cxn>
                <a:cxn ang="0">
                  <a:pos x="32" y="12"/>
                </a:cxn>
                <a:cxn ang="0">
                  <a:pos x="24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3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21" y="0"/>
                </a:cxn>
                <a:cxn ang="0">
                  <a:pos x="15" y="7"/>
                </a:cxn>
                <a:cxn ang="0">
                  <a:pos x="3" y="6"/>
                </a:cxn>
                <a:cxn ang="0">
                  <a:pos x="3" y="2"/>
                </a:cxn>
                <a:cxn ang="0">
                  <a:pos x="21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4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8" y="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5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0" y="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6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2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7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7" y="9"/>
                </a:cxn>
                <a:cxn ang="0">
                  <a:pos x="21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8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7" y="9"/>
                </a:cxn>
                <a:cxn ang="0">
                  <a:pos x="21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9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9" y="0"/>
                </a:cxn>
                <a:cxn ang="0">
                  <a:pos x="4" y="6"/>
                </a:cxn>
                <a:cxn ang="0">
                  <a:pos x="19" y="9"/>
                </a:cxn>
                <a:cxn ang="0">
                  <a:pos x="23" y="1"/>
                </a:cxn>
                <a:cxn ang="0">
                  <a:pos x="9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0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6" y="9"/>
                </a:cxn>
                <a:cxn ang="0">
                  <a:pos x="20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1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18" y="19"/>
                </a:cxn>
                <a:cxn ang="0">
                  <a:pos x="3" y="31"/>
                </a:cxn>
                <a:cxn ang="0">
                  <a:pos x="23" y="34"/>
                </a:cxn>
                <a:cxn ang="0">
                  <a:pos x="10" y="40"/>
                </a:cxn>
                <a:cxn ang="0">
                  <a:pos x="67" y="46"/>
                </a:cxn>
                <a:cxn ang="0">
                  <a:pos x="91" y="45"/>
                </a:cxn>
                <a:cxn ang="0">
                  <a:pos x="160" y="27"/>
                </a:cxn>
                <a:cxn ang="0">
                  <a:pos x="192" y="22"/>
                </a:cxn>
                <a:cxn ang="0">
                  <a:pos x="208" y="27"/>
                </a:cxn>
                <a:cxn ang="0">
                  <a:pos x="175" y="30"/>
                </a:cxn>
                <a:cxn ang="0">
                  <a:pos x="155" y="38"/>
                </a:cxn>
                <a:cxn ang="0">
                  <a:pos x="163" y="41"/>
                </a:cxn>
                <a:cxn ang="0">
                  <a:pos x="166" y="54"/>
                </a:cxn>
                <a:cxn ang="0">
                  <a:pos x="224" y="66"/>
                </a:cxn>
                <a:cxn ang="0">
                  <a:pos x="216" y="72"/>
                </a:cxn>
                <a:cxn ang="0">
                  <a:pos x="235" y="84"/>
                </a:cxn>
                <a:cxn ang="0">
                  <a:pos x="223" y="91"/>
                </a:cxn>
                <a:cxn ang="0">
                  <a:pos x="208" y="101"/>
                </a:cxn>
                <a:cxn ang="0">
                  <a:pos x="188" y="111"/>
                </a:cxn>
                <a:cxn ang="0">
                  <a:pos x="187" y="144"/>
                </a:cxn>
                <a:cxn ang="0">
                  <a:pos x="213" y="152"/>
                </a:cxn>
                <a:cxn ang="0">
                  <a:pos x="249" y="153"/>
                </a:cxn>
                <a:cxn ang="0">
                  <a:pos x="264" y="144"/>
                </a:cxn>
                <a:cxn ang="0">
                  <a:pos x="324" y="122"/>
                </a:cxn>
                <a:cxn ang="0">
                  <a:pos x="366" y="115"/>
                </a:cxn>
                <a:cxn ang="0">
                  <a:pos x="414" y="105"/>
                </a:cxn>
                <a:cxn ang="0">
                  <a:pos x="461" y="99"/>
                </a:cxn>
                <a:cxn ang="0">
                  <a:pos x="488" y="89"/>
                </a:cxn>
                <a:cxn ang="0">
                  <a:pos x="513" y="69"/>
                </a:cxn>
                <a:cxn ang="0">
                  <a:pos x="514" y="53"/>
                </a:cxn>
                <a:cxn ang="0">
                  <a:pos x="514" y="43"/>
                </a:cxn>
                <a:cxn ang="0">
                  <a:pos x="533" y="31"/>
                </a:cxn>
                <a:cxn ang="0">
                  <a:pos x="561" y="32"/>
                </a:cxn>
                <a:cxn ang="0">
                  <a:pos x="591" y="17"/>
                </a:cxn>
                <a:cxn ang="0">
                  <a:pos x="569" y="19"/>
                </a:cxn>
                <a:cxn ang="0">
                  <a:pos x="543" y="15"/>
                </a:cxn>
                <a:cxn ang="0">
                  <a:pos x="510" y="7"/>
                </a:cxn>
                <a:cxn ang="0">
                  <a:pos x="412" y="9"/>
                </a:cxn>
                <a:cxn ang="0">
                  <a:pos x="375" y="13"/>
                </a:cxn>
                <a:cxn ang="0">
                  <a:pos x="356" y="13"/>
                </a:cxn>
                <a:cxn ang="0">
                  <a:pos x="331" y="19"/>
                </a:cxn>
                <a:cxn ang="0">
                  <a:pos x="306" y="10"/>
                </a:cxn>
                <a:cxn ang="0">
                  <a:pos x="277" y="14"/>
                </a:cxn>
                <a:cxn ang="0">
                  <a:pos x="235" y="17"/>
                </a:cxn>
                <a:cxn ang="0">
                  <a:pos x="263" y="13"/>
                </a:cxn>
                <a:cxn ang="0">
                  <a:pos x="226" y="3"/>
                </a:cxn>
                <a:cxn ang="0">
                  <a:pos x="214" y="1"/>
                </a:cxn>
                <a:cxn ang="0">
                  <a:pos x="202" y="3"/>
                </a:cxn>
                <a:cxn ang="0">
                  <a:pos x="153" y="6"/>
                </a:cxn>
                <a:cxn ang="0">
                  <a:pos x="103" y="10"/>
                </a:cxn>
                <a:cxn ang="0">
                  <a:pos x="69" y="9"/>
                </a:cxn>
                <a:cxn ang="0">
                  <a:pos x="72" y="24"/>
                </a:cxn>
                <a:cxn ang="0">
                  <a:pos x="67" y="17"/>
                </a:cxn>
                <a:cxn ang="0">
                  <a:pos x="39" y="14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2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22" y="0"/>
                </a:cxn>
                <a:cxn ang="0">
                  <a:pos x="5" y="7"/>
                </a:cxn>
                <a:cxn ang="0">
                  <a:pos x="16" y="10"/>
                </a:cxn>
                <a:cxn ang="0">
                  <a:pos x="27" y="10"/>
                </a:cxn>
                <a:cxn ang="0">
                  <a:pos x="22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3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63" y="3"/>
                </a:cxn>
                <a:cxn ang="0">
                  <a:pos x="41" y="1"/>
                </a:cxn>
                <a:cxn ang="0">
                  <a:pos x="33" y="0"/>
                </a:cxn>
                <a:cxn ang="0">
                  <a:pos x="0" y="9"/>
                </a:cxn>
                <a:cxn ang="0">
                  <a:pos x="18" y="13"/>
                </a:cxn>
                <a:cxn ang="0">
                  <a:pos x="26" y="20"/>
                </a:cxn>
                <a:cxn ang="0">
                  <a:pos x="41" y="23"/>
                </a:cxn>
                <a:cxn ang="0">
                  <a:pos x="49" y="24"/>
                </a:cxn>
                <a:cxn ang="0">
                  <a:pos x="81" y="20"/>
                </a:cxn>
                <a:cxn ang="0">
                  <a:pos x="108" y="15"/>
                </a:cxn>
                <a:cxn ang="0">
                  <a:pos x="92" y="6"/>
                </a:cxn>
                <a:cxn ang="0">
                  <a:pos x="85" y="1"/>
                </a:cxn>
                <a:cxn ang="0">
                  <a:pos x="63" y="3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4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22" y="0"/>
                </a:cxn>
                <a:cxn ang="0">
                  <a:pos x="5" y="7"/>
                </a:cxn>
                <a:cxn ang="0">
                  <a:pos x="16" y="12"/>
                </a:cxn>
                <a:cxn ang="0">
                  <a:pos x="27" y="12"/>
                </a:cxn>
                <a:cxn ang="0">
                  <a:pos x="22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5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24" y="2"/>
                </a:cxn>
                <a:cxn ang="0">
                  <a:pos x="67" y="3"/>
                </a:cxn>
                <a:cxn ang="0">
                  <a:pos x="70" y="8"/>
                </a:cxn>
                <a:cxn ang="0">
                  <a:pos x="68" y="11"/>
                </a:cxn>
                <a:cxn ang="0">
                  <a:pos x="58" y="9"/>
                </a:cxn>
                <a:cxn ang="0">
                  <a:pos x="50" y="6"/>
                </a:cxn>
                <a:cxn ang="0">
                  <a:pos x="15" y="9"/>
                </a:cxn>
                <a:cxn ang="0">
                  <a:pos x="20" y="17"/>
                </a:cxn>
                <a:cxn ang="0">
                  <a:pos x="35" y="18"/>
                </a:cxn>
                <a:cxn ang="0">
                  <a:pos x="48" y="24"/>
                </a:cxn>
                <a:cxn ang="0">
                  <a:pos x="58" y="28"/>
                </a:cxn>
                <a:cxn ang="0">
                  <a:pos x="70" y="23"/>
                </a:cxn>
                <a:cxn ang="0">
                  <a:pos x="79" y="19"/>
                </a:cxn>
                <a:cxn ang="0">
                  <a:pos x="82" y="16"/>
                </a:cxn>
                <a:cxn ang="0">
                  <a:pos x="107" y="12"/>
                </a:cxn>
                <a:cxn ang="0">
                  <a:pos x="121" y="10"/>
                </a:cxn>
                <a:cxn ang="0">
                  <a:pos x="129" y="9"/>
                </a:cxn>
                <a:cxn ang="0">
                  <a:pos x="124" y="2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6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23" y="2"/>
                </a:cxn>
                <a:cxn ang="0">
                  <a:pos x="5" y="1"/>
                </a:cxn>
                <a:cxn ang="0">
                  <a:pos x="15" y="10"/>
                </a:cxn>
                <a:cxn ang="0">
                  <a:pos x="34" y="5"/>
                </a:cxn>
                <a:cxn ang="0">
                  <a:pos x="23" y="2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7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15" y="6"/>
                </a:cxn>
                <a:cxn ang="0">
                  <a:pos x="0" y="8"/>
                </a:cxn>
                <a:cxn ang="0">
                  <a:pos x="9" y="15"/>
                </a:cxn>
                <a:cxn ang="0">
                  <a:pos x="21" y="30"/>
                </a:cxn>
                <a:cxn ang="0">
                  <a:pos x="33" y="31"/>
                </a:cxn>
                <a:cxn ang="0">
                  <a:pos x="32" y="36"/>
                </a:cxn>
                <a:cxn ang="0">
                  <a:pos x="18" y="38"/>
                </a:cxn>
                <a:cxn ang="0">
                  <a:pos x="10" y="45"/>
                </a:cxn>
                <a:cxn ang="0">
                  <a:pos x="11" y="47"/>
                </a:cxn>
                <a:cxn ang="0">
                  <a:pos x="19" y="48"/>
                </a:cxn>
                <a:cxn ang="0">
                  <a:pos x="11" y="57"/>
                </a:cxn>
                <a:cxn ang="0">
                  <a:pos x="13" y="59"/>
                </a:cxn>
                <a:cxn ang="0">
                  <a:pos x="21" y="59"/>
                </a:cxn>
                <a:cxn ang="0">
                  <a:pos x="37" y="57"/>
                </a:cxn>
                <a:cxn ang="0">
                  <a:pos x="58" y="59"/>
                </a:cxn>
                <a:cxn ang="0">
                  <a:pos x="68" y="57"/>
                </a:cxn>
                <a:cxn ang="0">
                  <a:pos x="76" y="56"/>
                </a:cxn>
                <a:cxn ang="0">
                  <a:pos x="80" y="48"/>
                </a:cxn>
                <a:cxn ang="0">
                  <a:pos x="92" y="45"/>
                </a:cxn>
                <a:cxn ang="0">
                  <a:pos x="68" y="37"/>
                </a:cxn>
                <a:cxn ang="0">
                  <a:pos x="55" y="29"/>
                </a:cxn>
                <a:cxn ang="0">
                  <a:pos x="51" y="24"/>
                </a:cxn>
                <a:cxn ang="0">
                  <a:pos x="40" y="21"/>
                </a:cxn>
                <a:cxn ang="0">
                  <a:pos x="54" y="15"/>
                </a:cxn>
                <a:cxn ang="0">
                  <a:pos x="40" y="10"/>
                </a:cxn>
                <a:cxn ang="0">
                  <a:pos x="44" y="4"/>
                </a:cxn>
                <a:cxn ang="0">
                  <a:pos x="28" y="1"/>
                </a:cxn>
                <a:cxn ang="0">
                  <a:pos x="19" y="3"/>
                </a:cxn>
                <a:cxn ang="0">
                  <a:pos x="15" y="6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8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37" y="2"/>
                </a:cxn>
                <a:cxn ang="0">
                  <a:pos x="52" y="3"/>
                </a:cxn>
                <a:cxn ang="0">
                  <a:pos x="58" y="9"/>
                </a:cxn>
                <a:cxn ang="0">
                  <a:pos x="50" y="16"/>
                </a:cxn>
                <a:cxn ang="0">
                  <a:pos x="29" y="26"/>
                </a:cxn>
                <a:cxn ang="0">
                  <a:pos x="11" y="31"/>
                </a:cxn>
                <a:cxn ang="0">
                  <a:pos x="5" y="24"/>
                </a:cxn>
                <a:cxn ang="0">
                  <a:pos x="13" y="22"/>
                </a:cxn>
                <a:cxn ang="0">
                  <a:pos x="9" y="15"/>
                </a:cxn>
                <a:cxn ang="0">
                  <a:pos x="25" y="9"/>
                </a:cxn>
                <a:cxn ang="0">
                  <a:pos x="37" y="2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9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136" y="4"/>
                </a:cxn>
                <a:cxn ang="0">
                  <a:pos x="113" y="6"/>
                </a:cxn>
                <a:cxn ang="0">
                  <a:pos x="92" y="18"/>
                </a:cxn>
                <a:cxn ang="0">
                  <a:pos x="66" y="20"/>
                </a:cxn>
                <a:cxn ang="0">
                  <a:pos x="53" y="26"/>
                </a:cxn>
                <a:cxn ang="0">
                  <a:pos x="44" y="40"/>
                </a:cxn>
                <a:cxn ang="0">
                  <a:pos x="23" y="58"/>
                </a:cxn>
                <a:cxn ang="0">
                  <a:pos x="0" y="62"/>
                </a:cxn>
                <a:cxn ang="0">
                  <a:pos x="46" y="112"/>
                </a:cxn>
                <a:cxn ang="0">
                  <a:pos x="77" y="147"/>
                </a:cxn>
                <a:cxn ang="0">
                  <a:pos x="92" y="153"/>
                </a:cxn>
                <a:cxn ang="0">
                  <a:pos x="108" y="156"/>
                </a:cxn>
                <a:cxn ang="0">
                  <a:pos x="146" y="149"/>
                </a:cxn>
                <a:cxn ang="0">
                  <a:pos x="161" y="146"/>
                </a:cxn>
                <a:cxn ang="0">
                  <a:pos x="191" y="156"/>
                </a:cxn>
                <a:cxn ang="0">
                  <a:pos x="207" y="182"/>
                </a:cxn>
                <a:cxn ang="0">
                  <a:pos x="214" y="180"/>
                </a:cxn>
                <a:cxn ang="0">
                  <a:pos x="220" y="176"/>
                </a:cxn>
                <a:cxn ang="0">
                  <a:pos x="235" y="189"/>
                </a:cxn>
                <a:cxn ang="0">
                  <a:pos x="258" y="197"/>
                </a:cxn>
                <a:cxn ang="0">
                  <a:pos x="278" y="208"/>
                </a:cxn>
                <a:cxn ang="0">
                  <a:pos x="283" y="212"/>
                </a:cxn>
                <a:cxn ang="0">
                  <a:pos x="291" y="215"/>
                </a:cxn>
                <a:cxn ang="0">
                  <a:pos x="309" y="226"/>
                </a:cxn>
                <a:cxn ang="0">
                  <a:pos x="314" y="218"/>
                </a:cxn>
                <a:cxn ang="0">
                  <a:pos x="344" y="227"/>
                </a:cxn>
                <a:cxn ang="0">
                  <a:pos x="375" y="226"/>
                </a:cxn>
                <a:cxn ang="0">
                  <a:pos x="393" y="184"/>
                </a:cxn>
                <a:cxn ang="0">
                  <a:pos x="403" y="160"/>
                </a:cxn>
                <a:cxn ang="0">
                  <a:pos x="396" y="126"/>
                </a:cxn>
                <a:cxn ang="0">
                  <a:pos x="342" y="93"/>
                </a:cxn>
                <a:cxn ang="0">
                  <a:pos x="338" y="81"/>
                </a:cxn>
                <a:cxn ang="0">
                  <a:pos x="294" y="62"/>
                </a:cxn>
                <a:cxn ang="0">
                  <a:pos x="301" y="53"/>
                </a:cxn>
                <a:cxn ang="0">
                  <a:pos x="291" y="46"/>
                </a:cxn>
                <a:cxn ang="0">
                  <a:pos x="265" y="27"/>
                </a:cxn>
                <a:cxn ang="0">
                  <a:pos x="251" y="11"/>
                </a:cxn>
                <a:cxn ang="0">
                  <a:pos x="248" y="6"/>
                </a:cxn>
                <a:cxn ang="0">
                  <a:pos x="232" y="52"/>
                </a:cxn>
                <a:cxn ang="0">
                  <a:pos x="207" y="40"/>
                </a:cxn>
                <a:cxn ang="0">
                  <a:pos x="186" y="39"/>
                </a:cxn>
                <a:cxn ang="0">
                  <a:pos x="173" y="30"/>
                </a:cxn>
                <a:cxn ang="0">
                  <a:pos x="168" y="22"/>
                </a:cxn>
                <a:cxn ang="0">
                  <a:pos x="177" y="19"/>
                </a:cxn>
                <a:cxn ang="0">
                  <a:pos x="153" y="6"/>
                </a:cxn>
                <a:cxn ang="0">
                  <a:pos x="138" y="4"/>
                </a:cxn>
                <a:cxn ang="0">
                  <a:pos x="131" y="3"/>
                </a:cxn>
                <a:cxn ang="0">
                  <a:pos x="136" y="4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0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53" y="20"/>
                </a:cxn>
                <a:cxn ang="0">
                  <a:pos x="44" y="13"/>
                </a:cxn>
                <a:cxn ang="0">
                  <a:pos x="40" y="6"/>
                </a:cxn>
                <a:cxn ang="0">
                  <a:pos x="34" y="4"/>
                </a:cxn>
                <a:cxn ang="0">
                  <a:pos x="10" y="6"/>
                </a:cxn>
                <a:cxn ang="0">
                  <a:pos x="28" y="14"/>
                </a:cxn>
                <a:cxn ang="0">
                  <a:pos x="30" y="18"/>
                </a:cxn>
                <a:cxn ang="0">
                  <a:pos x="16" y="24"/>
                </a:cxn>
                <a:cxn ang="0">
                  <a:pos x="56" y="31"/>
                </a:cxn>
                <a:cxn ang="0">
                  <a:pos x="79" y="39"/>
                </a:cxn>
                <a:cxn ang="0">
                  <a:pos x="82" y="43"/>
                </a:cxn>
                <a:cxn ang="0">
                  <a:pos x="90" y="45"/>
                </a:cxn>
                <a:cxn ang="0">
                  <a:pos x="95" y="53"/>
                </a:cxn>
                <a:cxn ang="0">
                  <a:pos x="84" y="67"/>
                </a:cxn>
                <a:cxn ang="0">
                  <a:pos x="115" y="64"/>
                </a:cxn>
                <a:cxn ang="0">
                  <a:pos x="122" y="74"/>
                </a:cxn>
                <a:cxn ang="0">
                  <a:pos x="138" y="77"/>
                </a:cxn>
                <a:cxn ang="0">
                  <a:pos x="146" y="78"/>
                </a:cxn>
                <a:cxn ang="0">
                  <a:pos x="161" y="77"/>
                </a:cxn>
                <a:cxn ang="0">
                  <a:pos x="177" y="67"/>
                </a:cxn>
                <a:cxn ang="0">
                  <a:pos x="215" y="86"/>
                </a:cxn>
                <a:cxn ang="0">
                  <a:pos x="233" y="96"/>
                </a:cxn>
                <a:cxn ang="0">
                  <a:pos x="230" y="77"/>
                </a:cxn>
                <a:cxn ang="0">
                  <a:pos x="215" y="69"/>
                </a:cxn>
                <a:cxn ang="0">
                  <a:pos x="238" y="58"/>
                </a:cxn>
                <a:cxn ang="0">
                  <a:pos x="260" y="53"/>
                </a:cxn>
                <a:cxn ang="0">
                  <a:pos x="269" y="52"/>
                </a:cxn>
                <a:cxn ang="0">
                  <a:pos x="271" y="48"/>
                </a:cxn>
                <a:cxn ang="0">
                  <a:pos x="227" y="51"/>
                </a:cxn>
                <a:cxn ang="0">
                  <a:pos x="195" y="48"/>
                </a:cxn>
                <a:cxn ang="0">
                  <a:pos x="191" y="44"/>
                </a:cxn>
                <a:cxn ang="0">
                  <a:pos x="187" y="40"/>
                </a:cxn>
                <a:cxn ang="0">
                  <a:pos x="141" y="27"/>
                </a:cxn>
                <a:cxn ang="0">
                  <a:pos x="103" y="20"/>
                </a:cxn>
                <a:cxn ang="0">
                  <a:pos x="87" y="18"/>
                </a:cxn>
                <a:cxn ang="0">
                  <a:pos x="51" y="18"/>
                </a:cxn>
                <a:cxn ang="0">
                  <a:pos x="44" y="11"/>
                </a:cxn>
                <a:cxn ang="0">
                  <a:pos x="44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1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21" y="6"/>
                </a:cxn>
                <a:cxn ang="0">
                  <a:pos x="0" y="6"/>
                </a:cxn>
                <a:cxn ang="0">
                  <a:pos x="13" y="14"/>
                </a:cxn>
                <a:cxn ang="0">
                  <a:pos x="18" y="22"/>
                </a:cxn>
                <a:cxn ang="0">
                  <a:pos x="21" y="26"/>
                </a:cxn>
                <a:cxn ang="0">
                  <a:pos x="39" y="17"/>
                </a:cxn>
                <a:cxn ang="0">
                  <a:pos x="21" y="6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2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30" y="25"/>
                </a:cxn>
                <a:cxn ang="0">
                  <a:pos x="25" y="21"/>
                </a:cxn>
                <a:cxn ang="0">
                  <a:pos x="9" y="24"/>
                </a:cxn>
                <a:cxn ang="0">
                  <a:pos x="25" y="38"/>
                </a:cxn>
                <a:cxn ang="0">
                  <a:pos x="79" y="30"/>
                </a:cxn>
                <a:cxn ang="0">
                  <a:pos x="95" y="25"/>
                </a:cxn>
                <a:cxn ang="0">
                  <a:pos x="110" y="22"/>
                </a:cxn>
                <a:cxn ang="0">
                  <a:pos x="141" y="6"/>
                </a:cxn>
                <a:cxn ang="0">
                  <a:pos x="135" y="0"/>
                </a:cxn>
                <a:cxn ang="0">
                  <a:pos x="115" y="6"/>
                </a:cxn>
                <a:cxn ang="0">
                  <a:pos x="68" y="14"/>
                </a:cxn>
                <a:cxn ang="0">
                  <a:pos x="54" y="15"/>
                </a:cxn>
                <a:cxn ang="0">
                  <a:pos x="38" y="18"/>
                </a:cxn>
                <a:cxn ang="0">
                  <a:pos x="30" y="25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3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8" y="21"/>
                </a:cxn>
                <a:cxn ang="0">
                  <a:pos x="5" y="30"/>
                </a:cxn>
                <a:cxn ang="0">
                  <a:pos x="0" y="38"/>
                </a:cxn>
                <a:cxn ang="0">
                  <a:pos x="23" y="41"/>
                </a:cxn>
                <a:cxn ang="0">
                  <a:pos x="33" y="34"/>
                </a:cxn>
                <a:cxn ang="0">
                  <a:pos x="78" y="24"/>
                </a:cxn>
                <a:cxn ang="0">
                  <a:pos x="85" y="16"/>
                </a:cxn>
                <a:cxn ang="0">
                  <a:pos x="70" y="10"/>
                </a:cxn>
                <a:cxn ang="0">
                  <a:pos x="63" y="7"/>
                </a:cxn>
                <a:cxn ang="0">
                  <a:pos x="40" y="4"/>
                </a:cxn>
                <a:cxn ang="0">
                  <a:pos x="33" y="13"/>
                </a:cxn>
                <a:cxn ang="0">
                  <a:pos x="8" y="21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4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19" y="0"/>
                </a:cxn>
                <a:cxn ang="0">
                  <a:pos x="5" y="3"/>
                </a:cxn>
                <a:cxn ang="0">
                  <a:pos x="16" y="11"/>
                </a:cxn>
                <a:cxn ang="0">
                  <a:pos x="26" y="8"/>
                </a:cxn>
                <a:cxn ang="0">
                  <a:pos x="1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5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83" y="0"/>
                </a:cxn>
                <a:cxn ang="0">
                  <a:pos x="68" y="10"/>
                </a:cxn>
                <a:cxn ang="0">
                  <a:pos x="57" y="22"/>
                </a:cxn>
                <a:cxn ang="0">
                  <a:pos x="23" y="29"/>
                </a:cxn>
                <a:cxn ang="0">
                  <a:pos x="18" y="33"/>
                </a:cxn>
                <a:cxn ang="0">
                  <a:pos x="10" y="34"/>
                </a:cxn>
                <a:cxn ang="0">
                  <a:pos x="13" y="46"/>
                </a:cxn>
                <a:cxn ang="0">
                  <a:pos x="18" y="53"/>
                </a:cxn>
                <a:cxn ang="0">
                  <a:pos x="0" y="69"/>
                </a:cxn>
                <a:cxn ang="0">
                  <a:pos x="18" y="90"/>
                </a:cxn>
                <a:cxn ang="0">
                  <a:pos x="34" y="93"/>
                </a:cxn>
                <a:cxn ang="0">
                  <a:pos x="57" y="75"/>
                </a:cxn>
                <a:cxn ang="0">
                  <a:pos x="68" y="67"/>
                </a:cxn>
                <a:cxn ang="0">
                  <a:pos x="83" y="40"/>
                </a:cxn>
                <a:cxn ang="0">
                  <a:pos x="91" y="26"/>
                </a:cxn>
                <a:cxn ang="0">
                  <a:pos x="107" y="25"/>
                </a:cxn>
                <a:cxn ang="0">
                  <a:pos x="83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6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19" y="0"/>
                </a:cxn>
                <a:cxn ang="0">
                  <a:pos x="16" y="21"/>
                </a:cxn>
                <a:cxn ang="0">
                  <a:pos x="19" y="26"/>
                </a:cxn>
                <a:cxn ang="0">
                  <a:pos x="26" y="27"/>
                </a:cxn>
                <a:cxn ang="0">
                  <a:pos x="36" y="26"/>
                </a:cxn>
                <a:cxn ang="0">
                  <a:pos x="1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7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62" y="0"/>
                </a:cxn>
                <a:cxn ang="0">
                  <a:pos x="39" y="29"/>
                </a:cxn>
                <a:cxn ang="0">
                  <a:pos x="23" y="32"/>
                </a:cxn>
                <a:cxn ang="0">
                  <a:pos x="8" y="37"/>
                </a:cxn>
                <a:cxn ang="0">
                  <a:pos x="26" y="65"/>
                </a:cxn>
                <a:cxn ang="0">
                  <a:pos x="34" y="77"/>
                </a:cxn>
                <a:cxn ang="0">
                  <a:pos x="39" y="81"/>
                </a:cxn>
                <a:cxn ang="0">
                  <a:pos x="54" y="84"/>
                </a:cxn>
                <a:cxn ang="0">
                  <a:pos x="62" y="67"/>
                </a:cxn>
                <a:cxn ang="0">
                  <a:pos x="80" y="58"/>
                </a:cxn>
                <a:cxn ang="0">
                  <a:pos x="73" y="24"/>
                </a:cxn>
                <a:cxn ang="0">
                  <a:pos x="91" y="17"/>
                </a:cxn>
                <a:cxn ang="0">
                  <a:pos x="73" y="7"/>
                </a:cxn>
                <a:cxn ang="0">
                  <a:pos x="62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8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31" y="1"/>
                </a:cxn>
                <a:cxn ang="0">
                  <a:pos x="33" y="12"/>
                </a:cxn>
                <a:cxn ang="0">
                  <a:pos x="39" y="21"/>
                </a:cxn>
                <a:cxn ang="0">
                  <a:pos x="41" y="31"/>
                </a:cxn>
                <a:cxn ang="0">
                  <a:pos x="44" y="36"/>
                </a:cxn>
                <a:cxn ang="0">
                  <a:pos x="46" y="43"/>
                </a:cxn>
                <a:cxn ang="0">
                  <a:pos x="36" y="31"/>
                </a:cxn>
                <a:cxn ang="0">
                  <a:pos x="22" y="27"/>
                </a:cxn>
                <a:cxn ang="0">
                  <a:pos x="3" y="29"/>
                </a:cxn>
                <a:cxn ang="0">
                  <a:pos x="5" y="35"/>
                </a:cxn>
                <a:cxn ang="0">
                  <a:pos x="26" y="39"/>
                </a:cxn>
                <a:cxn ang="0">
                  <a:pos x="36" y="46"/>
                </a:cxn>
                <a:cxn ang="0">
                  <a:pos x="46" y="46"/>
                </a:cxn>
                <a:cxn ang="0">
                  <a:pos x="50" y="51"/>
                </a:cxn>
                <a:cxn ang="0">
                  <a:pos x="62" y="61"/>
                </a:cxn>
                <a:cxn ang="0">
                  <a:pos x="53" y="43"/>
                </a:cxn>
                <a:cxn ang="0">
                  <a:pos x="52" y="31"/>
                </a:cxn>
                <a:cxn ang="0">
                  <a:pos x="46" y="22"/>
                </a:cxn>
                <a:cxn ang="0">
                  <a:pos x="41" y="14"/>
                </a:cxn>
                <a:cxn ang="0">
                  <a:pos x="36" y="7"/>
                </a:cxn>
                <a:cxn ang="0">
                  <a:pos x="31" y="1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9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3" y="0"/>
                </a:cxn>
                <a:cxn ang="0">
                  <a:pos x="0" y="8"/>
                </a:cxn>
                <a:cxn ang="0">
                  <a:pos x="6" y="18"/>
                </a:cxn>
                <a:cxn ang="0">
                  <a:pos x="11" y="32"/>
                </a:cxn>
                <a:cxn ang="0">
                  <a:pos x="21" y="44"/>
                </a:cxn>
                <a:cxn ang="0">
                  <a:pos x="33" y="59"/>
                </a:cxn>
                <a:cxn ang="0">
                  <a:pos x="25" y="39"/>
                </a:cxn>
                <a:cxn ang="0">
                  <a:pos x="21" y="31"/>
                </a:cxn>
                <a:cxn ang="0">
                  <a:pos x="17" y="21"/>
                </a:cxn>
                <a:cxn ang="0">
                  <a:pos x="15" y="15"/>
                </a:cxn>
                <a:cxn ang="0">
                  <a:pos x="10" y="13"/>
                </a:cxn>
                <a:cxn ang="0">
                  <a:pos x="3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40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5" y="11"/>
                </a:cxn>
                <a:cxn ang="0">
                  <a:pos x="15" y="14"/>
                </a:cxn>
                <a:cxn ang="0">
                  <a:pos x="32" y="16"/>
                </a:cxn>
                <a:cxn ang="0">
                  <a:pos x="41" y="18"/>
                </a:cxn>
                <a:cxn ang="0">
                  <a:pos x="50" y="21"/>
                </a:cxn>
                <a:cxn ang="0">
                  <a:pos x="57" y="22"/>
                </a:cxn>
                <a:cxn ang="0">
                  <a:pos x="48" y="12"/>
                </a:cxn>
                <a:cxn ang="0">
                  <a:pos x="42" y="7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3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41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62" y="0"/>
                </a:cxn>
                <a:cxn ang="0">
                  <a:pos x="47" y="3"/>
                </a:cxn>
                <a:cxn ang="0">
                  <a:pos x="15" y="5"/>
                </a:cxn>
                <a:cxn ang="0">
                  <a:pos x="9" y="11"/>
                </a:cxn>
                <a:cxn ang="0">
                  <a:pos x="7" y="21"/>
                </a:cxn>
                <a:cxn ang="0">
                  <a:pos x="9" y="25"/>
                </a:cxn>
                <a:cxn ang="0">
                  <a:pos x="3" y="30"/>
                </a:cxn>
                <a:cxn ang="0">
                  <a:pos x="9" y="37"/>
                </a:cxn>
                <a:cxn ang="0">
                  <a:pos x="15" y="43"/>
                </a:cxn>
                <a:cxn ang="0">
                  <a:pos x="9" y="50"/>
                </a:cxn>
                <a:cxn ang="0">
                  <a:pos x="15" y="53"/>
                </a:cxn>
                <a:cxn ang="0">
                  <a:pos x="27" y="50"/>
                </a:cxn>
                <a:cxn ang="0">
                  <a:pos x="32" y="31"/>
                </a:cxn>
                <a:cxn ang="0">
                  <a:pos x="35" y="43"/>
                </a:cxn>
                <a:cxn ang="0">
                  <a:pos x="41" y="50"/>
                </a:cxn>
                <a:cxn ang="0">
                  <a:pos x="39" y="38"/>
                </a:cxn>
                <a:cxn ang="0">
                  <a:pos x="45" y="25"/>
                </a:cxn>
                <a:cxn ang="0">
                  <a:pos x="43" y="17"/>
                </a:cxn>
                <a:cxn ang="0">
                  <a:pos x="33" y="20"/>
                </a:cxn>
                <a:cxn ang="0">
                  <a:pos x="22" y="19"/>
                </a:cxn>
                <a:cxn ang="0">
                  <a:pos x="26" y="12"/>
                </a:cxn>
                <a:cxn ang="0">
                  <a:pos x="39" y="12"/>
                </a:cxn>
                <a:cxn ang="0">
                  <a:pos x="49" y="13"/>
                </a:cxn>
                <a:cxn ang="0">
                  <a:pos x="62" y="10"/>
                </a:cxn>
                <a:cxn ang="0">
                  <a:pos x="69" y="4"/>
                </a:cxn>
                <a:cxn ang="0">
                  <a:pos x="62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42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3" y="14"/>
                </a:cxn>
                <a:cxn ang="0">
                  <a:pos x="1" y="22"/>
                </a:cxn>
                <a:cxn ang="0">
                  <a:pos x="9" y="34"/>
                </a:cxn>
                <a:cxn ang="0">
                  <a:pos x="18" y="29"/>
                </a:cxn>
                <a:cxn ang="0">
                  <a:pos x="13" y="22"/>
                </a:cxn>
                <a:cxn ang="0">
                  <a:pos x="7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43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8" y="1"/>
                </a:cxn>
                <a:cxn ang="0">
                  <a:pos x="0" y="7"/>
                </a:cxn>
                <a:cxn ang="0">
                  <a:pos x="5" y="17"/>
                </a:cxn>
                <a:cxn ang="0">
                  <a:pos x="3" y="37"/>
                </a:cxn>
                <a:cxn ang="0">
                  <a:pos x="11" y="36"/>
                </a:cxn>
                <a:cxn ang="0">
                  <a:pos x="13" y="40"/>
                </a:cxn>
                <a:cxn ang="0">
                  <a:pos x="19" y="42"/>
                </a:cxn>
                <a:cxn ang="0">
                  <a:pos x="25" y="48"/>
                </a:cxn>
                <a:cxn ang="0">
                  <a:pos x="30" y="44"/>
                </a:cxn>
                <a:cxn ang="0">
                  <a:pos x="41" y="46"/>
                </a:cxn>
                <a:cxn ang="0">
                  <a:pos x="41" y="38"/>
                </a:cxn>
                <a:cxn ang="0">
                  <a:pos x="30" y="36"/>
                </a:cxn>
                <a:cxn ang="0">
                  <a:pos x="25" y="32"/>
                </a:cxn>
                <a:cxn ang="0">
                  <a:pos x="22" y="25"/>
                </a:cxn>
                <a:cxn ang="0">
                  <a:pos x="26" y="18"/>
                </a:cxn>
                <a:cxn ang="0">
                  <a:pos x="22" y="13"/>
                </a:cxn>
                <a:cxn ang="0">
                  <a:pos x="27" y="7"/>
                </a:cxn>
                <a:cxn ang="0">
                  <a:pos x="19" y="1"/>
                </a:cxn>
                <a:cxn ang="0">
                  <a:pos x="12" y="3"/>
                </a:cxn>
                <a:cxn ang="0">
                  <a:pos x="8" y="1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44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34" y="0"/>
                </a:cxn>
                <a:cxn ang="0">
                  <a:pos x="29" y="6"/>
                </a:cxn>
                <a:cxn ang="0">
                  <a:pos x="21" y="11"/>
                </a:cxn>
                <a:cxn ang="0">
                  <a:pos x="10" y="13"/>
                </a:cxn>
                <a:cxn ang="0">
                  <a:pos x="5" y="17"/>
                </a:cxn>
                <a:cxn ang="0">
                  <a:pos x="3" y="26"/>
                </a:cxn>
                <a:cxn ang="0">
                  <a:pos x="9" y="25"/>
                </a:cxn>
                <a:cxn ang="0">
                  <a:pos x="17" y="22"/>
                </a:cxn>
                <a:cxn ang="0">
                  <a:pos x="23" y="25"/>
                </a:cxn>
                <a:cxn ang="0">
                  <a:pos x="38" y="35"/>
                </a:cxn>
                <a:cxn ang="0">
                  <a:pos x="47" y="25"/>
                </a:cxn>
                <a:cxn ang="0">
                  <a:pos x="56" y="24"/>
                </a:cxn>
                <a:cxn ang="0">
                  <a:pos x="49" y="13"/>
                </a:cxn>
                <a:cxn ang="0">
                  <a:pos x="34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45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3" y="9"/>
                </a:cxn>
                <a:cxn ang="0">
                  <a:pos x="17" y="22"/>
                </a:cxn>
                <a:cxn ang="0">
                  <a:pos x="20" y="17"/>
                </a:cxn>
                <a:cxn ang="0">
                  <a:pos x="25" y="14"/>
                </a:cxn>
                <a:cxn ang="0">
                  <a:pos x="20" y="8"/>
                </a:cxn>
                <a:cxn ang="0">
                  <a:pos x="13" y="4"/>
                </a:cxn>
                <a:cxn ang="0">
                  <a:pos x="8" y="1"/>
                </a:cxn>
                <a:cxn ang="0">
                  <a:pos x="2" y="4"/>
                </a:cxn>
                <a:cxn ang="0">
                  <a:pos x="3" y="9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46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16" y="4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47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18" y="12"/>
                </a:cxn>
                <a:cxn ang="0">
                  <a:pos x="27" y="17"/>
                </a:cxn>
                <a:cxn ang="0">
                  <a:pos x="39" y="15"/>
                </a:cxn>
                <a:cxn ang="0">
                  <a:pos x="31" y="9"/>
                </a:cxn>
                <a:cxn ang="0">
                  <a:pos x="18" y="1"/>
                </a:cxn>
                <a:cxn ang="0">
                  <a:pos x="12" y="6"/>
                </a:cxn>
                <a:cxn ang="0">
                  <a:pos x="6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48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17" y="0"/>
                </a:cxn>
                <a:cxn ang="0">
                  <a:pos x="6" y="4"/>
                </a:cxn>
                <a:cxn ang="0">
                  <a:pos x="7" y="11"/>
                </a:cxn>
                <a:cxn ang="0">
                  <a:pos x="14" y="13"/>
                </a:cxn>
                <a:cxn ang="0">
                  <a:pos x="17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49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16" y="12"/>
                </a:cxn>
                <a:cxn ang="0">
                  <a:pos x="23" y="19"/>
                </a:cxn>
                <a:cxn ang="0">
                  <a:pos x="30" y="22"/>
                </a:cxn>
                <a:cxn ang="0">
                  <a:pos x="40" y="19"/>
                </a:cxn>
                <a:cxn ang="0">
                  <a:pos x="22" y="6"/>
                </a:cxn>
                <a:cxn ang="0">
                  <a:pos x="4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50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18" y="3"/>
                </a:cxn>
                <a:cxn ang="0">
                  <a:pos x="20" y="12"/>
                </a:cxn>
                <a:cxn ang="0">
                  <a:pos x="10" y="15"/>
                </a:cxn>
                <a:cxn ang="0">
                  <a:pos x="15" y="23"/>
                </a:cxn>
                <a:cxn ang="0">
                  <a:pos x="31" y="20"/>
                </a:cxn>
                <a:cxn ang="0">
                  <a:pos x="39" y="16"/>
                </a:cxn>
                <a:cxn ang="0">
                  <a:pos x="33" y="10"/>
                </a:cxn>
                <a:cxn ang="0">
                  <a:pos x="37" y="5"/>
                </a:cxn>
                <a:cxn ang="0">
                  <a:pos x="36" y="1"/>
                </a:cxn>
                <a:cxn ang="0">
                  <a:pos x="30" y="1"/>
                </a:cxn>
                <a:cxn ang="0">
                  <a:pos x="33" y="2"/>
                </a:cxn>
                <a:cxn ang="0">
                  <a:pos x="32" y="6"/>
                </a:cxn>
                <a:cxn ang="0">
                  <a:pos x="28" y="8"/>
                </a:cxn>
                <a:cxn ang="0">
                  <a:pos x="18" y="3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51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13" y="1"/>
                </a:cxn>
                <a:cxn ang="0">
                  <a:pos x="3" y="2"/>
                </a:cxn>
                <a:cxn ang="0">
                  <a:pos x="21" y="12"/>
                </a:cxn>
                <a:cxn ang="0">
                  <a:pos x="27" y="10"/>
                </a:cxn>
                <a:cxn ang="0">
                  <a:pos x="13" y="1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52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13" y="0"/>
                </a:cxn>
                <a:cxn ang="0">
                  <a:pos x="0" y="9"/>
                </a:cxn>
                <a:cxn ang="0">
                  <a:pos x="10" y="8"/>
                </a:cxn>
                <a:cxn ang="0">
                  <a:pos x="12" y="11"/>
                </a:cxn>
                <a:cxn ang="0">
                  <a:pos x="10" y="13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3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53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14" y="0"/>
                </a:cxn>
                <a:cxn ang="0">
                  <a:pos x="0" y="2"/>
                </a:cxn>
                <a:cxn ang="0">
                  <a:pos x="17" y="10"/>
                </a:cxn>
                <a:cxn ang="0">
                  <a:pos x="29" y="8"/>
                </a:cxn>
                <a:cxn ang="0">
                  <a:pos x="14" y="3"/>
                </a:cxn>
                <a:cxn ang="0">
                  <a:pos x="14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54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21" y="0"/>
                </a:cxn>
                <a:cxn ang="0">
                  <a:pos x="15" y="6"/>
                </a:cxn>
                <a:cxn ang="0">
                  <a:pos x="6" y="13"/>
                </a:cxn>
                <a:cxn ang="0">
                  <a:pos x="0" y="20"/>
                </a:cxn>
                <a:cxn ang="0">
                  <a:pos x="5" y="26"/>
                </a:cxn>
                <a:cxn ang="0">
                  <a:pos x="14" y="20"/>
                </a:cxn>
                <a:cxn ang="0">
                  <a:pos x="24" y="11"/>
                </a:cxn>
                <a:cxn ang="0">
                  <a:pos x="21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55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9" y="2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10" y="14"/>
                </a:cxn>
                <a:cxn ang="0">
                  <a:pos x="17" y="19"/>
                </a:cxn>
                <a:cxn ang="0">
                  <a:pos x="11" y="7"/>
                </a:cxn>
                <a:cxn ang="0">
                  <a:pos x="9" y="2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56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7" y="0"/>
                </a:cxn>
                <a:cxn ang="0">
                  <a:pos x="1" y="3"/>
                </a:cxn>
                <a:cxn ang="0">
                  <a:pos x="7" y="8"/>
                </a:cxn>
                <a:cxn ang="0">
                  <a:pos x="7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57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3" y="0"/>
                </a:cxn>
                <a:cxn ang="0">
                  <a:pos x="7" y="5"/>
                </a:cxn>
                <a:cxn ang="0">
                  <a:pos x="13" y="8"/>
                </a:cxn>
                <a:cxn ang="0">
                  <a:pos x="5" y="13"/>
                </a:cxn>
                <a:cxn ang="0">
                  <a:pos x="0" y="19"/>
                </a:cxn>
                <a:cxn ang="0">
                  <a:pos x="7" y="20"/>
                </a:cxn>
                <a:cxn ang="0">
                  <a:pos x="16" y="9"/>
                </a:cxn>
                <a:cxn ang="0">
                  <a:pos x="3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58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0" y="1"/>
                </a:cxn>
                <a:cxn ang="0">
                  <a:pos x="0" y="2"/>
                </a:cxn>
                <a:cxn ang="0">
                  <a:pos x="5" y="7"/>
                </a:cxn>
                <a:cxn ang="0">
                  <a:pos x="10" y="1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59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6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6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60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7" y="2"/>
                </a:cxn>
                <a:cxn ang="0">
                  <a:pos x="0" y="4"/>
                </a:cxn>
                <a:cxn ang="0">
                  <a:pos x="9" y="7"/>
                </a:cxn>
                <a:cxn ang="0">
                  <a:pos x="7" y="2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61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9" y="9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62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7" y="0"/>
                </a:cxn>
                <a:cxn ang="0">
                  <a:pos x="11" y="7"/>
                </a:cxn>
                <a:cxn ang="0">
                  <a:pos x="7" y="2"/>
                </a:cxn>
                <a:cxn ang="0">
                  <a:pos x="7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63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7" y="2"/>
                </a:cxn>
                <a:cxn ang="0">
                  <a:pos x="3" y="6"/>
                </a:cxn>
                <a:cxn ang="0">
                  <a:pos x="10" y="13"/>
                </a:cxn>
                <a:cxn ang="0">
                  <a:pos x="17" y="18"/>
                </a:cxn>
                <a:cxn ang="0">
                  <a:pos x="26" y="21"/>
                </a:cxn>
                <a:cxn ang="0">
                  <a:pos x="33" y="27"/>
                </a:cxn>
                <a:cxn ang="0">
                  <a:pos x="34" y="19"/>
                </a:cxn>
                <a:cxn ang="0">
                  <a:pos x="28" y="12"/>
                </a:cxn>
                <a:cxn ang="0">
                  <a:pos x="16" y="6"/>
                </a:cxn>
                <a:cxn ang="0">
                  <a:pos x="7" y="2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64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18" y="8"/>
                </a:cxn>
                <a:cxn ang="0">
                  <a:pos x="8" y="11"/>
                </a:cxn>
                <a:cxn ang="0">
                  <a:pos x="1" y="16"/>
                </a:cxn>
                <a:cxn ang="0">
                  <a:pos x="8" y="21"/>
                </a:cxn>
                <a:cxn ang="0">
                  <a:pos x="18" y="16"/>
                </a:cxn>
                <a:cxn ang="0">
                  <a:pos x="25" y="8"/>
                </a:cxn>
                <a:cxn ang="0">
                  <a:pos x="34" y="0"/>
                </a:cxn>
                <a:cxn ang="0">
                  <a:pos x="45" y="4"/>
                </a:cxn>
                <a:cxn ang="0">
                  <a:pos x="22" y="8"/>
                </a:cxn>
                <a:cxn ang="0">
                  <a:pos x="18" y="8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65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6" y="0"/>
                </a:cxn>
                <a:cxn ang="0">
                  <a:pos x="0" y="5"/>
                </a:cxn>
                <a:cxn ang="0">
                  <a:pos x="8" y="11"/>
                </a:cxn>
                <a:cxn ang="0">
                  <a:pos x="6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66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3" y="0"/>
                </a:cxn>
                <a:cxn ang="0">
                  <a:pos x="0" y="5"/>
                </a:cxn>
                <a:cxn ang="0">
                  <a:pos x="15" y="7"/>
                </a:cxn>
                <a:cxn ang="0">
                  <a:pos x="13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67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17" y="0"/>
                </a:cxn>
                <a:cxn ang="0">
                  <a:pos x="6" y="4"/>
                </a:cxn>
                <a:cxn ang="0">
                  <a:pos x="7" y="11"/>
                </a:cxn>
                <a:cxn ang="0">
                  <a:pos x="14" y="13"/>
                </a:cxn>
                <a:cxn ang="0">
                  <a:pos x="17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68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20" y="0"/>
                </a:cxn>
                <a:cxn ang="0">
                  <a:pos x="7" y="3"/>
                </a:cxn>
                <a:cxn ang="0">
                  <a:pos x="10" y="11"/>
                </a:cxn>
                <a:cxn ang="0">
                  <a:pos x="18" y="13"/>
                </a:cxn>
                <a:cxn ang="0">
                  <a:pos x="2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69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20" y="1"/>
                </a:cxn>
                <a:cxn ang="0">
                  <a:pos x="6" y="1"/>
                </a:cxn>
                <a:cxn ang="0">
                  <a:pos x="8" y="9"/>
                </a:cxn>
                <a:cxn ang="0">
                  <a:pos x="16" y="10"/>
                </a:cxn>
                <a:cxn ang="0">
                  <a:pos x="20" y="1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70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20" y="1"/>
                </a:cxn>
                <a:cxn ang="0">
                  <a:pos x="6" y="1"/>
                </a:cxn>
                <a:cxn ang="0">
                  <a:pos x="9" y="9"/>
                </a:cxn>
                <a:cxn ang="0">
                  <a:pos x="16" y="9"/>
                </a:cxn>
                <a:cxn ang="0">
                  <a:pos x="20" y="1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71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20" y="1"/>
                </a:cxn>
                <a:cxn ang="0">
                  <a:pos x="7" y="1"/>
                </a:cxn>
                <a:cxn ang="0">
                  <a:pos x="8" y="6"/>
                </a:cxn>
                <a:cxn ang="0">
                  <a:pos x="15" y="6"/>
                </a:cxn>
                <a:cxn ang="0">
                  <a:pos x="20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72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18" y="6"/>
                </a:cxn>
                <a:cxn ang="0">
                  <a:pos x="12" y="1"/>
                </a:cxn>
                <a:cxn ang="0">
                  <a:pos x="7" y="9"/>
                </a:cxn>
                <a:cxn ang="0">
                  <a:pos x="12" y="13"/>
                </a:cxn>
                <a:cxn ang="0">
                  <a:pos x="17" y="10"/>
                </a:cxn>
                <a:cxn ang="0">
                  <a:pos x="18" y="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73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14" y="3"/>
                </a:cxn>
                <a:cxn ang="0">
                  <a:pos x="6" y="1"/>
                </a:cxn>
                <a:cxn ang="0">
                  <a:pos x="7" y="8"/>
                </a:cxn>
                <a:cxn ang="0">
                  <a:pos x="14" y="9"/>
                </a:cxn>
                <a:cxn ang="0">
                  <a:pos x="14" y="3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74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14" y="3"/>
                </a:cxn>
                <a:cxn ang="0">
                  <a:pos x="6" y="1"/>
                </a:cxn>
                <a:cxn ang="0">
                  <a:pos x="7" y="8"/>
                </a:cxn>
                <a:cxn ang="0">
                  <a:pos x="14" y="9"/>
                </a:cxn>
                <a:cxn ang="0">
                  <a:pos x="14" y="3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75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08" y="1"/>
                </a:cxn>
                <a:cxn ang="0">
                  <a:pos x="117" y="1"/>
                </a:cxn>
                <a:cxn ang="0">
                  <a:pos x="119" y="6"/>
                </a:cxn>
                <a:cxn ang="0">
                  <a:pos x="117" y="8"/>
                </a:cxn>
                <a:cxn ang="0">
                  <a:pos x="82" y="15"/>
                </a:cxn>
                <a:cxn ang="0">
                  <a:pos x="69" y="20"/>
                </a:cxn>
                <a:cxn ang="0">
                  <a:pos x="61" y="21"/>
                </a:cxn>
                <a:cxn ang="0">
                  <a:pos x="45" y="29"/>
                </a:cxn>
                <a:cxn ang="0">
                  <a:pos x="47" y="32"/>
                </a:cxn>
                <a:cxn ang="0">
                  <a:pos x="52" y="40"/>
                </a:cxn>
                <a:cxn ang="0">
                  <a:pos x="68" y="43"/>
                </a:cxn>
                <a:cxn ang="0">
                  <a:pos x="59" y="48"/>
                </a:cxn>
                <a:cxn ang="0">
                  <a:pos x="52" y="45"/>
                </a:cxn>
                <a:cxn ang="0">
                  <a:pos x="45" y="46"/>
                </a:cxn>
                <a:cxn ang="0">
                  <a:pos x="13" y="42"/>
                </a:cxn>
                <a:cxn ang="0">
                  <a:pos x="12" y="36"/>
                </a:cxn>
                <a:cxn ang="0">
                  <a:pos x="29" y="31"/>
                </a:cxn>
                <a:cxn ang="0">
                  <a:pos x="33" y="26"/>
                </a:cxn>
                <a:cxn ang="0">
                  <a:pos x="29" y="22"/>
                </a:cxn>
                <a:cxn ang="0">
                  <a:pos x="46" y="15"/>
                </a:cxn>
                <a:cxn ang="0">
                  <a:pos x="61" y="13"/>
                </a:cxn>
                <a:cxn ang="0">
                  <a:pos x="71" y="8"/>
                </a:cxn>
                <a:cxn ang="0">
                  <a:pos x="108" y="1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76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16" y="0"/>
                </a:cxn>
                <a:cxn ang="0">
                  <a:pos x="8" y="1"/>
                </a:cxn>
                <a:cxn ang="0">
                  <a:pos x="21" y="4"/>
                </a:cxn>
                <a:cxn ang="0">
                  <a:pos x="29" y="4"/>
                </a:cxn>
                <a:cxn ang="0">
                  <a:pos x="16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77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36" y="1"/>
                </a:cxn>
                <a:cxn ang="0">
                  <a:pos x="15" y="8"/>
                </a:cxn>
                <a:cxn ang="0">
                  <a:pos x="7" y="12"/>
                </a:cxn>
                <a:cxn ang="0">
                  <a:pos x="6" y="1"/>
                </a:cxn>
                <a:cxn ang="0">
                  <a:pos x="13" y="0"/>
                </a:cxn>
                <a:cxn ang="0">
                  <a:pos x="36" y="1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78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18" y="0"/>
                </a:cxn>
                <a:cxn ang="0">
                  <a:pos x="7" y="2"/>
                </a:cxn>
                <a:cxn ang="0">
                  <a:pos x="36" y="10"/>
                </a:cxn>
                <a:cxn ang="0">
                  <a:pos x="39" y="10"/>
                </a:cxn>
                <a:cxn ang="0">
                  <a:pos x="18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79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34" y="3"/>
                </a:cxn>
                <a:cxn ang="0">
                  <a:pos x="18" y="3"/>
                </a:cxn>
                <a:cxn ang="0">
                  <a:pos x="7" y="3"/>
                </a:cxn>
                <a:cxn ang="0">
                  <a:pos x="5" y="12"/>
                </a:cxn>
                <a:cxn ang="0">
                  <a:pos x="22" y="15"/>
                </a:cxn>
                <a:cxn ang="0">
                  <a:pos x="41" y="9"/>
                </a:cxn>
                <a:cxn ang="0">
                  <a:pos x="34" y="3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80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9" y="0"/>
                </a:cxn>
                <a:cxn ang="0">
                  <a:pos x="5" y="6"/>
                </a:cxn>
                <a:cxn ang="0">
                  <a:pos x="32" y="11"/>
                </a:cxn>
                <a:cxn ang="0">
                  <a:pos x="49" y="13"/>
                </a:cxn>
                <a:cxn ang="0">
                  <a:pos x="73" y="8"/>
                </a:cxn>
                <a:cxn ang="0">
                  <a:pos x="50" y="1"/>
                </a:cxn>
                <a:cxn ang="0">
                  <a:pos x="9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81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20" y="1"/>
                </a:cxn>
                <a:cxn ang="0">
                  <a:pos x="38" y="4"/>
                </a:cxn>
                <a:cxn ang="0">
                  <a:pos x="19" y="12"/>
                </a:cxn>
                <a:cxn ang="0">
                  <a:pos x="3" y="9"/>
                </a:cxn>
                <a:cxn ang="0">
                  <a:pos x="20" y="1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82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13" y="1"/>
                </a:cxn>
                <a:cxn ang="0">
                  <a:pos x="3" y="1"/>
                </a:cxn>
                <a:cxn ang="0">
                  <a:pos x="24" y="8"/>
                </a:cxn>
                <a:cxn ang="0">
                  <a:pos x="13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83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9" y="14"/>
                </a:cxn>
                <a:cxn ang="0">
                  <a:pos x="20" y="24"/>
                </a:cxn>
                <a:cxn ang="0">
                  <a:pos x="22" y="36"/>
                </a:cxn>
                <a:cxn ang="0">
                  <a:pos x="49" y="52"/>
                </a:cxn>
                <a:cxn ang="0">
                  <a:pos x="53" y="42"/>
                </a:cxn>
                <a:cxn ang="0">
                  <a:pos x="46" y="35"/>
                </a:cxn>
                <a:cxn ang="0">
                  <a:pos x="38" y="31"/>
                </a:cxn>
                <a:cxn ang="0">
                  <a:pos x="32" y="25"/>
                </a:cxn>
                <a:cxn ang="0">
                  <a:pos x="26" y="15"/>
                </a:cxn>
                <a:cxn ang="0">
                  <a:pos x="3" y="4"/>
                </a:cxn>
                <a:cxn ang="0">
                  <a:pos x="3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84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39" y="8"/>
                </a:cxn>
                <a:cxn ang="0">
                  <a:pos x="46" y="14"/>
                </a:cxn>
                <a:cxn ang="0">
                  <a:pos x="19" y="30"/>
                </a:cxn>
                <a:cxn ang="0">
                  <a:pos x="20" y="35"/>
                </a:cxn>
                <a:cxn ang="0">
                  <a:pos x="12" y="33"/>
                </a:cxn>
                <a:cxn ang="0">
                  <a:pos x="3" y="30"/>
                </a:cxn>
                <a:cxn ang="0">
                  <a:pos x="0" y="29"/>
                </a:cxn>
                <a:cxn ang="0">
                  <a:pos x="7" y="21"/>
                </a:cxn>
                <a:cxn ang="0">
                  <a:pos x="8" y="18"/>
                </a:cxn>
                <a:cxn ang="0">
                  <a:pos x="2" y="9"/>
                </a:cxn>
                <a:cxn ang="0">
                  <a:pos x="3" y="5"/>
                </a:cxn>
                <a:cxn ang="0">
                  <a:pos x="16" y="8"/>
                </a:cxn>
                <a:cxn ang="0">
                  <a:pos x="22" y="13"/>
                </a:cxn>
                <a:cxn ang="0">
                  <a:pos x="39" y="8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85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53" y="34"/>
                </a:cxn>
                <a:cxn ang="0">
                  <a:pos x="42" y="36"/>
                </a:cxn>
                <a:cxn ang="0">
                  <a:pos x="41" y="45"/>
                </a:cxn>
                <a:cxn ang="0">
                  <a:pos x="14" y="50"/>
                </a:cxn>
                <a:cxn ang="0">
                  <a:pos x="5" y="57"/>
                </a:cxn>
                <a:cxn ang="0">
                  <a:pos x="13" y="62"/>
                </a:cxn>
                <a:cxn ang="0">
                  <a:pos x="5" y="67"/>
                </a:cxn>
                <a:cxn ang="0">
                  <a:pos x="16" y="86"/>
                </a:cxn>
                <a:cxn ang="0">
                  <a:pos x="18" y="73"/>
                </a:cxn>
                <a:cxn ang="0">
                  <a:pos x="14" y="66"/>
                </a:cxn>
                <a:cxn ang="0">
                  <a:pos x="27" y="60"/>
                </a:cxn>
                <a:cxn ang="0">
                  <a:pos x="34" y="54"/>
                </a:cxn>
                <a:cxn ang="0">
                  <a:pos x="42" y="59"/>
                </a:cxn>
                <a:cxn ang="0">
                  <a:pos x="28" y="65"/>
                </a:cxn>
                <a:cxn ang="0">
                  <a:pos x="35" y="68"/>
                </a:cxn>
                <a:cxn ang="0">
                  <a:pos x="44" y="61"/>
                </a:cxn>
                <a:cxn ang="0">
                  <a:pos x="54" y="63"/>
                </a:cxn>
                <a:cxn ang="0">
                  <a:pos x="67" y="50"/>
                </a:cxn>
                <a:cxn ang="0">
                  <a:pos x="73" y="53"/>
                </a:cxn>
                <a:cxn ang="0">
                  <a:pos x="87" y="50"/>
                </a:cxn>
                <a:cxn ang="0">
                  <a:pos x="94" y="45"/>
                </a:cxn>
                <a:cxn ang="0">
                  <a:pos x="91" y="38"/>
                </a:cxn>
                <a:cxn ang="0">
                  <a:pos x="86" y="33"/>
                </a:cxn>
                <a:cxn ang="0">
                  <a:pos x="79" y="14"/>
                </a:cxn>
                <a:cxn ang="0">
                  <a:pos x="60" y="0"/>
                </a:cxn>
                <a:cxn ang="0">
                  <a:pos x="50" y="4"/>
                </a:cxn>
                <a:cxn ang="0">
                  <a:pos x="62" y="12"/>
                </a:cxn>
                <a:cxn ang="0">
                  <a:pos x="62" y="22"/>
                </a:cxn>
                <a:cxn ang="0">
                  <a:pos x="53" y="34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86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38" y="0"/>
                </a:cxn>
                <a:cxn ang="0">
                  <a:pos x="41" y="7"/>
                </a:cxn>
                <a:cxn ang="0">
                  <a:pos x="26" y="8"/>
                </a:cxn>
                <a:cxn ang="0">
                  <a:pos x="20" y="14"/>
                </a:cxn>
                <a:cxn ang="0">
                  <a:pos x="4" y="13"/>
                </a:cxn>
                <a:cxn ang="0">
                  <a:pos x="1" y="13"/>
                </a:cxn>
                <a:cxn ang="0">
                  <a:pos x="21" y="7"/>
                </a:cxn>
                <a:cxn ang="0">
                  <a:pos x="38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87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1" y="0"/>
                </a:cxn>
                <a:cxn ang="0">
                  <a:pos x="0" y="7"/>
                </a:cxn>
                <a:cxn ang="0">
                  <a:pos x="11" y="10"/>
                </a:cxn>
                <a:cxn ang="0">
                  <a:pos x="11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88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9" y="2"/>
                </a:cxn>
                <a:cxn ang="0">
                  <a:pos x="0" y="6"/>
                </a:cxn>
                <a:cxn ang="0">
                  <a:pos x="3" y="10"/>
                </a:cxn>
                <a:cxn ang="0">
                  <a:pos x="11" y="12"/>
                </a:cxn>
                <a:cxn ang="0">
                  <a:pos x="25" y="9"/>
                </a:cxn>
                <a:cxn ang="0">
                  <a:pos x="9" y="2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89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7" y="0"/>
                </a:cxn>
                <a:cxn ang="0">
                  <a:pos x="3" y="3"/>
                </a:cxn>
                <a:cxn ang="0">
                  <a:pos x="12" y="7"/>
                </a:cxn>
                <a:cxn ang="0">
                  <a:pos x="7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90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7" y="0"/>
                </a:cxn>
                <a:cxn ang="0">
                  <a:pos x="6" y="7"/>
                </a:cxn>
                <a:cxn ang="0">
                  <a:pos x="7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91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16" y="0"/>
                </a:cxn>
                <a:cxn ang="0">
                  <a:pos x="5" y="6"/>
                </a:cxn>
                <a:cxn ang="0">
                  <a:pos x="0" y="12"/>
                </a:cxn>
                <a:cxn ang="0">
                  <a:pos x="11" y="14"/>
                </a:cxn>
                <a:cxn ang="0">
                  <a:pos x="16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92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19" y="0"/>
                </a:cxn>
                <a:cxn ang="0">
                  <a:pos x="16" y="9"/>
                </a:cxn>
                <a:cxn ang="0">
                  <a:pos x="19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93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6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6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94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5" y="2"/>
                </a:cxn>
                <a:cxn ang="0">
                  <a:pos x="1" y="4"/>
                </a:cxn>
                <a:cxn ang="0">
                  <a:pos x="4" y="7"/>
                </a:cxn>
                <a:cxn ang="0">
                  <a:pos x="5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95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8" y="9"/>
                </a:cxn>
                <a:cxn ang="0">
                  <a:pos x="3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96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9" y="9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97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98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5" y="2"/>
                </a:cxn>
                <a:cxn ang="0">
                  <a:pos x="1" y="4"/>
                </a:cxn>
                <a:cxn ang="0">
                  <a:pos x="4" y="7"/>
                </a:cxn>
                <a:cxn ang="0">
                  <a:pos x="5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99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00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01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02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688" y="533"/>
                </a:cxn>
                <a:cxn ang="0">
                  <a:pos x="507" y="486"/>
                </a:cxn>
                <a:cxn ang="0">
                  <a:pos x="240" y="527"/>
                </a:cxn>
                <a:cxn ang="0">
                  <a:pos x="70" y="621"/>
                </a:cxn>
                <a:cxn ang="0">
                  <a:pos x="18" y="769"/>
                </a:cxn>
                <a:cxn ang="0">
                  <a:pos x="222" y="866"/>
                </a:cxn>
                <a:cxn ang="0">
                  <a:pos x="468" y="851"/>
                </a:cxn>
                <a:cxn ang="0">
                  <a:pos x="604" y="930"/>
                </a:cxn>
                <a:cxn ang="0">
                  <a:pos x="688" y="1183"/>
                </a:cxn>
                <a:cxn ang="0">
                  <a:pos x="757" y="1330"/>
                </a:cxn>
                <a:cxn ang="0">
                  <a:pos x="1072" y="1286"/>
                </a:cxn>
                <a:cxn ang="0">
                  <a:pos x="1244" y="1128"/>
                </a:cxn>
                <a:cxn ang="0">
                  <a:pos x="1347" y="942"/>
                </a:cxn>
                <a:cxn ang="0">
                  <a:pos x="1520" y="816"/>
                </a:cxn>
                <a:cxn ang="0">
                  <a:pos x="1213" y="699"/>
                </a:cxn>
                <a:cxn ang="0">
                  <a:pos x="1244" y="669"/>
                </a:cxn>
                <a:cxn ang="0">
                  <a:pos x="1528" y="748"/>
                </a:cxn>
                <a:cxn ang="0">
                  <a:pos x="1672" y="647"/>
                </a:cxn>
                <a:cxn ang="0">
                  <a:pos x="1592" y="624"/>
                </a:cxn>
                <a:cxn ang="0">
                  <a:pos x="1415" y="584"/>
                </a:cxn>
                <a:cxn ang="0">
                  <a:pos x="1738" y="622"/>
                </a:cxn>
                <a:cxn ang="0">
                  <a:pos x="1973" y="697"/>
                </a:cxn>
                <a:cxn ang="0">
                  <a:pos x="2092" y="844"/>
                </a:cxn>
                <a:cxn ang="0">
                  <a:pos x="2448" y="692"/>
                </a:cxn>
                <a:cxn ang="0">
                  <a:pos x="2594" y="841"/>
                </a:cxn>
                <a:cxn ang="0">
                  <a:pos x="2600" y="714"/>
                </a:cxn>
                <a:cxn ang="0">
                  <a:pos x="2679" y="654"/>
                </a:cxn>
                <a:cxn ang="0">
                  <a:pos x="2715" y="445"/>
                </a:cxn>
                <a:cxn ang="0">
                  <a:pos x="2777" y="432"/>
                </a:cxn>
                <a:cxn ang="0">
                  <a:pos x="2807" y="349"/>
                </a:cxn>
                <a:cxn ang="0">
                  <a:pos x="2750" y="184"/>
                </a:cxn>
                <a:cxn ang="0">
                  <a:pos x="2892" y="88"/>
                </a:cxn>
                <a:cxn ang="0">
                  <a:pos x="2965" y="170"/>
                </a:cxn>
                <a:cxn ang="0">
                  <a:pos x="2958" y="101"/>
                </a:cxn>
                <a:cxn ang="0">
                  <a:pos x="3007" y="42"/>
                </a:cxn>
                <a:cxn ang="0">
                  <a:pos x="3104" y="0"/>
                </a:cxn>
                <a:cxn ang="0">
                  <a:pos x="2772" y="51"/>
                </a:cxn>
                <a:cxn ang="0">
                  <a:pos x="2410" y="68"/>
                </a:cxn>
                <a:cxn ang="0">
                  <a:pos x="2055" y="24"/>
                </a:cxn>
                <a:cxn ang="0">
                  <a:pos x="1723" y="53"/>
                </a:cxn>
                <a:cxn ang="0">
                  <a:pos x="1584" y="139"/>
                </a:cxn>
                <a:cxn ang="0">
                  <a:pos x="1409" y="112"/>
                </a:cxn>
                <a:cxn ang="0">
                  <a:pos x="1154" y="150"/>
                </a:cxn>
                <a:cxn ang="0">
                  <a:pos x="1015" y="114"/>
                </a:cxn>
                <a:cxn ang="0">
                  <a:pos x="555" y="203"/>
                </a:cxn>
                <a:cxn ang="0">
                  <a:pos x="816" y="174"/>
                </a:cxn>
                <a:cxn ang="0">
                  <a:pos x="971" y="225"/>
                </a:cxn>
                <a:cxn ang="0">
                  <a:pos x="675" y="292"/>
                </a:cxn>
                <a:cxn ang="0">
                  <a:pos x="419" y="340"/>
                </a:cxn>
                <a:cxn ang="0">
                  <a:pos x="254" y="438"/>
                </a:cxn>
                <a:cxn ang="0">
                  <a:pos x="431" y="451"/>
                </a:cxn>
                <a:cxn ang="0">
                  <a:pos x="580" y="468"/>
                </a:cxn>
                <a:cxn ang="0">
                  <a:pos x="750" y="482"/>
                </a:cxn>
                <a:cxn ang="0">
                  <a:pos x="741" y="419"/>
                </a:cxn>
                <a:cxn ang="0">
                  <a:pos x="901" y="448"/>
                </a:cxn>
                <a:cxn ang="0">
                  <a:pos x="1045" y="383"/>
                </a:cxn>
                <a:cxn ang="0">
                  <a:pos x="1176" y="393"/>
                </a:cxn>
                <a:cxn ang="0">
                  <a:pos x="973" y="489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10356" name="Picture 151"/>
          <p:cNvPicPr>
            <a:picLocks noChangeAspect="1"/>
          </p:cNvPicPr>
          <p:nvPr/>
        </p:nvPicPr>
        <p:blipFill>
          <a:blip r:embed="rId1"/>
          <a:srcRect l="4890" r="39673"/>
          <a:stretch>
            <a:fillRect/>
          </a:stretch>
        </p:blipFill>
        <p:spPr>
          <a:xfrm>
            <a:off x="1116013" y="2132013"/>
            <a:ext cx="2449512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57" name="组合 354"/>
          <p:cNvGrpSpPr/>
          <p:nvPr/>
        </p:nvGrpSpPr>
        <p:grpSpPr>
          <a:xfrm>
            <a:off x="3875088" y="3221038"/>
            <a:ext cx="1760537" cy="717550"/>
            <a:chOff x="0" y="0"/>
            <a:chExt cx="1761619" cy="715366"/>
          </a:xfrm>
        </p:grpSpPr>
        <p:sp>
          <p:nvSpPr>
            <p:cNvPr id="9246" name="文本框 355"/>
            <p:cNvSpPr>
              <a:spLocks noChangeArrowheads="1"/>
            </p:cNvSpPr>
            <p:nvPr/>
          </p:nvSpPr>
          <p:spPr bwMode="auto">
            <a:xfrm>
              <a:off x="110701" y="323452"/>
              <a:ext cx="1650918" cy="39191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 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9247" name="文本框 356"/>
            <p:cNvSpPr>
              <a:spLocks noChangeArrowheads="1"/>
            </p:cNvSpPr>
            <p:nvPr/>
          </p:nvSpPr>
          <p:spPr bwMode="auto">
            <a:xfrm>
              <a:off x="0" y="0"/>
              <a:ext cx="1650918" cy="2996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TEXT HERE</a:t>
              </a: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0360" name="组合 354"/>
          <p:cNvGrpSpPr/>
          <p:nvPr/>
        </p:nvGrpSpPr>
        <p:grpSpPr>
          <a:xfrm>
            <a:off x="5386388" y="3221038"/>
            <a:ext cx="1760537" cy="717550"/>
            <a:chOff x="0" y="0"/>
            <a:chExt cx="1761619" cy="715366"/>
          </a:xfrm>
        </p:grpSpPr>
        <p:sp>
          <p:nvSpPr>
            <p:cNvPr id="9244" name="文本框 355"/>
            <p:cNvSpPr>
              <a:spLocks noChangeArrowheads="1"/>
            </p:cNvSpPr>
            <p:nvPr/>
          </p:nvSpPr>
          <p:spPr bwMode="auto">
            <a:xfrm>
              <a:off x="110701" y="323452"/>
              <a:ext cx="1650918" cy="39191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 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9245" name="文本框 356"/>
            <p:cNvSpPr>
              <a:spLocks noChangeArrowheads="1"/>
            </p:cNvSpPr>
            <p:nvPr/>
          </p:nvSpPr>
          <p:spPr bwMode="auto">
            <a:xfrm>
              <a:off x="0" y="0"/>
              <a:ext cx="1650918" cy="2996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TEXT HERE</a:t>
              </a: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0363" name="组合 354"/>
          <p:cNvGrpSpPr/>
          <p:nvPr/>
        </p:nvGrpSpPr>
        <p:grpSpPr>
          <a:xfrm>
            <a:off x="6970713" y="3221038"/>
            <a:ext cx="1762125" cy="717550"/>
            <a:chOff x="0" y="0"/>
            <a:chExt cx="1761619" cy="715366"/>
          </a:xfrm>
        </p:grpSpPr>
        <p:sp>
          <p:nvSpPr>
            <p:cNvPr id="9242" name="文本框 355"/>
            <p:cNvSpPr>
              <a:spLocks noChangeArrowheads="1"/>
            </p:cNvSpPr>
            <p:nvPr/>
          </p:nvSpPr>
          <p:spPr bwMode="auto">
            <a:xfrm>
              <a:off x="110701" y="323452"/>
              <a:ext cx="1650918" cy="39191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 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9243" name="文本框 356"/>
            <p:cNvSpPr>
              <a:spLocks noChangeArrowheads="1"/>
            </p:cNvSpPr>
            <p:nvPr/>
          </p:nvSpPr>
          <p:spPr bwMode="auto">
            <a:xfrm>
              <a:off x="0" y="0"/>
              <a:ext cx="1650918" cy="2996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TEXT HERE</a:t>
              </a: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0366" name="Group 4"/>
          <p:cNvGrpSpPr/>
          <p:nvPr/>
        </p:nvGrpSpPr>
        <p:grpSpPr>
          <a:xfrm>
            <a:off x="4233863" y="2166938"/>
            <a:ext cx="431800" cy="1012825"/>
            <a:chOff x="0" y="0"/>
            <a:chExt cx="503" cy="1178"/>
          </a:xfrm>
        </p:grpSpPr>
        <p:sp>
          <p:nvSpPr>
            <p:cNvPr id="11288" name="Freeform 5"/>
            <p:cNvSpPr/>
            <p:nvPr/>
          </p:nvSpPr>
          <p:spPr>
            <a:xfrm>
              <a:off x="0" y="206"/>
              <a:ext cx="503" cy="972"/>
            </a:xfrm>
            <a:custGeom>
              <a:avLst/>
              <a:gdLst>
                <a:gd name="txL" fmla="*/ 0 w 35"/>
                <a:gd name="txT" fmla="*/ 0 h 71"/>
                <a:gd name="txR" fmla="*/ 35 w 35"/>
                <a:gd name="txB" fmla="*/ 71 h 71"/>
              </a:gdLst>
              <a:ahLst/>
              <a:cxnLst>
                <a:cxn ang="0">
                  <a:pos x="80135" y="0"/>
                </a:cxn>
                <a:cxn ang="0">
                  <a:pos x="26645" y="0"/>
                </a:cxn>
                <a:cxn ang="0">
                  <a:pos x="0" y="17989"/>
                </a:cxn>
                <a:cxn ang="0">
                  <a:pos x="0" y="17989"/>
                </a:cxn>
                <a:cxn ang="0">
                  <a:pos x="0" y="20617"/>
                </a:cxn>
                <a:cxn ang="0">
                  <a:pos x="0" y="82086"/>
                </a:cxn>
                <a:cxn ang="0">
                  <a:pos x="8882" y="89780"/>
                </a:cxn>
                <a:cxn ang="0">
                  <a:pos x="17763" y="82086"/>
                </a:cxn>
                <a:cxn ang="0">
                  <a:pos x="17763" y="28298"/>
                </a:cxn>
                <a:cxn ang="0">
                  <a:pos x="23756" y="28298"/>
                </a:cxn>
                <a:cxn ang="0">
                  <a:pos x="23756" y="79471"/>
                </a:cxn>
                <a:cxn ang="0">
                  <a:pos x="26645" y="82086"/>
                </a:cxn>
                <a:cxn ang="0">
                  <a:pos x="26645" y="171866"/>
                </a:cxn>
                <a:cxn ang="0">
                  <a:pos x="38616" y="182175"/>
                </a:cxn>
                <a:cxn ang="0">
                  <a:pos x="50401" y="171866"/>
                </a:cxn>
                <a:cxn ang="0">
                  <a:pos x="50401" y="92395"/>
                </a:cxn>
                <a:cxn ang="0">
                  <a:pos x="56379" y="92395"/>
                </a:cxn>
                <a:cxn ang="0">
                  <a:pos x="56379" y="171866"/>
                </a:cxn>
                <a:cxn ang="0">
                  <a:pos x="68365" y="182175"/>
                </a:cxn>
                <a:cxn ang="0">
                  <a:pos x="80135" y="171866"/>
                </a:cxn>
                <a:cxn ang="0">
                  <a:pos x="80135" y="79471"/>
                </a:cxn>
                <a:cxn ang="0">
                  <a:pos x="80135" y="79471"/>
                </a:cxn>
                <a:cxn ang="0">
                  <a:pos x="80135" y="28298"/>
                </a:cxn>
                <a:cxn ang="0">
                  <a:pos x="86128" y="28298"/>
                </a:cxn>
                <a:cxn ang="0">
                  <a:pos x="86128" y="82086"/>
                </a:cxn>
                <a:cxn ang="0">
                  <a:pos x="95010" y="89780"/>
                </a:cxn>
                <a:cxn ang="0">
                  <a:pos x="103891" y="82086"/>
                </a:cxn>
                <a:cxn ang="0">
                  <a:pos x="103891" y="20617"/>
                </a:cxn>
                <a:cxn ang="0">
                  <a:pos x="103891" y="17989"/>
                </a:cxn>
                <a:cxn ang="0">
                  <a:pos x="103891" y="17989"/>
                </a:cxn>
                <a:cxn ang="0">
                  <a:pos x="80135" y="0"/>
                </a:cxn>
              </a:cxnLst>
              <a:rect l="txL" t="txT" r="txR" b="txB"/>
              <a:pathLst>
                <a:path w="35" h="71">
                  <a:moveTo>
                    <a:pt x="2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3" y="0"/>
                    <a:pt x="0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5"/>
                    <a:pt x="3" y="35"/>
                  </a:cubicBezTo>
                  <a:cubicBezTo>
                    <a:pt x="5" y="35"/>
                    <a:pt x="6" y="34"/>
                    <a:pt x="6" y="3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2"/>
                    <a:pt x="9" y="32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70"/>
                    <a:pt x="10" y="71"/>
                    <a:pt x="13" y="71"/>
                  </a:cubicBezTo>
                  <a:cubicBezTo>
                    <a:pt x="15" y="71"/>
                    <a:pt x="17" y="70"/>
                    <a:pt x="17" y="67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1"/>
                    <a:pt x="23" y="71"/>
                  </a:cubicBezTo>
                  <a:cubicBezTo>
                    <a:pt x="25" y="71"/>
                    <a:pt x="27" y="70"/>
                    <a:pt x="27" y="6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4"/>
                    <a:pt x="30" y="35"/>
                    <a:pt x="32" y="35"/>
                  </a:cubicBezTo>
                  <a:cubicBezTo>
                    <a:pt x="33" y="35"/>
                    <a:pt x="35" y="34"/>
                    <a:pt x="35" y="32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4"/>
                    <a:pt x="32" y="0"/>
                    <a:pt x="27" y="0"/>
                  </a:cubicBezTo>
                  <a:close/>
                </a:path>
              </a:pathLst>
            </a:custGeom>
            <a:solidFill>
              <a:srgbClr val="1B215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9" name="Oval 6"/>
            <p:cNvSpPr/>
            <p:nvPr/>
          </p:nvSpPr>
          <p:spPr>
            <a:xfrm>
              <a:off x="158" y="0"/>
              <a:ext cx="187" cy="192"/>
            </a:xfrm>
            <a:prstGeom prst="ellipse">
              <a:avLst/>
            </a:prstGeom>
            <a:solidFill>
              <a:srgbClr val="1B2153"/>
            </a:solidFill>
            <a:ln w="9525">
              <a:noFill/>
            </a:ln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000000"/>
                </a:solidFill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0369" name="Group 4"/>
          <p:cNvGrpSpPr/>
          <p:nvPr/>
        </p:nvGrpSpPr>
        <p:grpSpPr>
          <a:xfrm>
            <a:off x="5746750" y="2166938"/>
            <a:ext cx="431800" cy="1012825"/>
            <a:chOff x="0" y="0"/>
            <a:chExt cx="503" cy="1178"/>
          </a:xfrm>
        </p:grpSpPr>
        <p:sp>
          <p:nvSpPr>
            <p:cNvPr id="11286" name="Freeform 5"/>
            <p:cNvSpPr/>
            <p:nvPr/>
          </p:nvSpPr>
          <p:spPr>
            <a:xfrm>
              <a:off x="0" y="206"/>
              <a:ext cx="503" cy="972"/>
            </a:xfrm>
            <a:custGeom>
              <a:avLst/>
              <a:gdLst>
                <a:gd name="txL" fmla="*/ 0 w 35"/>
                <a:gd name="txT" fmla="*/ 0 h 71"/>
                <a:gd name="txR" fmla="*/ 35 w 35"/>
                <a:gd name="txB" fmla="*/ 71 h 71"/>
              </a:gdLst>
              <a:ahLst/>
              <a:cxnLst>
                <a:cxn ang="0">
                  <a:pos x="80135" y="0"/>
                </a:cxn>
                <a:cxn ang="0">
                  <a:pos x="26645" y="0"/>
                </a:cxn>
                <a:cxn ang="0">
                  <a:pos x="0" y="17989"/>
                </a:cxn>
                <a:cxn ang="0">
                  <a:pos x="0" y="17989"/>
                </a:cxn>
                <a:cxn ang="0">
                  <a:pos x="0" y="20617"/>
                </a:cxn>
                <a:cxn ang="0">
                  <a:pos x="0" y="82086"/>
                </a:cxn>
                <a:cxn ang="0">
                  <a:pos x="8882" y="89780"/>
                </a:cxn>
                <a:cxn ang="0">
                  <a:pos x="17763" y="82086"/>
                </a:cxn>
                <a:cxn ang="0">
                  <a:pos x="17763" y="28298"/>
                </a:cxn>
                <a:cxn ang="0">
                  <a:pos x="23756" y="28298"/>
                </a:cxn>
                <a:cxn ang="0">
                  <a:pos x="23756" y="79471"/>
                </a:cxn>
                <a:cxn ang="0">
                  <a:pos x="26645" y="82086"/>
                </a:cxn>
                <a:cxn ang="0">
                  <a:pos x="26645" y="171866"/>
                </a:cxn>
                <a:cxn ang="0">
                  <a:pos x="38616" y="182175"/>
                </a:cxn>
                <a:cxn ang="0">
                  <a:pos x="50401" y="171866"/>
                </a:cxn>
                <a:cxn ang="0">
                  <a:pos x="50401" y="92395"/>
                </a:cxn>
                <a:cxn ang="0">
                  <a:pos x="56379" y="92395"/>
                </a:cxn>
                <a:cxn ang="0">
                  <a:pos x="56379" y="171866"/>
                </a:cxn>
                <a:cxn ang="0">
                  <a:pos x="68365" y="182175"/>
                </a:cxn>
                <a:cxn ang="0">
                  <a:pos x="80135" y="171866"/>
                </a:cxn>
                <a:cxn ang="0">
                  <a:pos x="80135" y="79471"/>
                </a:cxn>
                <a:cxn ang="0">
                  <a:pos x="80135" y="79471"/>
                </a:cxn>
                <a:cxn ang="0">
                  <a:pos x="80135" y="28298"/>
                </a:cxn>
                <a:cxn ang="0">
                  <a:pos x="86128" y="28298"/>
                </a:cxn>
                <a:cxn ang="0">
                  <a:pos x="86128" y="82086"/>
                </a:cxn>
                <a:cxn ang="0">
                  <a:pos x="95010" y="89780"/>
                </a:cxn>
                <a:cxn ang="0">
                  <a:pos x="103891" y="82086"/>
                </a:cxn>
                <a:cxn ang="0">
                  <a:pos x="103891" y="20617"/>
                </a:cxn>
                <a:cxn ang="0">
                  <a:pos x="103891" y="17989"/>
                </a:cxn>
                <a:cxn ang="0">
                  <a:pos x="103891" y="17989"/>
                </a:cxn>
                <a:cxn ang="0">
                  <a:pos x="80135" y="0"/>
                </a:cxn>
              </a:cxnLst>
              <a:rect l="txL" t="txT" r="txR" b="txB"/>
              <a:pathLst>
                <a:path w="35" h="71">
                  <a:moveTo>
                    <a:pt x="2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3" y="0"/>
                    <a:pt x="0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5"/>
                    <a:pt x="3" y="35"/>
                  </a:cubicBezTo>
                  <a:cubicBezTo>
                    <a:pt x="5" y="35"/>
                    <a:pt x="6" y="34"/>
                    <a:pt x="6" y="3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2"/>
                    <a:pt x="9" y="32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70"/>
                    <a:pt x="10" y="71"/>
                    <a:pt x="13" y="71"/>
                  </a:cubicBezTo>
                  <a:cubicBezTo>
                    <a:pt x="15" y="71"/>
                    <a:pt x="17" y="70"/>
                    <a:pt x="17" y="67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1"/>
                    <a:pt x="23" y="71"/>
                  </a:cubicBezTo>
                  <a:cubicBezTo>
                    <a:pt x="25" y="71"/>
                    <a:pt x="27" y="70"/>
                    <a:pt x="27" y="6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4"/>
                    <a:pt x="30" y="35"/>
                    <a:pt x="32" y="35"/>
                  </a:cubicBezTo>
                  <a:cubicBezTo>
                    <a:pt x="33" y="35"/>
                    <a:pt x="35" y="34"/>
                    <a:pt x="35" y="32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4"/>
                    <a:pt x="32" y="0"/>
                    <a:pt x="27" y="0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7" name="Oval 6"/>
            <p:cNvSpPr/>
            <p:nvPr/>
          </p:nvSpPr>
          <p:spPr>
            <a:xfrm>
              <a:off x="158" y="0"/>
              <a:ext cx="187" cy="192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000000"/>
                </a:solidFill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0372" name="Group 4"/>
          <p:cNvGrpSpPr/>
          <p:nvPr/>
        </p:nvGrpSpPr>
        <p:grpSpPr>
          <a:xfrm>
            <a:off x="7258050" y="2166938"/>
            <a:ext cx="431800" cy="1012825"/>
            <a:chOff x="0" y="0"/>
            <a:chExt cx="503" cy="1178"/>
          </a:xfrm>
        </p:grpSpPr>
        <p:sp>
          <p:nvSpPr>
            <p:cNvPr id="11284" name="Freeform 5"/>
            <p:cNvSpPr/>
            <p:nvPr/>
          </p:nvSpPr>
          <p:spPr>
            <a:xfrm>
              <a:off x="0" y="206"/>
              <a:ext cx="503" cy="972"/>
            </a:xfrm>
            <a:custGeom>
              <a:avLst/>
              <a:gdLst>
                <a:gd name="txL" fmla="*/ 0 w 35"/>
                <a:gd name="txT" fmla="*/ 0 h 71"/>
                <a:gd name="txR" fmla="*/ 35 w 35"/>
                <a:gd name="txB" fmla="*/ 71 h 71"/>
              </a:gdLst>
              <a:ahLst/>
              <a:cxnLst>
                <a:cxn ang="0">
                  <a:pos x="80135" y="0"/>
                </a:cxn>
                <a:cxn ang="0">
                  <a:pos x="26645" y="0"/>
                </a:cxn>
                <a:cxn ang="0">
                  <a:pos x="0" y="17989"/>
                </a:cxn>
                <a:cxn ang="0">
                  <a:pos x="0" y="17989"/>
                </a:cxn>
                <a:cxn ang="0">
                  <a:pos x="0" y="20617"/>
                </a:cxn>
                <a:cxn ang="0">
                  <a:pos x="0" y="82086"/>
                </a:cxn>
                <a:cxn ang="0">
                  <a:pos x="8882" y="89780"/>
                </a:cxn>
                <a:cxn ang="0">
                  <a:pos x="17763" y="82086"/>
                </a:cxn>
                <a:cxn ang="0">
                  <a:pos x="17763" y="28298"/>
                </a:cxn>
                <a:cxn ang="0">
                  <a:pos x="23756" y="28298"/>
                </a:cxn>
                <a:cxn ang="0">
                  <a:pos x="23756" y="79471"/>
                </a:cxn>
                <a:cxn ang="0">
                  <a:pos x="26645" y="82086"/>
                </a:cxn>
                <a:cxn ang="0">
                  <a:pos x="26645" y="171866"/>
                </a:cxn>
                <a:cxn ang="0">
                  <a:pos x="38616" y="182175"/>
                </a:cxn>
                <a:cxn ang="0">
                  <a:pos x="50401" y="171866"/>
                </a:cxn>
                <a:cxn ang="0">
                  <a:pos x="50401" y="92395"/>
                </a:cxn>
                <a:cxn ang="0">
                  <a:pos x="56379" y="92395"/>
                </a:cxn>
                <a:cxn ang="0">
                  <a:pos x="56379" y="171866"/>
                </a:cxn>
                <a:cxn ang="0">
                  <a:pos x="68365" y="182175"/>
                </a:cxn>
                <a:cxn ang="0">
                  <a:pos x="80135" y="171866"/>
                </a:cxn>
                <a:cxn ang="0">
                  <a:pos x="80135" y="79471"/>
                </a:cxn>
                <a:cxn ang="0">
                  <a:pos x="80135" y="79471"/>
                </a:cxn>
                <a:cxn ang="0">
                  <a:pos x="80135" y="28298"/>
                </a:cxn>
                <a:cxn ang="0">
                  <a:pos x="86128" y="28298"/>
                </a:cxn>
                <a:cxn ang="0">
                  <a:pos x="86128" y="82086"/>
                </a:cxn>
                <a:cxn ang="0">
                  <a:pos x="95010" y="89780"/>
                </a:cxn>
                <a:cxn ang="0">
                  <a:pos x="103891" y="82086"/>
                </a:cxn>
                <a:cxn ang="0">
                  <a:pos x="103891" y="20617"/>
                </a:cxn>
                <a:cxn ang="0">
                  <a:pos x="103891" y="17989"/>
                </a:cxn>
                <a:cxn ang="0">
                  <a:pos x="103891" y="17989"/>
                </a:cxn>
                <a:cxn ang="0">
                  <a:pos x="80135" y="0"/>
                </a:cxn>
              </a:cxnLst>
              <a:rect l="txL" t="txT" r="txR" b="txB"/>
              <a:pathLst>
                <a:path w="35" h="71">
                  <a:moveTo>
                    <a:pt x="2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3" y="0"/>
                    <a:pt x="0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5"/>
                    <a:pt x="3" y="35"/>
                  </a:cubicBezTo>
                  <a:cubicBezTo>
                    <a:pt x="5" y="35"/>
                    <a:pt x="6" y="34"/>
                    <a:pt x="6" y="3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2"/>
                    <a:pt x="9" y="32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70"/>
                    <a:pt x="10" y="71"/>
                    <a:pt x="13" y="71"/>
                  </a:cubicBezTo>
                  <a:cubicBezTo>
                    <a:pt x="15" y="71"/>
                    <a:pt x="17" y="70"/>
                    <a:pt x="17" y="67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1"/>
                    <a:pt x="23" y="71"/>
                  </a:cubicBezTo>
                  <a:cubicBezTo>
                    <a:pt x="25" y="71"/>
                    <a:pt x="27" y="70"/>
                    <a:pt x="27" y="6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4"/>
                    <a:pt x="30" y="35"/>
                    <a:pt x="32" y="35"/>
                  </a:cubicBezTo>
                  <a:cubicBezTo>
                    <a:pt x="33" y="35"/>
                    <a:pt x="35" y="34"/>
                    <a:pt x="35" y="32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4"/>
                    <a:pt x="32" y="0"/>
                    <a:pt x="27" y="0"/>
                  </a:cubicBezTo>
                  <a:close/>
                </a:path>
              </a:pathLst>
            </a:custGeom>
            <a:solidFill>
              <a:srgbClr val="EE0F6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5" name="Oval 6"/>
            <p:cNvSpPr/>
            <p:nvPr/>
          </p:nvSpPr>
          <p:spPr>
            <a:xfrm>
              <a:off x="158" y="0"/>
              <a:ext cx="187" cy="192"/>
            </a:xfrm>
            <a:prstGeom prst="ellipse">
              <a:avLst/>
            </a:prstGeom>
            <a:solidFill>
              <a:srgbClr val="EE0F68"/>
            </a:solidFill>
            <a:ln w="9525">
              <a:noFill/>
            </a:ln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000000"/>
                </a:solidFill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375" name="Rectangle 42"/>
          <p:cNvSpPr>
            <a:spLocks noChangeArrowheads="1"/>
          </p:cNvSpPr>
          <p:nvPr/>
        </p:nvSpPr>
        <p:spPr bwMode="auto">
          <a:xfrm>
            <a:off x="3875088" y="4603750"/>
            <a:ext cx="4405313" cy="730250"/>
          </a:xfrm>
          <a:prstGeom prst="rect">
            <a:avLst/>
          </a:prstGeom>
          <a:noFill/>
          <a:ln>
            <a:noFill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This is a sample text. Insert your desired text here. Again, this is a dummy text, enter your own text here. This is a sample text. Insert your desired text here.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83" name="灯片编号占位符 4"/>
          <p:cNvSpPr>
            <a:spLocks noGrp="1"/>
          </p:cNvSpPr>
          <p:nvPr/>
        </p:nvSpPr>
        <p:spPr>
          <a:xfrm>
            <a:off x="6872288" y="5730875"/>
            <a:ext cx="2133600" cy="273050"/>
          </a:xfrm>
          <a:prstGeom prst="rect">
            <a:avLst/>
          </a:prstGeom>
          <a:noFill/>
          <a:ln w="9525">
            <a:noFill/>
          </a:ln>
        </p:spPr>
        <p:txBody>
          <a:bodyPr lIns="68573" tIns="34287" rIns="68573" bIns="34287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out)">
                                      <p:cBhvr>
                                        <p:cTn id="17" dur="2000"/>
                                        <p:tgtEl>
                                          <p:spTgt spid="1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0" dur="1000"/>
                                        <p:tgtEl>
                                          <p:spTgt spid="10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5" dur="1000"/>
                                        <p:tgtEl>
                                          <p:spTgt spid="10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0" dur="1000"/>
                                        <p:tgtEl>
                                          <p:spTgt spid="10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5" dur="1000"/>
                                        <p:tgtEl>
                                          <p:spTgt spid="10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0" dur="1000"/>
                                        <p:tgtEl>
                                          <p:spTgt spid="10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5" dur="1000"/>
                                        <p:tgtEl>
                                          <p:spTgt spid="10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51" dur="500"/>
                                        <p:tgtEl>
                                          <p:spTgt spid="1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  <p:bldP spid="3" grpId="0" bldLvl="0" animBg="1"/>
      <p:bldP spid="10375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页脚占位符 3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lIns="91440" tIns="45720" rIns="91440" bIns="45720" rtlCol="0" anchor="ctr"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defTabSz="9144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9AC403-56A7-4D6C-8642-63478F05009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2" name="任意多边形 11"/>
          <p:cNvSpPr/>
          <p:nvPr/>
        </p:nvSpPr>
        <p:spPr>
          <a:xfrm>
            <a:off x="3175" y="5732463"/>
            <a:ext cx="9144000" cy="268287"/>
          </a:xfrm>
          <a:custGeom>
            <a:avLst/>
            <a:gdLst>
              <a:gd name="txL" fmla="*/ 0 w 9144000"/>
              <a:gd name="txT" fmla="*/ 0 h 756293"/>
              <a:gd name="txR" fmla="*/ 9144000 w 9144000"/>
              <a:gd name="txB" fmla="*/ 756293 h 756293"/>
            </a:gdLst>
            <a:ahLst/>
            <a:cxnLst>
              <a:cxn ang="0">
                <a:pos x="0" y="0"/>
              </a:cxn>
              <a:cxn ang="0">
                <a:pos x="16256000" y="0"/>
              </a:cxn>
              <a:cxn ang="0">
                <a:pos x="16256000" y="59754"/>
              </a:cxn>
              <a:cxn ang="0">
                <a:pos x="14415852" y="59754"/>
              </a:cxn>
              <a:cxn ang="0">
                <a:pos x="14415852" y="59754"/>
              </a:cxn>
              <a:cxn ang="0">
                <a:pos x="0" y="59754"/>
              </a:cxn>
              <a:cxn ang="0">
                <a:pos x="0" y="0"/>
              </a:cxn>
            </a:cxnLst>
            <a:rect l="txL" t="txT" r="txR" b="tx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>
              <a:alpha val="100000"/>
            </a:srgbClr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293" name="平行四边形 13"/>
          <p:cNvSpPr/>
          <p:nvPr/>
        </p:nvSpPr>
        <p:spPr>
          <a:xfrm>
            <a:off x="4213225" y="5732463"/>
            <a:ext cx="830263" cy="268287"/>
          </a:xfrm>
          <a:prstGeom prst="parallelogram">
            <a:avLst>
              <a:gd name="adj" fmla="val 24915"/>
            </a:avLst>
          </a:prstGeom>
          <a:solidFill>
            <a:srgbClr val="FFC000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平行四边形 12"/>
          <p:cNvSpPr/>
          <p:nvPr/>
        </p:nvSpPr>
        <p:spPr>
          <a:xfrm>
            <a:off x="8085138" y="1144588"/>
            <a:ext cx="830262" cy="123825"/>
          </a:xfrm>
          <a:prstGeom prst="parallelogram">
            <a:avLst>
              <a:gd name="adj" fmla="val 24862"/>
            </a:avLst>
          </a:prstGeom>
          <a:solidFill>
            <a:srgbClr val="FFC000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平行四边形 13"/>
          <p:cNvSpPr/>
          <p:nvPr/>
        </p:nvSpPr>
        <p:spPr>
          <a:xfrm>
            <a:off x="7237413" y="1144588"/>
            <a:ext cx="830262" cy="123825"/>
          </a:xfrm>
          <a:prstGeom prst="parallelogram">
            <a:avLst>
              <a:gd name="adj" fmla="val 24862"/>
            </a:avLst>
          </a:prstGeom>
          <a:solidFill>
            <a:srgbClr val="1B2153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28"/>
          <p:cNvSpPr/>
          <p:nvPr/>
        </p:nvSpPr>
        <p:spPr>
          <a:xfrm>
            <a:off x="1116013" y="1125538"/>
            <a:ext cx="8775700" cy="647700"/>
          </a:xfrm>
          <a:prstGeom prst="rect">
            <a:avLst/>
          </a:prstGeom>
          <a:noFill/>
          <a:ln w="9525">
            <a:noFill/>
          </a:ln>
        </p:spPr>
        <p:txBody>
          <a:bodyPr lIns="91431" tIns="45716" rIns="91431" bIns="45716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YOUR TITLE</a:t>
            </a:r>
            <a:endParaRPr lang="zh-CN" altLang="en-US" sz="3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Parallelogram 33"/>
          <p:cNvSpPr/>
          <p:nvPr/>
        </p:nvSpPr>
        <p:spPr>
          <a:xfrm>
            <a:off x="323850" y="857250"/>
            <a:ext cx="647700" cy="93662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 w="25400">
            <a:noFill/>
          </a:ln>
        </p:spPr>
        <p:txBody>
          <a:bodyPr lIns="91431" tIns="45716" rIns="91431" bIns="45716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400" dirty="0"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12298" name="Group 3"/>
          <p:cNvGrpSpPr/>
          <p:nvPr/>
        </p:nvGrpSpPr>
        <p:grpSpPr>
          <a:xfrm>
            <a:off x="755650" y="1917700"/>
            <a:ext cx="7866063" cy="3146425"/>
            <a:chOff x="0" y="0"/>
            <a:chExt cx="4955" cy="1982"/>
          </a:xfrm>
        </p:grpSpPr>
        <p:sp>
          <p:nvSpPr>
            <p:cNvPr id="12316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74" y="89"/>
                </a:cxn>
                <a:cxn ang="0">
                  <a:pos x="205" y="72"/>
                </a:cxn>
                <a:cxn ang="0">
                  <a:pos x="277" y="83"/>
                </a:cxn>
                <a:cxn ang="0">
                  <a:pos x="265" y="153"/>
                </a:cxn>
                <a:cxn ang="0">
                  <a:pos x="174" y="200"/>
                </a:cxn>
                <a:cxn ang="0">
                  <a:pos x="140" y="245"/>
                </a:cxn>
                <a:cxn ang="0">
                  <a:pos x="182" y="331"/>
                </a:cxn>
                <a:cxn ang="0">
                  <a:pos x="202" y="331"/>
                </a:cxn>
                <a:cxn ang="0">
                  <a:pos x="209" y="312"/>
                </a:cxn>
                <a:cxn ang="0">
                  <a:pos x="306" y="397"/>
                </a:cxn>
                <a:cxn ang="0">
                  <a:pos x="415" y="413"/>
                </a:cxn>
                <a:cxn ang="0">
                  <a:pos x="507" y="465"/>
                </a:cxn>
                <a:cxn ang="0">
                  <a:pos x="545" y="489"/>
                </a:cxn>
                <a:cxn ang="0">
                  <a:pos x="492" y="554"/>
                </a:cxn>
                <a:cxn ang="0">
                  <a:pos x="585" y="613"/>
                </a:cxn>
                <a:cxn ang="0">
                  <a:pos x="660" y="696"/>
                </a:cxn>
                <a:cxn ang="0">
                  <a:pos x="698" y="795"/>
                </a:cxn>
                <a:cxn ang="0">
                  <a:pos x="762" y="874"/>
                </a:cxn>
                <a:cxn ang="0">
                  <a:pos x="817" y="867"/>
                </a:cxn>
                <a:cxn ang="0">
                  <a:pos x="794" y="823"/>
                </a:cxn>
                <a:cxn ang="0">
                  <a:pos x="822" y="793"/>
                </a:cxn>
                <a:cxn ang="0">
                  <a:pos x="873" y="767"/>
                </a:cxn>
                <a:cxn ang="0">
                  <a:pos x="925" y="715"/>
                </a:cxn>
                <a:cxn ang="0">
                  <a:pos x="1001" y="671"/>
                </a:cxn>
                <a:cxn ang="0">
                  <a:pos x="1036" y="600"/>
                </a:cxn>
                <a:cxn ang="0">
                  <a:pos x="990" y="529"/>
                </a:cxn>
                <a:cxn ang="0">
                  <a:pos x="878" y="485"/>
                </a:cxn>
                <a:cxn ang="0">
                  <a:pos x="705" y="441"/>
                </a:cxn>
                <a:cxn ang="0">
                  <a:pos x="622" y="434"/>
                </a:cxn>
                <a:cxn ang="0">
                  <a:pos x="577" y="436"/>
                </a:cxn>
                <a:cxn ang="0">
                  <a:pos x="507" y="451"/>
                </a:cxn>
                <a:cxn ang="0">
                  <a:pos x="484" y="404"/>
                </a:cxn>
                <a:cxn ang="0">
                  <a:pos x="470" y="365"/>
                </a:cxn>
                <a:cxn ang="0">
                  <a:pos x="403" y="380"/>
                </a:cxn>
                <a:cxn ang="0">
                  <a:pos x="363" y="327"/>
                </a:cxn>
                <a:cxn ang="0">
                  <a:pos x="473" y="314"/>
                </a:cxn>
                <a:cxn ang="0">
                  <a:pos x="537" y="312"/>
                </a:cxn>
                <a:cxn ang="0">
                  <a:pos x="573" y="310"/>
                </a:cxn>
                <a:cxn ang="0">
                  <a:pos x="675" y="259"/>
                </a:cxn>
                <a:cxn ang="0">
                  <a:pos x="756" y="233"/>
                </a:cxn>
                <a:cxn ang="0">
                  <a:pos x="816" y="219"/>
                </a:cxn>
                <a:cxn ang="0">
                  <a:pos x="856" y="185"/>
                </a:cxn>
                <a:cxn ang="0">
                  <a:pos x="822" y="177"/>
                </a:cxn>
                <a:cxn ang="0">
                  <a:pos x="975" y="157"/>
                </a:cxn>
                <a:cxn ang="0">
                  <a:pos x="898" y="118"/>
                </a:cxn>
                <a:cxn ang="0">
                  <a:pos x="848" y="91"/>
                </a:cxn>
                <a:cxn ang="0">
                  <a:pos x="780" y="125"/>
                </a:cxn>
                <a:cxn ang="0">
                  <a:pos x="709" y="153"/>
                </a:cxn>
                <a:cxn ang="0">
                  <a:pos x="653" y="104"/>
                </a:cxn>
                <a:cxn ang="0">
                  <a:pos x="774" y="83"/>
                </a:cxn>
                <a:cxn ang="0">
                  <a:pos x="809" y="68"/>
                </a:cxn>
                <a:cxn ang="0">
                  <a:pos x="848" y="60"/>
                </a:cxn>
                <a:cxn ang="0">
                  <a:pos x="821" y="50"/>
                </a:cxn>
                <a:cxn ang="0">
                  <a:pos x="806" y="41"/>
                </a:cxn>
                <a:cxn ang="0">
                  <a:pos x="767" y="35"/>
                </a:cxn>
                <a:cxn ang="0">
                  <a:pos x="706" y="47"/>
                </a:cxn>
                <a:cxn ang="0">
                  <a:pos x="606" y="41"/>
                </a:cxn>
                <a:cxn ang="0">
                  <a:pos x="351" y="0"/>
                </a:cxn>
                <a:cxn ang="0">
                  <a:pos x="220" y="11"/>
                </a:cxn>
                <a:cxn ang="0">
                  <a:pos x="185" y="35"/>
                </a:cxn>
                <a:cxn ang="0">
                  <a:pos x="82" y="60"/>
                </a:cxn>
                <a:cxn ang="0">
                  <a:pos x="82" y="74"/>
                </a:cxn>
                <a:cxn ang="0">
                  <a:pos x="2" y="87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7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0" y="1"/>
                </a:cxn>
                <a:cxn ang="0">
                  <a:pos x="0" y="7"/>
                </a:cxn>
                <a:cxn ang="0">
                  <a:pos x="14" y="12"/>
                </a:cxn>
                <a:cxn ang="0">
                  <a:pos x="28" y="8"/>
                </a:cxn>
                <a:cxn ang="0">
                  <a:pos x="18" y="0"/>
                </a:cxn>
                <a:cxn ang="0">
                  <a:pos x="10" y="1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8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8" y="0"/>
                </a:cxn>
                <a:cxn ang="0">
                  <a:pos x="17" y="14"/>
                </a:cxn>
                <a:cxn ang="0">
                  <a:pos x="27" y="14"/>
                </a:cxn>
                <a:cxn ang="0">
                  <a:pos x="25" y="5"/>
                </a:cxn>
                <a:cxn ang="0">
                  <a:pos x="17" y="1"/>
                </a:cxn>
                <a:cxn ang="0">
                  <a:pos x="8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9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62" y="0"/>
                </a:cxn>
                <a:cxn ang="0">
                  <a:pos x="51" y="3"/>
                </a:cxn>
                <a:cxn ang="0">
                  <a:pos x="35" y="8"/>
                </a:cxn>
                <a:cxn ang="0">
                  <a:pos x="25" y="14"/>
                </a:cxn>
                <a:cxn ang="0">
                  <a:pos x="14" y="18"/>
                </a:cxn>
                <a:cxn ang="0">
                  <a:pos x="41" y="29"/>
                </a:cxn>
                <a:cxn ang="0">
                  <a:pos x="51" y="32"/>
                </a:cxn>
                <a:cxn ang="0">
                  <a:pos x="54" y="32"/>
                </a:cxn>
                <a:cxn ang="0">
                  <a:pos x="57" y="30"/>
                </a:cxn>
                <a:cxn ang="0">
                  <a:pos x="62" y="35"/>
                </a:cxn>
                <a:cxn ang="0">
                  <a:pos x="78" y="30"/>
                </a:cxn>
                <a:cxn ang="0">
                  <a:pos x="83" y="26"/>
                </a:cxn>
                <a:cxn ang="0">
                  <a:pos x="65" y="14"/>
                </a:cxn>
                <a:cxn ang="0">
                  <a:pos x="73" y="8"/>
                </a:cxn>
                <a:cxn ang="0">
                  <a:pos x="72" y="1"/>
                </a:cxn>
                <a:cxn ang="0">
                  <a:pos x="62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0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29" y="4"/>
                </a:cxn>
                <a:cxn ang="0">
                  <a:pos x="11" y="4"/>
                </a:cxn>
                <a:cxn ang="0">
                  <a:pos x="3" y="6"/>
                </a:cxn>
                <a:cxn ang="0">
                  <a:pos x="15" y="18"/>
                </a:cxn>
                <a:cxn ang="0">
                  <a:pos x="33" y="16"/>
                </a:cxn>
                <a:cxn ang="0">
                  <a:pos x="59" y="19"/>
                </a:cxn>
                <a:cxn ang="0">
                  <a:pos x="70" y="21"/>
                </a:cxn>
                <a:cxn ang="0">
                  <a:pos x="84" y="31"/>
                </a:cxn>
                <a:cxn ang="0">
                  <a:pos x="89" y="40"/>
                </a:cxn>
                <a:cxn ang="0">
                  <a:pos x="100" y="35"/>
                </a:cxn>
                <a:cxn ang="0">
                  <a:pos x="106" y="34"/>
                </a:cxn>
                <a:cxn ang="0">
                  <a:pos x="118" y="36"/>
                </a:cxn>
                <a:cxn ang="0">
                  <a:pos x="123" y="28"/>
                </a:cxn>
                <a:cxn ang="0">
                  <a:pos x="96" y="19"/>
                </a:cxn>
                <a:cxn ang="0">
                  <a:pos x="66" y="7"/>
                </a:cxn>
                <a:cxn ang="0">
                  <a:pos x="33" y="9"/>
                </a:cxn>
                <a:cxn ang="0">
                  <a:pos x="29" y="4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1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36" y="0"/>
                </a:cxn>
                <a:cxn ang="0">
                  <a:pos x="27" y="2"/>
                </a:cxn>
                <a:cxn ang="0">
                  <a:pos x="20" y="11"/>
                </a:cxn>
                <a:cxn ang="0">
                  <a:pos x="9" y="12"/>
                </a:cxn>
                <a:cxn ang="0">
                  <a:pos x="3" y="15"/>
                </a:cxn>
                <a:cxn ang="0">
                  <a:pos x="8" y="19"/>
                </a:cxn>
                <a:cxn ang="0">
                  <a:pos x="84" y="12"/>
                </a:cxn>
                <a:cxn ang="0">
                  <a:pos x="77" y="6"/>
                </a:cxn>
                <a:cxn ang="0">
                  <a:pos x="66" y="3"/>
                </a:cxn>
                <a:cxn ang="0">
                  <a:pos x="64" y="8"/>
                </a:cxn>
                <a:cxn ang="0">
                  <a:pos x="56" y="6"/>
                </a:cxn>
                <a:cxn ang="0">
                  <a:pos x="42" y="5"/>
                </a:cxn>
                <a:cxn ang="0">
                  <a:pos x="36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2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6" y="9"/>
                </a:cxn>
                <a:cxn ang="0">
                  <a:pos x="20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3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0" y="0"/>
                </a:cxn>
                <a:cxn ang="0">
                  <a:pos x="0" y="5"/>
                </a:cxn>
                <a:cxn ang="0">
                  <a:pos x="11" y="12"/>
                </a:cxn>
                <a:cxn ang="0">
                  <a:pos x="9" y="6"/>
                </a:cxn>
                <a:cxn ang="0">
                  <a:pos x="11" y="2"/>
                </a:cxn>
                <a:cxn ang="0">
                  <a:pos x="10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4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41" y="1"/>
                </a:cxn>
                <a:cxn ang="0">
                  <a:pos x="16" y="11"/>
                </a:cxn>
                <a:cxn ang="0">
                  <a:pos x="3" y="13"/>
                </a:cxn>
                <a:cxn ang="0">
                  <a:pos x="0" y="13"/>
                </a:cxn>
                <a:cxn ang="0">
                  <a:pos x="16" y="20"/>
                </a:cxn>
                <a:cxn ang="0">
                  <a:pos x="24" y="22"/>
                </a:cxn>
                <a:cxn ang="0">
                  <a:pos x="44" y="16"/>
                </a:cxn>
                <a:cxn ang="0">
                  <a:pos x="52" y="15"/>
                </a:cxn>
                <a:cxn ang="0">
                  <a:pos x="53" y="19"/>
                </a:cxn>
                <a:cxn ang="0">
                  <a:pos x="41" y="21"/>
                </a:cxn>
                <a:cxn ang="0">
                  <a:pos x="46" y="25"/>
                </a:cxn>
                <a:cxn ang="0">
                  <a:pos x="26" y="30"/>
                </a:cxn>
                <a:cxn ang="0">
                  <a:pos x="45" y="37"/>
                </a:cxn>
                <a:cxn ang="0">
                  <a:pos x="53" y="39"/>
                </a:cxn>
                <a:cxn ang="0">
                  <a:pos x="76" y="35"/>
                </a:cxn>
                <a:cxn ang="0">
                  <a:pos x="96" y="36"/>
                </a:cxn>
                <a:cxn ang="0">
                  <a:pos x="108" y="40"/>
                </a:cxn>
                <a:cxn ang="0">
                  <a:pos x="131" y="37"/>
                </a:cxn>
                <a:cxn ang="0">
                  <a:pos x="143" y="35"/>
                </a:cxn>
                <a:cxn ang="0">
                  <a:pos x="142" y="27"/>
                </a:cxn>
                <a:cxn ang="0">
                  <a:pos x="150" y="24"/>
                </a:cxn>
                <a:cxn ang="0">
                  <a:pos x="153" y="16"/>
                </a:cxn>
                <a:cxn ang="0">
                  <a:pos x="135" y="20"/>
                </a:cxn>
                <a:cxn ang="0">
                  <a:pos x="129" y="15"/>
                </a:cxn>
                <a:cxn ang="0">
                  <a:pos x="110" y="15"/>
                </a:cxn>
                <a:cxn ang="0">
                  <a:pos x="86" y="3"/>
                </a:cxn>
                <a:cxn ang="0">
                  <a:pos x="60" y="4"/>
                </a:cxn>
                <a:cxn ang="0">
                  <a:pos x="53" y="1"/>
                </a:cxn>
                <a:cxn ang="0">
                  <a:pos x="41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5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63" y="4"/>
                </a:cxn>
                <a:cxn ang="0">
                  <a:pos x="9" y="8"/>
                </a:cxn>
                <a:cxn ang="0">
                  <a:pos x="6" y="12"/>
                </a:cxn>
                <a:cxn ang="0">
                  <a:pos x="36" y="18"/>
                </a:cxn>
                <a:cxn ang="0">
                  <a:pos x="87" y="25"/>
                </a:cxn>
                <a:cxn ang="0">
                  <a:pos x="114" y="24"/>
                </a:cxn>
                <a:cxn ang="0">
                  <a:pos x="121" y="22"/>
                </a:cxn>
                <a:cxn ang="0">
                  <a:pos x="114" y="15"/>
                </a:cxn>
                <a:cxn ang="0">
                  <a:pos x="106" y="13"/>
                </a:cxn>
                <a:cxn ang="0">
                  <a:pos x="84" y="9"/>
                </a:cxn>
                <a:cxn ang="0">
                  <a:pos x="63" y="4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6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43" y="3"/>
                </a:cxn>
                <a:cxn ang="0">
                  <a:pos x="33" y="8"/>
                </a:cxn>
                <a:cxn ang="0">
                  <a:pos x="14" y="13"/>
                </a:cxn>
                <a:cxn ang="0">
                  <a:pos x="35" y="27"/>
                </a:cxn>
                <a:cxn ang="0">
                  <a:pos x="51" y="29"/>
                </a:cxn>
                <a:cxn ang="0">
                  <a:pos x="67" y="34"/>
                </a:cxn>
                <a:cxn ang="0">
                  <a:pos x="82" y="29"/>
                </a:cxn>
                <a:cxn ang="0">
                  <a:pos x="93" y="35"/>
                </a:cxn>
                <a:cxn ang="0">
                  <a:pos x="97" y="43"/>
                </a:cxn>
                <a:cxn ang="0">
                  <a:pos x="74" y="52"/>
                </a:cxn>
                <a:cxn ang="0">
                  <a:pos x="58" y="60"/>
                </a:cxn>
                <a:cxn ang="0">
                  <a:pos x="45" y="58"/>
                </a:cxn>
                <a:cxn ang="0">
                  <a:pos x="36" y="57"/>
                </a:cxn>
                <a:cxn ang="0">
                  <a:pos x="28" y="64"/>
                </a:cxn>
                <a:cxn ang="0">
                  <a:pos x="25" y="68"/>
                </a:cxn>
                <a:cxn ang="0">
                  <a:pos x="47" y="71"/>
                </a:cxn>
                <a:cxn ang="0">
                  <a:pos x="61" y="70"/>
                </a:cxn>
                <a:cxn ang="0">
                  <a:pos x="74" y="80"/>
                </a:cxn>
                <a:cxn ang="0">
                  <a:pos x="82" y="81"/>
                </a:cxn>
                <a:cxn ang="0">
                  <a:pos x="90" y="82"/>
                </a:cxn>
                <a:cxn ang="0">
                  <a:pos x="100" y="86"/>
                </a:cxn>
                <a:cxn ang="0">
                  <a:pos x="117" y="81"/>
                </a:cxn>
                <a:cxn ang="0">
                  <a:pos x="131" y="81"/>
                </a:cxn>
                <a:cxn ang="0">
                  <a:pos x="148" y="73"/>
                </a:cxn>
                <a:cxn ang="0">
                  <a:pos x="146" y="64"/>
                </a:cxn>
                <a:cxn ang="0">
                  <a:pos x="141" y="60"/>
                </a:cxn>
                <a:cxn ang="0">
                  <a:pos x="150" y="57"/>
                </a:cxn>
                <a:cxn ang="0">
                  <a:pos x="158" y="63"/>
                </a:cxn>
                <a:cxn ang="0">
                  <a:pos x="160" y="68"/>
                </a:cxn>
                <a:cxn ang="0">
                  <a:pos x="169" y="67"/>
                </a:cxn>
                <a:cxn ang="0">
                  <a:pos x="196" y="58"/>
                </a:cxn>
                <a:cxn ang="0">
                  <a:pos x="189" y="50"/>
                </a:cxn>
                <a:cxn ang="0">
                  <a:pos x="168" y="42"/>
                </a:cxn>
                <a:cxn ang="0">
                  <a:pos x="171" y="37"/>
                </a:cxn>
                <a:cxn ang="0">
                  <a:pos x="179" y="35"/>
                </a:cxn>
                <a:cxn ang="0">
                  <a:pos x="163" y="22"/>
                </a:cxn>
                <a:cxn ang="0">
                  <a:pos x="150" y="20"/>
                </a:cxn>
                <a:cxn ang="0">
                  <a:pos x="143" y="19"/>
                </a:cxn>
                <a:cxn ang="0">
                  <a:pos x="130" y="11"/>
                </a:cxn>
                <a:cxn ang="0">
                  <a:pos x="100" y="15"/>
                </a:cxn>
                <a:cxn ang="0">
                  <a:pos x="107" y="9"/>
                </a:cxn>
                <a:cxn ang="0">
                  <a:pos x="90" y="6"/>
                </a:cxn>
                <a:cxn ang="0">
                  <a:pos x="77" y="6"/>
                </a:cxn>
                <a:cxn ang="0">
                  <a:pos x="43" y="3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7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16" y="0"/>
                </a:cxn>
                <a:cxn ang="0">
                  <a:pos x="0" y="3"/>
                </a:cxn>
                <a:cxn ang="0">
                  <a:pos x="19" y="12"/>
                </a:cxn>
                <a:cxn ang="0">
                  <a:pos x="30" y="16"/>
                </a:cxn>
                <a:cxn ang="0">
                  <a:pos x="37" y="9"/>
                </a:cxn>
                <a:cxn ang="0">
                  <a:pos x="29" y="2"/>
                </a:cxn>
                <a:cxn ang="0">
                  <a:pos x="1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8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29" y="2"/>
                </a:cxn>
                <a:cxn ang="0">
                  <a:pos x="16" y="8"/>
                </a:cxn>
                <a:cxn ang="0">
                  <a:pos x="3" y="8"/>
                </a:cxn>
                <a:cxn ang="0">
                  <a:pos x="10" y="18"/>
                </a:cxn>
                <a:cxn ang="0">
                  <a:pos x="50" y="11"/>
                </a:cxn>
                <a:cxn ang="0">
                  <a:pos x="57" y="5"/>
                </a:cxn>
                <a:cxn ang="0">
                  <a:pos x="38" y="2"/>
                </a:cxn>
                <a:cxn ang="0">
                  <a:pos x="29" y="2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9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25" y="0"/>
                </a:cxn>
                <a:cxn ang="0">
                  <a:pos x="6" y="5"/>
                </a:cxn>
                <a:cxn ang="0">
                  <a:pos x="14" y="11"/>
                </a:cxn>
                <a:cxn ang="0">
                  <a:pos x="31" y="9"/>
                </a:cxn>
                <a:cxn ang="0">
                  <a:pos x="39" y="6"/>
                </a:cxn>
                <a:cxn ang="0">
                  <a:pos x="25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0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38" y="4"/>
                </a:cxn>
                <a:cxn ang="0">
                  <a:pos x="18" y="1"/>
                </a:cxn>
                <a:cxn ang="0">
                  <a:pos x="0" y="6"/>
                </a:cxn>
                <a:cxn ang="0">
                  <a:pos x="26" y="11"/>
                </a:cxn>
                <a:cxn ang="0">
                  <a:pos x="43" y="14"/>
                </a:cxn>
                <a:cxn ang="0">
                  <a:pos x="56" y="6"/>
                </a:cxn>
                <a:cxn ang="0">
                  <a:pos x="54" y="2"/>
                </a:cxn>
                <a:cxn ang="0">
                  <a:pos x="43" y="0"/>
                </a:cxn>
                <a:cxn ang="0">
                  <a:pos x="38" y="4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1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1" y="1"/>
                </a:cxn>
                <a:cxn ang="0">
                  <a:pos x="0" y="6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35" y="4"/>
                </a:cxn>
                <a:cxn ang="0">
                  <a:pos x="30" y="0"/>
                </a:cxn>
                <a:cxn ang="0">
                  <a:pos x="11" y="1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2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24" y="0"/>
                </a:cxn>
                <a:cxn ang="0">
                  <a:pos x="9" y="2"/>
                </a:cxn>
                <a:cxn ang="0">
                  <a:pos x="3" y="13"/>
                </a:cxn>
                <a:cxn ang="0">
                  <a:pos x="8" y="20"/>
                </a:cxn>
                <a:cxn ang="0">
                  <a:pos x="0" y="25"/>
                </a:cxn>
                <a:cxn ang="0">
                  <a:pos x="35" y="30"/>
                </a:cxn>
                <a:cxn ang="0">
                  <a:pos x="53" y="32"/>
                </a:cxn>
                <a:cxn ang="0">
                  <a:pos x="97" y="30"/>
                </a:cxn>
                <a:cxn ang="0">
                  <a:pos x="49" y="25"/>
                </a:cxn>
                <a:cxn ang="0">
                  <a:pos x="35" y="22"/>
                </a:cxn>
                <a:cxn ang="0">
                  <a:pos x="28" y="18"/>
                </a:cxn>
                <a:cxn ang="0">
                  <a:pos x="32" y="12"/>
                </a:cxn>
                <a:cxn ang="0">
                  <a:pos x="24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3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21" y="0"/>
                </a:cxn>
                <a:cxn ang="0">
                  <a:pos x="15" y="7"/>
                </a:cxn>
                <a:cxn ang="0">
                  <a:pos x="3" y="6"/>
                </a:cxn>
                <a:cxn ang="0">
                  <a:pos x="3" y="2"/>
                </a:cxn>
                <a:cxn ang="0">
                  <a:pos x="21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4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8" y="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5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0" y="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6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2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7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7" y="9"/>
                </a:cxn>
                <a:cxn ang="0">
                  <a:pos x="21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8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7" y="9"/>
                </a:cxn>
                <a:cxn ang="0">
                  <a:pos x="21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9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9" y="0"/>
                </a:cxn>
                <a:cxn ang="0">
                  <a:pos x="4" y="6"/>
                </a:cxn>
                <a:cxn ang="0">
                  <a:pos x="19" y="9"/>
                </a:cxn>
                <a:cxn ang="0">
                  <a:pos x="23" y="1"/>
                </a:cxn>
                <a:cxn ang="0">
                  <a:pos x="9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0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8" y="0"/>
                </a:cxn>
                <a:cxn ang="0">
                  <a:pos x="4" y="6"/>
                </a:cxn>
                <a:cxn ang="0">
                  <a:pos x="16" y="9"/>
                </a:cxn>
                <a:cxn ang="0">
                  <a:pos x="20" y="1"/>
                </a:cxn>
                <a:cxn ang="0">
                  <a:pos x="8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1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18" y="19"/>
                </a:cxn>
                <a:cxn ang="0">
                  <a:pos x="3" y="31"/>
                </a:cxn>
                <a:cxn ang="0">
                  <a:pos x="23" y="34"/>
                </a:cxn>
                <a:cxn ang="0">
                  <a:pos x="10" y="40"/>
                </a:cxn>
                <a:cxn ang="0">
                  <a:pos x="67" y="46"/>
                </a:cxn>
                <a:cxn ang="0">
                  <a:pos x="91" y="45"/>
                </a:cxn>
                <a:cxn ang="0">
                  <a:pos x="160" y="27"/>
                </a:cxn>
                <a:cxn ang="0">
                  <a:pos x="192" y="22"/>
                </a:cxn>
                <a:cxn ang="0">
                  <a:pos x="208" y="27"/>
                </a:cxn>
                <a:cxn ang="0">
                  <a:pos x="175" y="30"/>
                </a:cxn>
                <a:cxn ang="0">
                  <a:pos x="155" y="38"/>
                </a:cxn>
                <a:cxn ang="0">
                  <a:pos x="163" y="41"/>
                </a:cxn>
                <a:cxn ang="0">
                  <a:pos x="166" y="54"/>
                </a:cxn>
                <a:cxn ang="0">
                  <a:pos x="224" y="66"/>
                </a:cxn>
                <a:cxn ang="0">
                  <a:pos x="216" y="72"/>
                </a:cxn>
                <a:cxn ang="0">
                  <a:pos x="235" y="84"/>
                </a:cxn>
                <a:cxn ang="0">
                  <a:pos x="223" y="91"/>
                </a:cxn>
                <a:cxn ang="0">
                  <a:pos x="208" y="101"/>
                </a:cxn>
                <a:cxn ang="0">
                  <a:pos x="188" y="111"/>
                </a:cxn>
                <a:cxn ang="0">
                  <a:pos x="187" y="144"/>
                </a:cxn>
                <a:cxn ang="0">
                  <a:pos x="213" y="152"/>
                </a:cxn>
                <a:cxn ang="0">
                  <a:pos x="249" y="153"/>
                </a:cxn>
                <a:cxn ang="0">
                  <a:pos x="264" y="144"/>
                </a:cxn>
                <a:cxn ang="0">
                  <a:pos x="324" y="122"/>
                </a:cxn>
                <a:cxn ang="0">
                  <a:pos x="366" y="115"/>
                </a:cxn>
                <a:cxn ang="0">
                  <a:pos x="414" y="105"/>
                </a:cxn>
                <a:cxn ang="0">
                  <a:pos x="461" y="99"/>
                </a:cxn>
                <a:cxn ang="0">
                  <a:pos x="488" y="89"/>
                </a:cxn>
                <a:cxn ang="0">
                  <a:pos x="513" y="69"/>
                </a:cxn>
                <a:cxn ang="0">
                  <a:pos x="514" y="53"/>
                </a:cxn>
                <a:cxn ang="0">
                  <a:pos x="514" y="43"/>
                </a:cxn>
                <a:cxn ang="0">
                  <a:pos x="533" y="31"/>
                </a:cxn>
                <a:cxn ang="0">
                  <a:pos x="561" y="32"/>
                </a:cxn>
                <a:cxn ang="0">
                  <a:pos x="591" y="17"/>
                </a:cxn>
                <a:cxn ang="0">
                  <a:pos x="569" y="19"/>
                </a:cxn>
                <a:cxn ang="0">
                  <a:pos x="543" y="15"/>
                </a:cxn>
                <a:cxn ang="0">
                  <a:pos x="510" y="7"/>
                </a:cxn>
                <a:cxn ang="0">
                  <a:pos x="412" y="9"/>
                </a:cxn>
                <a:cxn ang="0">
                  <a:pos x="375" y="13"/>
                </a:cxn>
                <a:cxn ang="0">
                  <a:pos x="356" y="13"/>
                </a:cxn>
                <a:cxn ang="0">
                  <a:pos x="331" y="19"/>
                </a:cxn>
                <a:cxn ang="0">
                  <a:pos x="306" y="10"/>
                </a:cxn>
                <a:cxn ang="0">
                  <a:pos x="277" y="14"/>
                </a:cxn>
                <a:cxn ang="0">
                  <a:pos x="235" y="17"/>
                </a:cxn>
                <a:cxn ang="0">
                  <a:pos x="263" y="13"/>
                </a:cxn>
                <a:cxn ang="0">
                  <a:pos x="226" y="3"/>
                </a:cxn>
                <a:cxn ang="0">
                  <a:pos x="214" y="1"/>
                </a:cxn>
                <a:cxn ang="0">
                  <a:pos x="202" y="3"/>
                </a:cxn>
                <a:cxn ang="0">
                  <a:pos x="153" y="6"/>
                </a:cxn>
                <a:cxn ang="0">
                  <a:pos x="103" y="10"/>
                </a:cxn>
                <a:cxn ang="0">
                  <a:pos x="69" y="9"/>
                </a:cxn>
                <a:cxn ang="0">
                  <a:pos x="72" y="24"/>
                </a:cxn>
                <a:cxn ang="0">
                  <a:pos x="67" y="17"/>
                </a:cxn>
                <a:cxn ang="0">
                  <a:pos x="39" y="14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2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22" y="0"/>
                </a:cxn>
                <a:cxn ang="0">
                  <a:pos x="5" y="7"/>
                </a:cxn>
                <a:cxn ang="0">
                  <a:pos x="16" y="10"/>
                </a:cxn>
                <a:cxn ang="0">
                  <a:pos x="27" y="10"/>
                </a:cxn>
                <a:cxn ang="0">
                  <a:pos x="22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3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63" y="3"/>
                </a:cxn>
                <a:cxn ang="0">
                  <a:pos x="41" y="1"/>
                </a:cxn>
                <a:cxn ang="0">
                  <a:pos x="33" y="0"/>
                </a:cxn>
                <a:cxn ang="0">
                  <a:pos x="0" y="9"/>
                </a:cxn>
                <a:cxn ang="0">
                  <a:pos x="18" y="13"/>
                </a:cxn>
                <a:cxn ang="0">
                  <a:pos x="26" y="20"/>
                </a:cxn>
                <a:cxn ang="0">
                  <a:pos x="41" y="23"/>
                </a:cxn>
                <a:cxn ang="0">
                  <a:pos x="49" y="24"/>
                </a:cxn>
                <a:cxn ang="0">
                  <a:pos x="81" y="20"/>
                </a:cxn>
                <a:cxn ang="0">
                  <a:pos x="108" y="15"/>
                </a:cxn>
                <a:cxn ang="0">
                  <a:pos x="92" y="6"/>
                </a:cxn>
                <a:cxn ang="0">
                  <a:pos x="85" y="1"/>
                </a:cxn>
                <a:cxn ang="0">
                  <a:pos x="63" y="3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4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22" y="0"/>
                </a:cxn>
                <a:cxn ang="0">
                  <a:pos x="5" y="7"/>
                </a:cxn>
                <a:cxn ang="0">
                  <a:pos x="16" y="12"/>
                </a:cxn>
                <a:cxn ang="0">
                  <a:pos x="27" y="12"/>
                </a:cxn>
                <a:cxn ang="0">
                  <a:pos x="22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5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24" y="2"/>
                </a:cxn>
                <a:cxn ang="0">
                  <a:pos x="67" y="3"/>
                </a:cxn>
                <a:cxn ang="0">
                  <a:pos x="70" y="8"/>
                </a:cxn>
                <a:cxn ang="0">
                  <a:pos x="68" y="11"/>
                </a:cxn>
                <a:cxn ang="0">
                  <a:pos x="58" y="9"/>
                </a:cxn>
                <a:cxn ang="0">
                  <a:pos x="50" y="6"/>
                </a:cxn>
                <a:cxn ang="0">
                  <a:pos x="15" y="9"/>
                </a:cxn>
                <a:cxn ang="0">
                  <a:pos x="20" y="17"/>
                </a:cxn>
                <a:cxn ang="0">
                  <a:pos x="35" y="18"/>
                </a:cxn>
                <a:cxn ang="0">
                  <a:pos x="48" y="24"/>
                </a:cxn>
                <a:cxn ang="0">
                  <a:pos x="58" y="28"/>
                </a:cxn>
                <a:cxn ang="0">
                  <a:pos x="70" y="23"/>
                </a:cxn>
                <a:cxn ang="0">
                  <a:pos x="79" y="19"/>
                </a:cxn>
                <a:cxn ang="0">
                  <a:pos x="82" y="16"/>
                </a:cxn>
                <a:cxn ang="0">
                  <a:pos x="107" y="12"/>
                </a:cxn>
                <a:cxn ang="0">
                  <a:pos x="121" y="10"/>
                </a:cxn>
                <a:cxn ang="0">
                  <a:pos x="129" y="9"/>
                </a:cxn>
                <a:cxn ang="0">
                  <a:pos x="124" y="2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6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23" y="2"/>
                </a:cxn>
                <a:cxn ang="0">
                  <a:pos x="5" y="1"/>
                </a:cxn>
                <a:cxn ang="0">
                  <a:pos x="15" y="10"/>
                </a:cxn>
                <a:cxn ang="0">
                  <a:pos x="34" y="5"/>
                </a:cxn>
                <a:cxn ang="0">
                  <a:pos x="23" y="2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7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15" y="6"/>
                </a:cxn>
                <a:cxn ang="0">
                  <a:pos x="0" y="8"/>
                </a:cxn>
                <a:cxn ang="0">
                  <a:pos x="9" y="15"/>
                </a:cxn>
                <a:cxn ang="0">
                  <a:pos x="21" y="30"/>
                </a:cxn>
                <a:cxn ang="0">
                  <a:pos x="33" y="31"/>
                </a:cxn>
                <a:cxn ang="0">
                  <a:pos x="32" y="36"/>
                </a:cxn>
                <a:cxn ang="0">
                  <a:pos x="18" y="38"/>
                </a:cxn>
                <a:cxn ang="0">
                  <a:pos x="10" y="45"/>
                </a:cxn>
                <a:cxn ang="0">
                  <a:pos x="11" y="47"/>
                </a:cxn>
                <a:cxn ang="0">
                  <a:pos x="19" y="48"/>
                </a:cxn>
                <a:cxn ang="0">
                  <a:pos x="11" y="57"/>
                </a:cxn>
                <a:cxn ang="0">
                  <a:pos x="13" y="59"/>
                </a:cxn>
                <a:cxn ang="0">
                  <a:pos x="21" y="59"/>
                </a:cxn>
                <a:cxn ang="0">
                  <a:pos x="37" y="57"/>
                </a:cxn>
                <a:cxn ang="0">
                  <a:pos x="58" y="59"/>
                </a:cxn>
                <a:cxn ang="0">
                  <a:pos x="68" y="57"/>
                </a:cxn>
                <a:cxn ang="0">
                  <a:pos x="76" y="56"/>
                </a:cxn>
                <a:cxn ang="0">
                  <a:pos x="80" y="48"/>
                </a:cxn>
                <a:cxn ang="0">
                  <a:pos x="92" y="45"/>
                </a:cxn>
                <a:cxn ang="0">
                  <a:pos x="68" y="37"/>
                </a:cxn>
                <a:cxn ang="0">
                  <a:pos x="55" y="29"/>
                </a:cxn>
                <a:cxn ang="0">
                  <a:pos x="51" y="24"/>
                </a:cxn>
                <a:cxn ang="0">
                  <a:pos x="40" y="21"/>
                </a:cxn>
                <a:cxn ang="0">
                  <a:pos x="54" y="15"/>
                </a:cxn>
                <a:cxn ang="0">
                  <a:pos x="40" y="10"/>
                </a:cxn>
                <a:cxn ang="0">
                  <a:pos x="44" y="4"/>
                </a:cxn>
                <a:cxn ang="0">
                  <a:pos x="28" y="1"/>
                </a:cxn>
                <a:cxn ang="0">
                  <a:pos x="19" y="3"/>
                </a:cxn>
                <a:cxn ang="0">
                  <a:pos x="15" y="6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8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37" y="2"/>
                </a:cxn>
                <a:cxn ang="0">
                  <a:pos x="52" y="3"/>
                </a:cxn>
                <a:cxn ang="0">
                  <a:pos x="58" y="9"/>
                </a:cxn>
                <a:cxn ang="0">
                  <a:pos x="50" y="16"/>
                </a:cxn>
                <a:cxn ang="0">
                  <a:pos x="29" y="26"/>
                </a:cxn>
                <a:cxn ang="0">
                  <a:pos x="11" y="31"/>
                </a:cxn>
                <a:cxn ang="0">
                  <a:pos x="5" y="24"/>
                </a:cxn>
                <a:cxn ang="0">
                  <a:pos x="13" y="22"/>
                </a:cxn>
                <a:cxn ang="0">
                  <a:pos x="9" y="15"/>
                </a:cxn>
                <a:cxn ang="0">
                  <a:pos x="25" y="9"/>
                </a:cxn>
                <a:cxn ang="0">
                  <a:pos x="37" y="2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9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136" y="4"/>
                </a:cxn>
                <a:cxn ang="0">
                  <a:pos x="113" y="6"/>
                </a:cxn>
                <a:cxn ang="0">
                  <a:pos x="92" y="18"/>
                </a:cxn>
                <a:cxn ang="0">
                  <a:pos x="66" y="20"/>
                </a:cxn>
                <a:cxn ang="0">
                  <a:pos x="53" y="26"/>
                </a:cxn>
                <a:cxn ang="0">
                  <a:pos x="44" y="40"/>
                </a:cxn>
                <a:cxn ang="0">
                  <a:pos x="23" y="58"/>
                </a:cxn>
                <a:cxn ang="0">
                  <a:pos x="0" y="62"/>
                </a:cxn>
                <a:cxn ang="0">
                  <a:pos x="46" y="112"/>
                </a:cxn>
                <a:cxn ang="0">
                  <a:pos x="77" y="147"/>
                </a:cxn>
                <a:cxn ang="0">
                  <a:pos x="92" y="153"/>
                </a:cxn>
                <a:cxn ang="0">
                  <a:pos x="108" y="156"/>
                </a:cxn>
                <a:cxn ang="0">
                  <a:pos x="146" y="149"/>
                </a:cxn>
                <a:cxn ang="0">
                  <a:pos x="161" y="146"/>
                </a:cxn>
                <a:cxn ang="0">
                  <a:pos x="191" y="156"/>
                </a:cxn>
                <a:cxn ang="0">
                  <a:pos x="207" y="182"/>
                </a:cxn>
                <a:cxn ang="0">
                  <a:pos x="214" y="180"/>
                </a:cxn>
                <a:cxn ang="0">
                  <a:pos x="220" y="176"/>
                </a:cxn>
                <a:cxn ang="0">
                  <a:pos x="235" y="189"/>
                </a:cxn>
                <a:cxn ang="0">
                  <a:pos x="258" y="197"/>
                </a:cxn>
                <a:cxn ang="0">
                  <a:pos x="278" y="208"/>
                </a:cxn>
                <a:cxn ang="0">
                  <a:pos x="283" y="212"/>
                </a:cxn>
                <a:cxn ang="0">
                  <a:pos x="291" y="215"/>
                </a:cxn>
                <a:cxn ang="0">
                  <a:pos x="309" y="226"/>
                </a:cxn>
                <a:cxn ang="0">
                  <a:pos x="314" y="218"/>
                </a:cxn>
                <a:cxn ang="0">
                  <a:pos x="344" y="227"/>
                </a:cxn>
                <a:cxn ang="0">
                  <a:pos x="375" y="226"/>
                </a:cxn>
                <a:cxn ang="0">
                  <a:pos x="393" y="184"/>
                </a:cxn>
                <a:cxn ang="0">
                  <a:pos x="403" y="160"/>
                </a:cxn>
                <a:cxn ang="0">
                  <a:pos x="396" y="126"/>
                </a:cxn>
                <a:cxn ang="0">
                  <a:pos x="342" y="93"/>
                </a:cxn>
                <a:cxn ang="0">
                  <a:pos x="338" y="81"/>
                </a:cxn>
                <a:cxn ang="0">
                  <a:pos x="294" y="62"/>
                </a:cxn>
                <a:cxn ang="0">
                  <a:pos x="301" y="53"/>
                </a:cxn>
                <a:cxn ang="0">
                  <a:pos x="291" y="46"/>
                </a:cxn>
                <a:cxn ang="0">
                  <a:pos x="265" y="27"/>
                </a:cxn>
                <a:cxn ang="0">
                  <a:pos x="251" y="11"/>
                </a:cxn>
                <a:cxn ang="0">
                  <a:pos x="248" y="6"/>
                </a:cxn>
                <a:cxn ang="0">
                  <a:pos x="232" y="52"/>
                </a:cxn>
                <a:cxn ang="0">
                  <a:pos x="207" y="40"/>
                </a:cxn>
                <a:cxn ang="0">
                  <a:pos x="186" y="39"/>
                </a:cxn>
                <a:cxn ang="0">
                  <a:pos x="173" y="30"/>
                </a:cxn>
                <a:cxn ang="0">
                  <a:pos x="168" y="22"/>
                </a:cxn>
                <a:cxn ang="0">
                  <a:pos x="177" y="19"/>
                </a:cxn>
                <a:cxn ang="0">
                  <a:pos x="153" y="6"/>
                </a:cxn>
                <a:cxn ang="0">
                  <a:pos x="138" y="4"/>
                </a:cxn>
                <a:cxn ang="0">
                  <a:pos x="131" y="3"/>
                </a:cxn>
                <a:cxn ang="0">
                  <a:pos x="136" y="4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0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53" y="20"/>
                </a:cxn>
                <a:cxn ang="0">
                  <a:pos x="44" y="13"/>
                </a:cxn>
                <a:cxn ang="0">
                  <a:pos x="40" y="6"/>
                </a:cxn>
                <a:cxn ang="0">
                  <a:pos x="34" y="4"/>
                </a:cxn>
                <a:cxn ang="0">
                  <a:pos x="10" y="6"/>
                </a:cxn>
                <a:cxn ang="0">
                  <a:pos x="28" y="14"/>
                </a:cxn>
                <a:cxn ang="0">
                  <a:pos x="30" y="18"/>
                </a:cxn>
                <a:cxn ang="0">
                  <a:pos x="16" y="24"/>
                </a:cxn>
                <a:cxn ang="0">
                  <a:pos x="56" y="31"/>
                </a:cxn>
                <a:cxn ang="0">
                  <a:pos x="79" y="39"/>
                </a:cxn>
                <a:cxn ang="0">
                  <a:pos x="82" y="43"/>
                </a:cxn>
                <a:cxn ang="0">
                  <a:pos x="90" y="45"/>
                </a:cxn>
                <a:cxn ang="0">
                  <a:pos x="95" y="53"/>
                </a:cxn>
                <a:cxn ang="0">
                  <a:pos x="84" y="67"/>
                </a:cxn>
                <a:cxn ang="0">
                  <a:pos x="115" y="64"/>
                </a:cxn>
                <a:cxn ang="0">
                  <a:pos x="122" y="74"/>
                </a:cxn>
                <a:cxn ang="0">
                  <a:pos x="138" y="77"/>
                </a:cxn>
                <a:cxn ang="0">
                  <a:pos x="146" y="78"/>
                </a:cxn>
                <a:cxn ang="0">
                  <a:pos x="161" y="77"/>
                </a:cxn>
                <a:cxn ang="0">
                  <a:pos x="177" y="67"/>
                </a:cxn>
                <a:cxn ang="0">
                  <a:pos x="215" y="86"/>
                </a:cxn>
                <a:cxn ang="0">
                  <a:pos x="233" y="96"/>
                </a:cxn>
                <a:cxn ang="0">
                  <a:pos x="230" y="77"/>
                </a:cxn>
                <a:cxn ang="0">
                  <a:pos x="215" y="69"/>
                </a:cxn>
                <a:cxn ang="0">
                  <a:pos x="238" y="58"/>
                </a:cxn>
                <a:cxn ang="0">
                  <a:pos x="260" y="53"/>
                </a:cxn>
                <a:cxn ang="0">
                  <a:pos x="269" y="52"/>
                </a:cxn>
                <a:cxn ang="0">
                  <a:pos x="271" y="48"/>
                </a:cxn>
                <a:cxn ang="0">
                  <a:pos x="227" y="51"/>
                </a:cxn>
                <a:cxn ang="0">
                  <a:pos x="195" y="48"/>
                </a:cxn>
                <a:cxn ang="0">
                  <a:pos x="191" y="44"/>
                </a:cxn>
                <a:cxn ang="0">
                  <a:pos x="187" y="40"/>
                </a:cxn>
                <a:cxn ang="0">
                  <a:pos x="141" y="27"/>
                </a:cxn>
                <a:cxn ang="0">
                  <a:pos x="103" y="20"/>
                </a:cxn>
                <a:cxn ang="0">
                  <a:pos x="87" y="18"/>
                </a:cxn>
                <a:cxn ang="0">
                  <a:pos x="51" y="18"/>
                </a:cxn>
                <a:cxn ang="0">
                  <a:pos x="44" y="11"/>
                </a:cxn>
                <a:cxn ang="0">
                  <a:pos x="44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1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21" y="6"/>
                </a:cxn>
                <a:cxn ang="0">
                  <a:pos x="0" y="6"/>
                </a:cxn>
                <a:cxn ang="0">
                  <a:pos x="13" y="14"/>
                </a:cxn>
                <a:cxn ang="0">
                  <a:pos x="18" y="22"/>
                </a:cxn>
                <a:cxn ang="0">
                  <a:pos x="21" y="26"/>
                </a:cxn>
                <a:cxn ang="0">
                  <a:pos x="39" y="17"/>
                </a:cxn>
                <a:cxn ang="0">
                  <a:pos x="21" y="6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2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30" y="25"/>
                </a:cxn>
                <a:cxn ang="0">
                  <a:pos x="25" y="21"/>
                </a:cxn>
                <a:cxn ang="0">
                  <a:pos x="9" y="24"/>
                </a:cxn>
                <a:cxn ang="0">
                  <a:pos x="25" y="38"/>
                </a:cxn>
                <a:cxn ang="0">
                  <a:pos x="79" y="30"/>
                </a:cxn>
                <a:cxn ang="0">
                  <a:pos x="95" y="25"/>
                </a:cxn>
                <a:cxn ang="0">
                  <a:pos x="110" y="22"/>
                </a:cxn>
                <a:cxn ang="0">
                  <a:pos x="141" y="6"/>
                </a:cxn>
                <a:cxn ang="0">
                  <a:pos x="135" y="0"/>
                </a:cxn>
                <a:cxn ang="0">
                  <a:pos x="115" y="6"/>
                </a:cxn>
                <a:cxn ang="0">
                  <a:pos x="68" y="14"/>
                </a:cxn>
                <a:cxn ang="0">
                  <a:pos x="54" y="15"/>
                </a:cxn>
                <a:cxn ang="0">
                  <a:pos x="38" y="18"/>
                </a:cxn>
                <a:cxn ang="0">
                  <a:pos x="30" y="25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3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8" y="21"/>
                </a:cxn>
                <a:cxn ang="0">
                  <a:pos x="5" y="30"/>
                </a:cxn>
                <a:cxn ang="0">
                  <a:pos x="0" y="38"/>
                </a:cxn>
                <a:cxn ang="0">
                  <a:pos x="23" y="41"/>
                </a:cxn>
                <a:cxn ang="0">
                  <a:pos x="33" y="34"/>
                </a:cxn>
                <a:cxn ang="0">
                  <a:pos x="78" y="24"/>
                </a:cxn>
                <a:cxn ang="0">
                  <a:pos x="85" y="16"/>
                </a:cxn>
                <a:cxn ang="0">
                  <a:pos x="70" y="10"/>
                </a:cxn>
                <a:cxn ang="0">
                  <a:pos x="63" y="7"/>
                </a:cxn>
                <a:cxn ang="0">
                  <a:pos x="40" y="4"/>
                </a:cxn>
                <a:cxn ang="0">
                  <a:pos x="33" y="13"/>
                </a:cxn>
                <a:cxn ang="0">
                  <a:pos x="8" y="21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4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19" y="0"/>
                </a:cxn>
                <a:cxn ang="0">
                  <a:pos x="5" y="3"/>
                </a:cxn>
                <a:cxn ang="0">
                  <a:pos x="16" y="11"/>
                </a:cxn>
                <a:cxn ang="0">
                  <a:pos x="26" y="8"/>
                </a:cxn>
                <a:cxn ang="0">
                  <a:pos x="1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5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83" y="0"/>
                </a:cxn>
                <a:cxn ang="0">
                  <a:pos x="68" y="10"/>
                </a:cxn>
                <a:cxn ang="0">
                  <a:pos x="57" y="22"/>
                </a:cxn>
                <a:cxn ang="0">
                  <a:pos x="23" y="29"/>
                </a:cxn>
                <a:cxn ang="0">
                  <a:pos x="18" y="33"/>
                </a:cxn>
                <a:cxn ang="0">
                  <a:pos x="10" y="34"/>
                </a:cxn>
                <a:cxn ang="0">
                  <a:pos x="13" y="46"/>
                </a:cxn>
                <a:cxn ang="0">
                  <a:pos x="18" y="53"/>
                </a:cxn>
                <a:cxn ang="0">
                  <a:pos x="0" y="69"/>
                </a:cxn>
                <a:cxn ang="0">
                  <a:pos x="18" y="90"/>
                </a:cxn>
                <a:cxn ang="0">
                  <a:pos x="34" y="93"/>
                </a:cxn>
                <a:cxn ang="0">
                  <a:pos x="57" y="75"/>
                </a:cxn>
                <a:cxn ang="0">
                  <a:pos x="68" y="67"/>
                </a:cxn>
                <a:cxn ang="0">
                  <a:pos x="83" y="40"/>
                </a:cxn>
                <a:cxn ang="0">
                  <a:pos x="91" y="26"/>
                </a:cxn>
                <a:cxn ang="0">
                  <a:pos x="107" y="25"/>
                </a:cxn>
                <a:cxn ang="0">
                  <a:pos x="83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6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19" y="0"/>
                </a:cxn>
                <a:cxn ang="0">
                  <a:pos x="16" y="21"/>
                </a:cxn>
                <a:cxn ang="0">
                  <a:pos x="19" y="26"/>
                </a:cxn>
                <a:cxn ang="0">
                  <a:pos x="26" y="27"/>
                </a:cxn>
                <a:cxn ang="0">
                  <a:pos x="36" y="26"/>
                </a:cxn>
                <a:cxn ang="0">
                  <a:pos x="1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7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62" y="0"/>
                </a:cxn>
                <a:cxn ang="0">
                  <a:pos x="39" y="29"/>
                </a:cxn>
                <a:cxn ang="0">
                  <a:pos x="23" y="32"/>
                </a:cxn>
                <a:cxn ang="0">
                  <a:pos x="8" y="37"/>
                </a:cxn>
                <a:cxn ang="0">
                  <a:pos x="26" y="65"/>
                </a:cxn>
                <a:cxn ang="0">
                  <a:pos x="34" y="77"/>
                </a:cxn>
                <a:cxn ang="0">
                  <a:pos x="39" y="81"/>
                </a:cxn>
                <a:cxn ang="0">
                  <a:pos x="54" y="84"/>
                </a:cxn>
                <a:cxn ang="0">
                  <a:pos x="62" y="67"/>
                </a:cxn>
                <a:cxn ang="0">
                  <a:pos x="80" y="58"/>
                </a:cxn>
                <a:cxn ang="0">
                  <a:pos x="73" y="24"/>
                </a:cxn>
                <a:cxn ang="0">
                  <a:pos x="91" y="17"/>
                </a:cxn>
                <a:cxn ang="0">
                  <a:pos x="73" y="7"/>
                </a:cxn>
                <a:cxn ang="0">
                  <a:pos x="62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8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31" y="1"/>
                </a:cxn>
                <a:cxn ang="0">
                  <a:pos x="33" y="12"/>
                </a:cxn>
                <a:cxn ang="0">
                  <a:pos x="39" y="21"/>
                </a:cxn>
                <a:cxn ang="0">
                  <a:pos x="41" y="31"/>
                </a:cxn>
                <a:cxn ang="0">
                  <a:pos x="44" y="36"/>
                </a:cxn>
                <a:cxn ang="0">
                  <a:pos x="46" y="43"/>
                </a:cxn>
                <a:cxn ang="0">
                  <a:pos x="36" y="31"/>
                </a:cxn>
                <a:cxn ang="0">
                  <a:pos x="22" y="27"/>
                </a:cxn>
                <a:cxn ang="0">
                  <a:pos x="3" y="29"/>
                </a:cxn>
                <a:cxn ang="0">
                  <a:pos x="5" y="35"/>
                </a:cxn>
                <a:cxn ang="0">
                  <a:pos x="26" y="39"/>
                </a:cxn>
                <a:cxn ang="0">
                  <a:pos x="36" y="46"/>
                </a:cxn>
                <a:cxn ang="0">
                  <a:pos x="46" y="46"/>
                </a:cxn>
                <a:cxn ang="0">
                  <a:pos x="50" y="51"/>
                </a:cxn>
                <a:cxn ang="0">
                  <a:pos x="62" y="61"/>
                </a:cxn>
                <a:cxn ang="0">
                  <a:pos x="53" y="43"/>
                </a:cxn>
                <a:cxn ang="0">
                  <a:pos x="52" y="31"/>
                </a:cxn>
                <a:cxn ang="0">
                  <a:pos x="46" y="22"/>
                </a:cxn>
                <a:cxn ang="0">
                  <a:pos x="41" y="14"/>
                </a:cxn>
                <a:cxn ang="0">
                  <a:pos x="36" y="7"/>
                </a:cxn>
                <a:cxn ang="0">
                  <a:pos x="31" y="1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9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3" y="0"/>
                </a:cxn>
                <a:cxn ang="0">
                  <a:pos x="0" y="8"/>
                </a:cxn>
                <a:cxn ang="0">
                  <a:pos x="6" y="18"/>
                </a:cxn>
                <a:cxn ang="0">
                  <a:pos x="11" y="32"/>
                </a:cxn>
                <a:cxn ang="0">
                  <a:pos x="21" y="44"/>
                </a:cxn>
                <a:cxn ang="0">
                  <a:pos x="33" y="59"/>
                </a:cxn>
                <a:cxn ang="0">
                  <a:pos x="25" y="39"/>
                </a:cxn>
                <a:cxn ang="0">
                  <a:pos x="21" y="31"/>
                </a:cxn>
                <a:cxn ang="0">
                  <a:pos x="17" y="21"/>
                </a:cxn>
                <a:cxn ang="0">
                  <a:pos x="15" y="15"/>
                </a:cxn>
                <a:cxn ang="0">
                  <a:pos x="10" y="13"/>
                </a:cxn>
                <a:cxn ang="0">
                  <a:pos x="3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0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5" y="11"/>
                </a:cxn>
                <a:cxn ang="0">
                  <a:pos x="15" y="14"/>
                </a:cxn>
                <a:cxn ang="0">
                  <a:pos x="32" y="16"/>
                </a:cxn>
                <a:cxn ang="0">
                  <a:pos x="41" y="18"/>
                </a:cxn>
                <a:cxn ang="0">
                  <a:pos x="50" y="21"/>
                </a:cxn>
                <a:cxn ang="0">
                  <a:pos x="57" y="22"/>
                </a:cxn>
                <a:cxn ang="0">
                  <a:pos x="48" y="12"/>
                </a:cxn>
                <a:cxn ang="0">
                  <a:pos x="42" y="7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3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1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62" y="0"/>
                </a:cxn>
                <a:cxn ang="0">
                  <a:pos x="47" y="3"/>
                </a:cxn>
                <a:cxn ang="0">
                  <a:pos x="15" y="5"/>
                </a:cxn>
                <a:cxn ang="0">
                  <a:pos x="9" y="11"/>
                </a:cxn>
                <a:cxn ang="0">
                  <a:pos x="7" y="21"/>
                </a:cxn>
                <a:cxn ang="0">
                  <a:pos x="9" y="25"/>
                </a:cxn>
                <a:cxn ang="0">
                  <a:pos x="3" y="30"/>
                </a:cxn>
                <a:cxn ang="0">
                  <a:pos x="9" y="37"/>
                </a:cxn>
                <a:cxn ang="0">
                  <a:pos x="15" y="43"/>
                </a:cxn>
                <a:cxn ang="0">
                  <a:pos x="9" y="50"/>
                </a:cxn>
                <a:cxn ang="0">
                  <a:pos x="15" y="53"/>
                </a:cxn>
                <a:cxn ang="0">
                  <a:pos x="27" y="50"/>
                </a:cxn>
                <a:cxn ang="0">
                  <a:pos x="32" y="31"/>
                </a:cxn>
                <a:cxn ang="0">
                  <a:pos x="35" y="43"/>
                </a:cxn>
                <a:cxn ang="0">
                  <a:pos x="41" y="50"/>
                </a:cxn>
                <a:cxn ang="0">
                  <a:pos x="39" y="38"/>
                </a:cxn>
                <a:cxn ang="0">
                  <a:pos x="45" y="25"/>
                </a:cxn>
                <a:cxn ang="0">
                  <a:pos x="43" y="17"/>
                </a:cxn>
                <a:cxn ang="0">
                  <a:pos x="33" y="20"/>
                </a:cxn>
                <a:cxn ang="0">
                  <a:pos x="22" y="19"/>
                </a:cxn>
                <a:cxn ang="0">
                  <a:pos x="26" y="12"/>
                </a:cxn>
                <a:cxn ang="0">
                  <a:pos x="39" y="12"/>
                </a:cxn>
                <a:cxn ang="0">
                  <a:pos x="49" y="13"/>
                </a:cxn>
                <a:cxn ang="0">
                  <a:pos x="62" y="10"/>
                </a:cxn>
                <a:cxn ang="0">
                  <a:pos x="69" y="4"/>
                </a:cxn>
                <a:cxn ang="0">
                  <a:pos x="62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2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3" y="14"/>
                </a:cxn>
                <a:cxn ang="0">
                  <a:pos x="1" y="22"/>
                </a:cxn>
                <a:cxn ang="0">
                  <a:pos x="9" y="34"/>
                </a:cxn>
                <a:cxn ang="0">
                  <a:pos x="18" y="29"/>
                </a:cxn>
                <a:cxn ang="0">
                  <a:pos x="13" y="22"/>
                </a:cxn>
                <a:cxn ang="0">
                  <a:pos x="7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3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8" y="1"/>
                </a:cxn>
                <a:cxn ang="0">
                  <a:pos x="0" y="7"/>
                </a:cxn>
                <a:cxn ang="0">
                  <a:pos x="5" y="17"/>
                </a:cxn>
                <a:cxn ang="0">
                  <a:pos x="3" y="37"/>
                </a:cxn>
                <a:cxn ang="0">
                  <a:pos x="11" y="36"/>
                </a:cxn>
                <a:cxn ang="0">
                  <a:pos x="13" y="40"/>
                </a:cxn>
                <a:cxn ang="0">
                  <a:pos x="19" y="42"/>
                </a:cxn>
                <a:cxn ang="0">
                  <a:pos x="25" y="48"/>
                </a:cxn>
                <a:cxn ang="0">
                  <a:pos x="30" y="44"/>
                </a:cxn>
                <a:cxn ang="0">
                  <a:pos x="41" y="46"/>
                </a:cxn>
                <a:cxn ang="0">
                  <a:pos x="41" y="38"/>
                </a:cxn>
                <a:cxn ang="0">
                  <a:pos x="30" y="36"/>
                </a:cxn>
                <a:cxn ang="0">
                  <a:pos x="25" y="32"/>
                </a:cxn>
                <a:cxn ang="0">
                  <a:pos x="22" y="25"/>
                </a:cxn>
                <a:cxn ang="0">
                  <a:pos x="26" y="18"/>
                </a:cxn>
                <a:cxn ang="0">
                  <a:pos x="22" y="13"/>
                </a:cxn>
                <a:cxn ang="0">
                  <a:pos x="27" y="7"/>
                </a:cxn>
                <a:cxn ang="0">
                  <a:pos x="19" y="1"/>
                </a:cxn>
                <a:cxn ang="0">
                  <a:pos x="12" y="3"/>
                </a:cxn>
                <a:cxn ang="0">
                  <a:pos x="8" y="1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4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34" y="0"/>
                </a:cxn>
                <a:cxn ang="0">
                  <a:pos x="29" y="6"/>
                </a:cxn>
                <a:cxn ang="0">
                  <a:pos x="21" y="11"/>
                </a:cxn>
                <a:cxn ang="0">
                  <a:pos x="10" y="13"/>
                </a:cxn>
                <a:cxn ang="0">
                  <a:pos x="5" y="17"/>
                </a:cxn>
                <a:cxn ang="0">
                  <a:pos x="3" y="26"/>
                </a:cxn>
                <a:cxn ang="0">
                  <a:pos x="9" y="25"/>
                </a:cxn>
                <a:cxn ang="0">
                  <a:pos x="17" y="22"/>
                </a:cxn>
                <a:cxn ang="0">
                  <a:pos x="23" y="25"/>
                </a:cxn>
                <a:cxn ang="0">
                  <a:pos x="38" y="35"/>
                </a:cxn>
                <a:cxn ang="0">
                  <a:pos x="47" y="25"/>
                </a:cxn>
                <a:cxn ang="0">
                  <a:pos x="56" y="24"/>
                </a:cxn>
                <a:cxn ang="0">
                  <a:pos x="49" y="13"/>
                </a:cxn>
                <a:cxn ang="0">
                  <a:pos x="34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5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3" y="9"/>
                </a:cxn>
                <a:cxn ang="0">
                  <a:pos x="17" y="22"/>
                </a:cxn>
                <a:cxn ang="0">
                  <a:pos x="20" y="17"/>
                </a:cxn>
                <a:cxn ang="0">
                  <a:pos x="25" y="14"/>
                </a:cxn>
                <a:cxn ang="0">
                  <a:pos x="20" y="8"/>
                </a:cxn>
                <a:cxn ang="0">
                  <a:pos x="13" y="4"/>
                </a:cxn>
                <a:cxn ang="0">
                  <a:pos x="8" y="1"/>
                </a:cxn>
                <a:cxn ang="0">
                  <a:pos x="2" y="4"/>
                </a:cxn>
                <a:cxn ang="0">
                  <a:pos x="3" y="9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6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16" y="4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7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18" y="12"/>
                </a:cxn>
                <a:cxn ang="0">
                  <a:pos x="27" y="17"/>
                </a:cxn>
                <a:cxn ang="0">
                  <a:pos x="39" y="15"/>
                </a:cxn>
                <a:cxn ang="0">
                  <a:pos x="31" y="9"/>
                </a:cxn>
                <a:cxn ang="0">
                  <a:pos x="18" y="1"/>
                </a:cxn>
                <a:cxn ang="0">
                  <a:pos x="12" y="6"/>
                </a:cxn>
                <a:cxn ang="0">
                  <a:pos x="6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8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17" y="0"/>
                </a:cxn>
                <a:cxn ang="0">
                  <a:pos x="6" y="4"/>
                </a:cxn>
                <a:cxn ang="0">
                  <a:pos x="7" y="11"/>
                </a:cxn>
                <a:cxn ang="0">
                  <a:pos x="14" y="13"/>
                </a:cxn>
                <a:cxn ang="0">
                  <a:pos x="17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9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16" y="12"/>
                </a:cxn>
                <a:cxn ang="0">
                  <a:pos x="23" y="19"/>
                </a:cxn>
                <a:cxn ang="0">
                  <a:pos x="30" y="22"/>
                </a:cxn>
                <a:cxn ang="0">
                  <a:pos x="40" y="19"/>
                </a:cxn>
                <a:cxn ang="0">
                  <a:pos x="22" y="6"/>
                </a:cxn>
                <a:cxn ang="0">
                  <a:pos x="4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70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18" y="3"/>
                </a:cxn>
                <a:cxn ang="0">
                  <a:pos x="20" y="12"/>
                </a:cxn>
                <a:cxn ang="0">
                  <a:pos x="10" y="15"/>
                </a:cxn>
                <a:cxn ang="0">
                  <a:pos x="15" y="23"/>
                </a:cxn>
                <a:cxn ang="0">
                  <a:pos x="31" y="20"/>
                </a:cxn>
                <a:cxn ang="0">
                  <a:pos x="39" y="16"/>
                </a:cxn>
                <a:cxn ang="0">
                  <a:pos x="33" y="10"/>
                </a:cxn>
                <a:cxn ang="0">
                  <a:pos x="37" y="5"/>
                </a:cxn>
                <a:cxn ang="0">
                  <a:pos x="36" y="1"/>
                </a:cxn>
                <a:cxn ang="0">
                  <a:pos x="30" y="1"/>
                </a:cxn>
                <a:cxn ang="0">
                  <a:pos x="33" y="2"/>
                </a:cxn>
                <a:cxn ang="0">
                  <a:pos x="32" y="6"/>
                </a:cxn>
                <a:cxn ang="0">
                  <a:pos x="28" y="8"/>
                </a:cxn>
                <a:cxn ang="0">
                  <a:pos x="18" y="3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71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13" y="1"/>
                </a:cxn>
                <a:cxn ang="0">
                  <a:pos x="3" y="2"/>
                </a:cxn>
                <a:cxn ang="0">
                  <a:pos x="21" y="12"/>
                </a:cxn>
                <a:cxn ang="0">
                  <a:pos x="27" y="10"/>
                </a:cxn>
                <a:cxn ang="0">
                  <a:pos x="13" y="1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72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13" y="0"/>
                </a:cxn>
                <a:cxn ang="0">
                  <a:pos x="0" y="9"/>
                </a:cxn>
                <a:cxn ang="0">
                  <a:pos x="10" y="8"/>
                </a:cxn>
                <a:cxn ang="0">
                  <a:pos x="12" y="11"/>
                </a:cxn>
                <a:cxn ang="0">
                  <a:pos x="10" y="13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3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73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14" y="0"/>
                </a:cxn>
                <a:cxn ang="0">
                  <a:pos x="0" y="2"/>
                </a:cxn>
                <a:cxn ang="0">
                  <a:pos x="17" y="10"/>
                </a:cxn>
                <a:cxn ang="0">
                  <a:pos x="29" y="8"/>
                </a:cxn>
                <a:cxn ang="0">
                  <a:pos x="14" y="3"/>
                </a:cxn>
                <a:cxn ang="0">
                  <a:pos x="14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74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21" y="0"/>
                </a:cxn>
                <a:cxn ang="0">
                  <a:pos x="15" y="6"/>
                </a:cxn>
                <a:cxn ang="0">
                  <a:pos x="6" y="13"/>
                </a:cxn>
                <a:cxn ang="0">
                  <a:pos x="0" y="20"/>
                </a:cxn>
                <a:cxn ang="0">
                  <a:pos x="5" y="26"/>
                </a:cxn>
                <a:cxn ang="0">
                  <a:pos x="14" y="20"/>
                </a:cxn>
                <a:cxn ang="0">
                  <a:pos x="24" y="11"/>
                </a:cxn>
                <a:cxn ang="0">
                  <a:pos x="21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75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9" y="2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10" y="14"/>
                </a:cxn>
                <a:cxn ang="0">
                  <a:pos x="17" y="19"/>
                </a:cxn>
                <a:cxn ang="0">
                  <a:pos x="11" y="7"/>
                </a:cxn>
                <a:cxn ang="0">
                  <a:pos x="9" y="2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76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7" y="0"/>
                </a:cxn>
                <a:cxn ang="0">
                  <a:pos x="1" y="3"/>
                </a:cxn>
                <a:cxn ang="0">
                  <a:pos x="7" y="8"/>
                </a:cxn>
                <a:cxn ang="0">
                  <a:pos x="7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77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3" y="0"/>
                </a:cxn>
                <a:cxn ang="0">
                  <a:pos x="7" y="5"/>
                </a:cxn>
                <a:cxn ang="0">
                  <a:pos x="13" y="8"/>
                </a:cxn>
                <a:cxn ang="0">
                  <a:pos x="5" y="13"/>
                </a:cxn>
                <a:cxn ang="0">
                  <a:pos x="0" y="19"/>
                </a:cxn>
                <a:cxn ang="0">
                  <a:pos x="7" y="20"/>
                </a:cxn>
                <a:cxn ang="0">
                  <a:pos x="16" y="9"/>
                </a:cxn>
                <a:cxn ang="0">
                  <a:pos x="3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78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0" y="1"/>
                </a:cxn>
                <a:cxn ang="0">
                  <a:pos x="0" y="2"/>
                </a:cxn>
                <a:cxn ang="0">
                  <a:pos x="5" y="7"/>
                </a:cxn>
                <a:cxn ang="0">
                  <a:pos x="10" y="1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79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6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6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80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7" y="2"/>
                </a:cxn>
                <a:cxn ang="0">
                  <a:pos x="0" y="4"/>
                </a:cxn>
                <a:cxn ang="0">
                  <a:pos x="9" y="7"/>
                </a:cxn>
                <a:cxn ang="0">
                  <a:pos x="7" y="2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81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9" y="9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82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7" y="0"/>
                </a:cxn>
                <a:cxn ang="0">
                  <a:pos x="11" y="7"/>
                </a:cxn>
                <a:cxn ang="0">
                  <a:pos x="7" y="2"/>
                </a:cxn>
                <a:cxn ang="0">
                  <a:pos x="7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83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7" y="2"/>
                </a:cxn>
                <a:cxn ang="0">
                  <a:pos x="3" y="6"/>
                </a:cxn>
                <a:cxn ang="0">
                  <a:pos x="10" y="13"/>
                </a:cxn>
                <a:cxn ang="0">
                  <a:pos x="17" y="18"/>
                </a:cxn>
                <a:cxn ang="0">
                  <a:pos x="26" y="21"/>
                </a:cxn>
                <a:cxn ang="0">
                  <a:pos x="33" y="27"/>
                </a:cxn>
                <a:cxn ang="0">
                  <a:pos x="34" y="19"/>
                </a:cxn>
                <a:cxn ang="0">
                  <a:pos x="28" y="12"/>
                </a:cxn>
                <a:cxn ang="0">
                  <a:pos x="16" y="6"/>
                </a:cxn>
                <a:cxn ang="0">
                  <a:pos x="7" y="2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84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18" y="8"/>
                </a:cxn>
                <a:cxn ang="0">
                  <a:pos x="8" y="11"/>
                </a:cxn>
                <a:cxn ang="0">
                  <a:pos x="1" y="16"/>
                </a:cxn>
                <a:cxn ang="0">
                  <a:pos x="8" y="21"/>
                </a:cxn>
                <a:cxn ang="0">
                  <a:pos x="18" y="16"/>
                </a:cxn>
                <a:cxn ang="0">
                  <a:pos x="25" y="8"/>
                </a:cxn>
                <a:cxn ang="0">
                  <a:pos x="34" y="0"/>
                </a:cxn>
                <a:cxn ang="0">
                  <a:pos x="45" y="4"/>
                </a:cxn>
                <a:cxn ang="0">
                  <a:pos x="22" y="8"/>
                </a:cxn>
                <a:cxn ang="0">
                  <a:pos x="18" y="8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85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6" y="0"/>
                </a:cxn>
                <a:cxn ang="0">
                  <a:pos x="0" y="5"/>
                </a:cxn>
                <a:cxn ang="0">
                  <a:pos x="8" y="11"/>
                </a:cxn>
                <a:cxn ang="0">
                  <a:pos x="6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86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3" y="0"/>
                </a:cxn>
                <a:cxn ang="0">
                  <a:pos x="0" y="5"/>
                </a:cxn>
                <a:cxn ang="0">
                  <a:pos x="15" y="7"/>
                </a:cxn>
                <a:cxn ang="0">
                  <a:pos x="13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87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17" y="0"/>
                </a:cxn>
                <a:cxn ang="0">
                  <a:pos x="6" y="4"/>
                </a:cxn>
                <a:cxn ang="0">
                  <a:pos x="7" y="11"/>
                </a:cxn>
                <a:cxn ang="0">
                  <a:pos x="14" y="13"/>
                </a:cxn>
                <a:cxn ang="0">
                  <a:pos x="17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88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20" y="0"/>
                </a:cxn>
                <a:cxn ang="0">
                  <a:pos x="7" y="3"/>
                </a:cxn>
                <a:cxn ang="0">
                  <a:pos x="10" y="11"/>
                </a:cxn>
                <a:cxn ang="0">
                  <a:pos x="18" y="13"/>
                </a:cxn>
                <a:cxn ang="0">
                  <a:pos x="2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89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20" y="1"/>
                </a:cxn>
                <a:cxn ang="0">
                  <a:pos x="6" y="1"/>
                </a:cxn>
                <a:cxn ang="0">
                  <a:pos x="8" y="9"/>
                </a:cxn>
                <a:cxn ang="0">
                  <a:pos x="16" y="10"/>
                </a:cxn>
                <a:cxn ang="0">
                  <a:pos x="20" y="1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90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20" y="1"/>
                </a:cxn>
                <a:cxn ang="0">
                  <a:pos x="6" y="1"/>
                </a:cxn>
                <a:cxn ang="0">
                  <a:pos x="9" y="9"/>
                </a:cxn>
                <a:cxn ang="0">
                  <a:pos x="16" y="9"/>
                </a:cxn>
                <a:cxn ang="0">
                  <a:pos x="20" y="1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91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20" y="1"/>
                </a:cxn>
                <a:cxn ang="0">
                  <a:pos x="7" y="1"/>
                </a:cxn>
                <a:cxn ang="0">
                  <a:pos x="8" y="6"/>
                </a:cxn>
                <a:cxn ang="0">
                  <a:pos x="15" y="6"/>
                </a:cxn>
                <a:cxn ang="0">
                  <a:pos x="20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92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18" y="6"/>
                </a:cxn>
                <a:cxn ang="0">
                  <a:pos x="12" y="1"/>
                </a:cxn>
                <a:cxn ang="0">
                  <a:pos x="7" y="9"/>
                </a:cxn>
                <a:cxn ang="0">
                  <a:pos x="12" y="13"/>
                </a:cxn>
                <a:cxn ang="0">
                  <a:pos x="17" y="10"/>
                </a:cxn>
                <a:cxn ang="0">
                  <a:pos x="18" y="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93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14" y="3"/>
                </a:cxn>
                <a:cxn ang="0">
                  <a:pos x="6" y="1"/>
                </a:cxn>
                <a:cxn ang="0">
                  <a:pos x="7" y="8"/>
                </a:cxn>
                <a:cxn ang="0">
                  <a:pos x="14" y="9"/>
                </a:cxn>
                <a:cxn ang="0">
                  <a:pos x="14" y="3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94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14" y="3"/>
                </a:cxn>
                <a:cxn ang="0">
                  <a:pos x="6" y="1"/>
                </a:cxn>
                <a:cxn ang="0">
                  <a:pos x="7" y="8"/>
                </a:cxn>
                <a:cxn ang="0">
                  <a:pos x="14" y="9"/>
                </a:cxn>
                <a:cxn ang="0">
                  <a:pos x="14" y="3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95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08" y="1"/>
                </a:cxn>
                <a:cxn ang="0">
                  <a:pos x="117" y="1"/>
                </a:cxn>
                <a:cxn ang="0">
                  <a:pos x="119" y="6"/>
                </a:cxn>
                <a:cxn ang="0">
                  <a:pos x="117" y="8"/>
                </a:cxn>
                <a:cxn ang="0">
                  <a:pos x="82" y="15"/>
                </a:cxn>
                <a:cxn ang="0">
                  <a:pos x="69" y="20"/>
                </a:cxn>
                <a:cxn ang="0">
                  <a:pos x="61" y="21"/>
                </a:cxn>
                <a:cxn ang="0">
                  <a:pos x="45" y="29"/>
                </a:cxn>
                <a:cxn ang="0">
                  <a:pos x="47" y="32"/>
                </a:cxn>
                <a:cxn ang="0">
                  <a:pos x="52" y="40"/>
                </a:cxn>
                <a:cxn ang="0">
                  <a:pos x="68" y="43"/>
                </a:cxn>
                <a:cxn ang="0">
                  <a:pos x="59" y="48"/>
                </a:cxn>
                <a:cxn ang="0">
                  <a:pos x="52" y="45"/>
                </a:cxn>
                <a:cxn ang="0">
                  <a:pos x="45" y="46"/>
                </a:cxn>
                <a:cxn ang="0">
                  <a:pos x="13" y="42"/>
                </a:cxn>
                <a:cxn ang="0">
                  <a:pos x="12" y="36"/>
                </a:cxn>
                <a:cxn ang="0">
                  <a:pos x="29" y="31"/>
                </a:cxn>
                <a:cxn ang="0">
                  <a:pos x="33" y="26"/>
                </a:cxn>
                <a:cxn ang="0">
                  <a:pos x="29" y="22"/>
                </a:cxn>
                <a:cxn ang="0">
                  <a:pos x="46" y="15"/>
                </a:cxn>
                <a:cxn ang="0">
                  <a:pos x="61" y="13"/>
                </a:cxn>
                <a:cxn ang="0">
                  <a:pos x="71" y="8"/>
                </a:cxn>
                <a:cxn ang="0">
                  <a:pos x="108" y="1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96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16" y="0"/>
                </a:cxn>
                <a:cxn ang="0">
                  <a:pos x="8" y="1"/>
                </a:cxn>
                <a:cxn ang="0">
                  <a:pos x="21" y="4"/>
                </a:cxn>
                <a:cxn ang="0">
                  <a:pos x="29" y="4"/>
                </a:cxn>
                <a:cxn ang="0">
                  <a:pos x="16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97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36" y="1"/>
                </a:cxn>
                <a:cxn ang="0">
                  <a:pos x="15" y="8"/>
                </a:cxn>
                <a:cxn ang="0">
                  <a:pos x="7" y="12"/>
                </a:cxn>
                <a:cxn ang="0">
                  <a:pos x="6" y="1"/>
                </a:cxn>
                <a:cxn ang="0">
                  <a:pos x="13" y="0"/>
                </a:cxn>
                <a:cxn ang="0">
                  <a:pos x="36" y="1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98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18" y="0"/>
                </a:cxn>
                <a:cxn ang="0">
                  <a:pos x="7" y="2"/>
                </a:cxn>
                <a:cxn ang="0">
                  <a:pos x="36" y="10"/>
                </a:cxn>
                <a:cxn ang="0">
                  <a:pos x="39" y="10"/>
                </a:cxn>
                <a:cxn ang="0">
                  <a:pos x="18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99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34" y="3"/>
                </a:cxn>
                <a:cxn ang="0">
                  <a:pos x="18" y="3"/>
                </a:cxn>
                <a:cxn ang="0">
                  <a:pos x="7" y="3"/>
                </a:cxn>
                <a:cxn ang="0">
                  <a:pos x="5" y="12"/>
                </a:cxn>
                <a:cxn ang="0">
                  <a:pos x="22" y="15"/>
                </a:cxn>
                <a:cxn ang="0">
                  <a:pos x="41" y="9"/>
                </a:cxn>
                <a:cxn ang="0">
                  <a:pos x="34" y="3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00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9" y="0"/>
                </a:cxn>
                <a:cxn ang="0">
                  <a:pos x="5" y="6"/>
                </a:cxn>
                <a:cxn ang="0">
                  <a:pos x="32" y="11"/>
                </a:cxn>
                <a:cxn ang="0">
                  <a:pos x="49" y="13"/>
                </a:cxn>
                <a:cxn ang="0">
                  <a:pos x="73" y="8"/>
                </a:cxn>
                <a:cxn ang="0">
                  <a:pos x="50" y="1"/>
                </a:cxn>
                <a:cxn ang="0">
                  <a:pos x="9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01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20" y="1"/>
                </a:cxn>
                <a:cxn ang="0">
                  <a:pos x="38" y="4"/>
                </a:cxn>
                <a:cxn ang="0">
                  <a:pos x="19" y="12"/>
                </a:cxn>
                <a:cxn ang="0">
                  <a:pos x="3" y="9"/>
                </a:cxn>
                <a:cxn ang="0">
                  <a:pos x="20" y="1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02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13" y="1"/>
                </a:cxn>
                <a:cxn ang="0">
                  <a:pos x="3" y="1"/>
                </a:cxn>
                <a:cxn ang="0">
                  <a:pos x="24" y="8"/>
                </a:cxn>
                <a:cxn ang="0">
                  <a:pos x="13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03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9" y="14"/>
                </a:cxn>
                <a:cxn ang="0">
                  <a:pos x="20" y="24"/>
                </a:cxn>
                <a:cxn ang="0">
                  <a:pos x="22" y="36"/>
                </a:cxn>
                <a:cxn ang="0">
                  <a:pos x="49" y="52"/>
                </a:cxn>
                <a:cxn ang="0">
                  <a:pos x="53" y="42"/>
                </a:cxn>
                <a:cxn ang="0">
                  <a:pos x="46" y="35"/>
                </a:cxn>
                <a:cxn ang="0">
                  <a:pos x="38" y="31"/>
                </a:cxn>
                <a:cxn ang="0">
                  <a:pos x="32" y="25"/>
                </a:cxn>
                <a:cxn ang="0">
                  <a:pos x="26" y="15"/>
                </a:cxn>
                <a:cxn ang="0">
                  <a:pos x="3" y="4"/>
                </a:cxn>
                <a:cxn ang="0">
                  <a:pos x="3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04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39" y="8"/>
                </a:cxn>
                <a:cxn ang="0">
                  <a:pos x="46" y="14"/>
                </a:cxn>
                <a:cxn ang="0">
                  <a:pos x="19" y="30"/>
                </a:cxn>
                <a:cxn ang="0">
                  <a:pos x="20" y="35"/>
                </a:cxn>
                <a:cxn ang="0">
                  <a:pos x="12" y="33"/>
                </a:cxn>
                <a:cxn ang="0">
                  <a:pos x="3" y="30"/>
                </a:cxn>
                <a:cxn ang="0">
                  <a:pos x="0" y="29"/>
                </a:cxn>
                <a:cxn ang="0">
                  <a:pos x="7" y="21"/>
                </a:cxn>
                <a:cxn ang="0">
                  <a:pos x="8" y="18"/>
                </a:cxn>
                <a:cxn ang="0">
                  <a:pos x="2" y="9"/>
                </a:cxn>
                <a:cxn ang="0">
                  <a:pos x="3" y="5"/>
                </a:cxn>
                <a:cxn ang="0">
                  <a:pos x="16" y="8"/>
                </a:cxn>
                <a:cxn ang="0">
                  <a:pos x="22" y="13"/>
                </a:cxn>
                <a:cxn ang="0">
                  <a:pos x="39" y="8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05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53" y="34"/>
                </a:cxn>
                <a:cxn ang="0">
                  <a:pos x="42" y="36"/>
                </a:cxn>
                <a:cxn ang="0">
                  <a:pos x="41" y="45"/>
                </a:cxn>
                <a:cxn ang="0">
                  <a:pos x="14" y="50"/>
                </a:cxn>
                <a:cxn ang="0">
                  <a:pos x="5" y="57"/>
                </a:cxn>
                <a:cxn ang="0">
                  <a:pos x="13" y="62"/>
                </a:cxn>
                <a:cxn ang="0">
                  <a:pos x="5" y="67"/>
                </a:cxn>
                <a:cxn ang="0">
                  <a:pos x="16" y="86"/>
                </a:cxn>
                <a:cxn ang="0">
                  <a:pos x="18" y="73"/>
                </a:cxn>
                <a:cxn ang="0">
                  <a:pos x="14" y="66"/>
                </a:cxn>
                <a:cxn ang="0">
                  <a:pos x="27" y="60"/>
                </a:cxn>
                <a:cxn ang="0">
                  <a:pos x="34" y="54"/>
                </a:cxn>
                <a:cxn ang="0">
                  <a:pos x="42" y="59"/>
                </a:cxn>
                <a:cxn ang="0">
                  <a:pos x="28" y="65"/>
                </a:cxn>
                <a:cxn ang="0">
                  <a:pos x="35" y="68"/>
                </a:cxn>
                <a:cxn ang="0">
                  <a:pos x="44" y="61"/>
                </a:cxn>
                <a:cxn ang="0">
                  <a:pos x="54" y="63"/>
                </a:cxn>
                <a:cxn ang="0">
                  <a:pos x="67" y="50"/>
                </a:cxn>
                <a:cxn ang="0">
                  <a:pos x="73" y="53"/>
                </a:cxn>
                <a:cxn ang="0">
                  <a:pos x="87" y="50"/>
                </a:cxn>
                <a:cxn ang="0">
                  <a:pos x="94" y="45"/>
                </a:cxn>
                <a:cxn ang="0">
                  <a:pos x="91" y="38"/>
                </a:cxn>
                <a:cxn ang="0">
                  <a:pos x="86" y="33"/>
                </a:cxn>
                <a:cxn ang="0">
                  <a:pos x="79" y="14"/>
                </a:cxn>
                <a:cxn ang="0">
                  <a:pos x="60" y="0"/>
                </a:cxn>
                <a:cxn ang="0">
                  <a:pos x="50" y="4"/>
                </a:cxn>
                <a:cxn ang="0">
                  <a:pos x="62" y="12"/>
                </a:cxn>
                <a:cxn ang="0">
                  <a:pos x="62" y="22"/>
                </a:cxn>
                <a:cxn ang="0">
                  <a:pos x="53" y="34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06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38" y="0"/>
                </a:cxn>
                <a:cxn ang="0">
                  <a:pos x="41" y="7"/>
                </a:cxn>
                <a:cxn ang="0">
                  <a:pos x="26" y="8"/>
                </a:cxn>
                <a:cxn ang="0">
                  <a:pos x="20" y="14"/>
                </a:cxn>
                <a:cxn ang="0">
                  <a:pos x="4" y="13"/>
                </a:cxn>
                <a:cxn ang="0">
                  <a:pos x="1" y="13"/>
                </a:cxn>
                <a:cxn ang="0">
                  <a:pos x="21" y="7"/>
                </a:cxn>
                <a:cxn ang="0">
                  <a:pos x="38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07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1" y="0"/>
                </a:cxn>
                <a:cxn ang="0">
                  <a:pos x="0" y="7"/>
                </a:cxn>
                <a:cxn ang="0">
                  <a:pos x="11" y="10"/>
                </a:cxn>
                <a:cxn ang="0">
                  <a:pos x="11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08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9" y="2"/>
                </a:cxn>
                <a:cxn ang="0">
                  <a:pos x="0" y="6"/>
                </a:cxn>
                <a:cxn ang="0">
                  <a:pos x="3" y="10"/>
                </a:cxn>
                <a:cxn ang="0">
                  <a:pos x="11" y="12"/>
                </a:cxn>
                <a:cxn ang="0">
                  <a:pos x="25" y="9"/>
                </a:cxn>
                <a:cxn ang="0">
                  <a:pos x="9" y="2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09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7" y="0"/>
                </a:cxn>
                <a:cxn ang="0">
                  <a:pos x="3" y="3"/>
                </a:cxn>
                <a:cxn ang="0">
                  <a:pos x="12" y="7"/>
                </a:cxn>
                <a:cxn ang="0">
                  <a:pos x="7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10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7" y="0"/>
                </a:cxn>
                <a:cxn ang="0">
                  <a:pos x="6" y="7"/>
                </a:cxn>
                <a:cxn ang="0">
                  <a:pos x="7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11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16" y="0"/>
                </a:cxn>
                <a:cxn ang="0">
                  <a:pos x="5" y="6"/>
                </a:cxn>
                <a:cxn ang="0">
                  <a:pos x="0" y="12"/>
                </a:cxn>
                <a:cxn ang="0">
                  <a:pos x="11" y="14"/>
                </a:cxn>
                <a:cxn ang="0">
                  <a:pos x="16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12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19" y="0"/>
                </a:cxn>
                <a:cxn ang="0">
                  <a:pos x="16" y="9"/>
                </a:cxn>
                <a:cxn ang="0">
                  <a:pos x="19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13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6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6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14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5" y="2"/>
                </a:cxn>
                <a:cxn ang="0">
                  <a:pos x="1" y="4"/>
                </a:cxn>
                <a:cxn ang="0">
                  <a:pos x="4" y="7"/>
                </a:cxn>
                <a:cxn ang="0">
                  <a:pos x="5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15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8" y="9"/>
                </a:cxn>
                <a:cxn ang="0">
                  <a:pos x="3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16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9" y="9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17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18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5" y="2"/>
                </a:cxn>
                <a:cxn ang="0">
                  <a:pos x="1" y="4"/>
                </a:cxn>
                <a:cxn ang="0">
                  <a:pos x="4" y="7"/>
                </a:cxn>
                <a:cxn ang="0">
                  <a:pos x="5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19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20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21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7" y="2"/>
                </a:cxn>
                <a:cxn ang="0">
                  <a:pos x="1" y="4"/>
                </a:cxn>
                <a:cxn ang="0">
                  <a:pos x="6" y="7"/>
                </a:cxn>
                <a:cxn ang="0">
                  <a:pos x="7" y="2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22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688" y="533"/>
                </a:cxn>
                <a:cxn ang="0">
                  <a:pos x="507" y="486"/>
                </a:cxn>
                <a:cxn ang="0">
                  <a:pos x="240" y="527"/>
                </a:cxn>
                <a:cxn ang="0">
                  <a:pos x="70" y="621"/>
                </a:cxn>
                <a:cxn ang="0">
                  <a:pos x="18" y="769"/>
                </a:cxn>
                <a:cxn ang="0">
                  <a:pos x="222" y="866"/>
                </a:cxn>
                <a:cxn ang="0">
                  <a:pos x="468" y="851"/>
                </a:cxn>
                <a:cxn ang="0">
                  <a:pos x="604" y="930"/>
                </a:cxn>
                <a:cxn ang="0">
                  <a:pos x="688" y="1183"/>
                </a:cxn>
                <a:cxn ang="0">
                  <a:pos x="757" y="1330"/>
                </a:cxn>
                <a:cxn ang="0">
                  <a:pos x="1072" y="1286"/>
                </a:cxn>
                <a:cxn ang="0">
                  <a:pos x="1244" y="1128"/>
                </a:cxn>
                <a:cxn ang="0">
                  <a:pos x="1347" y="942"/>
                </a:cxn>
                <a:cxn ang="0">
                  <a:pos x="1520" y="816"/>
                </a:cxn>
                <a:cxn ang="0">
                  <a:pos x="1213" y="699"/>
                </a:cxn>
                <a:cxn ang="0">
                  <a:pos x="1244" y="669"/>
                </a:cxn>
                <a:cxn ang="0">
                  <a:pos x="1528" y="748"/>
                </a:cxn>
                <a:cxn ang="0">
                  <a:pos x="1672" y="647"/>
                </a:cxn>
                <a:cxn ang="0">
                  <a:pos x="1592" y="624"/>
                </a:cxn>
                <a:cxn ang="0">
                  <a:pos x="1415" y="584"/>
                </a:cxn>
                <a:cxn ang="0">
                  <a:pos x="1738" y="622"/>
                </a:cxn>
                <a:cxn ang="0">
                  <a:pos x="1973" y="697"/>
                </a:cxn>
                <a:cxn ang="0">
                  <a:pos x="2092" y="844"/>
                </a:cxn>
                <a:cxn ang="0">
                  <a:pos x="2448" y="692"/>
                </a:cxn>
                <a:cxn ang="0">
                  <a:pos x="2594" y="841"/>
                </a:cxn>
                <a:cxn ang="0">
                  <a:pos x="2600" y="714"/>
                </a:cxn>
                <a:cxn ang="0">
                  <a:pos x="2679" y="654"/>
                </a:cxn>
                <a:cxn ang="0">
                  <a:pos x="2715" y="445"/>
                </a:cxn>
                <a:cxn ang="0">
                  <a:pos x="2777" y="432"/>
                </a:cxn>
                <a:cxn ang="0">
                  <a:pos x="2807" y="349"/>
                </a:cxn>
                <a:cxn ang="0">
                  <a:pos x="2750" y="184"/>
                </a:cxn>
                <a:cxn ang="0">
                  <a:pos x="2892" y="88"/>
                </a:cxn>
                <a:cxn ang="0">
                  <a:pos x="2965" y="170"/>
                </a:cxn>
                <a:cxn ang="0">
                  <a:pos x="2958" y="101"/>
                </a:cxn>
                <a:cxn ang="0">
                  <a:pos x="3007" y="42"/>
                </a:cxn>
                <a:cxn ang="0">
                  <a:pos x="3104" y="0"/>
                </a:cxn>
                <a:cxn ang="0">
                  <a:pos x="2772" y="51"/>
                </a:cxn>
                <a:cxn ang="0">
                  <a:pos x="2410" y="68"/>
                </a:cxn>
                <a:cxn ang="0">
                  <a:pos x="2055" y="24"/>
                </a:cxn>
                <a:cxn ang="0">
                  <a:pos x="1723" y="53"/>
                </a:cxn>
                <a:cxn ang="0">
                  <a:pos x="1584" y="139"/>
                </a:cxn>
                <a:cxn ang="0">
                  <a:pos x="1409" y="112"/>
                </a:cxn>
                <a:cxn ang="0">
                  <a:pos x="1154" y="150"/>
                </a:cxn>
                <a:cxn ang="0">
                  <a:pos x="1015" y="114"/>
                </a:cxn>
                <a:cxn ang="0">
                  <a:pos x="555" y="203"/>
                </a:cxn>
                <a:cxn ang="0">
                  <a:pos x="816" y="174"/>
                </a:cxn>
                <a:cxn ang="0">
                  <a:pos x="971" y="225"/>
                </a:cxn>
                <a:cxn ang="0">
                  <a:pos x="675" y="292"/>
                </a:cxn>
                <a:cxn ang="0">
                  <a:pos x="419" y="340"/>
                </a:cxn>
                <a:cxn ang="0">
                  <a:pos x="254" y="438"/>
                </a:cxn>
                <a:cxn ang="0">
                  <a:pos x="431" y="451"/>
                </a:cxn>
                <a:cxn ang="0">
                  <a:pos x="580" y="468"/>
                </a:cxn>
                <a:cxn ang="0">
                  <a:pos x="750" y="482"/>
                </a:cxn>
                <a:cxn ang="0">
                  <a:pos x="741" y="419"/>
                </a:cxn>
                <a:cxn ang="0">
                  <a:pos x="901" y="448"/>
                </a:cxn>
                <a:cxn ang="0">
                  <a:pos x="1045" y="383"/>
                </a:cxn>
                <a:cxn ang="0">
                  <a:pos x="1176" y="393"/>
                </a:cxn>
                <a:cxn ang="0">
                  <a:pos x="973" y="489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1380" name="组合 18"/>
          <p:cNvGrpSpPr/>
          <p:nvPr/>
        </p:nvGrpSpPr>
        <p:grpSpPr>
          <a:xfrm>
            <a:off x="2874963" y="2187575"/>
            <a:ext cx="3454400" cy="2416175"/>
            <a:chOff x="0" y="0"/>
            <a:chExt cx="5343131" cy="3734250"/>
          </a:xfrm>
        </p:grpSpPr>
        <p:sp>
          <p:nvSpPr>
            <p:cNvPr id="12314" name="椭圆 19"/>
            <p:cNvSpPr/>
            <p:nvPr/>
          </p:nvSpPr>
          <p:spPr>
            <a:xfrm>
              <a:off x="1608881" y="0"/>
              <a:ext cx="3734250" cy="3734250"/>
            </a:xfrm>
            <a:prstGeom prst="ellipse">
              <a:avLst/>
            </a:prstGeom>
            <a:solidFill>
              <a:srgbClr val="FFC000">
                <a:alpha val="69019"/>
              </a:srgbClr>
            </a:solidFill>
            <a:ln w="25400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57200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15" name="椭圆 20"/>
            <p:cNvSpPr/>
            <p:nvPr/>
          </p:nvSpPr>
          <p:spPr>
            <a:xfrm>
              <a:off x="0" y="0"/>
              <a:ext cx="3734250" cy="3734250"/>
            </a:xfrm>
            <a:prstGeom prst="ellipse">
              <a:avLst/>
            </a:prstGeom>
            <a:solidFill>
              <a:srgbClr val="1B2153">
                <a:alpha val="69019"/>
              </a:srgbClr>
            </a:solidFill>
            <a:ln w="25400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57200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1383" name="任意多边形 21"/>
          <p:cNvSpPr/>
          <p:nvPr/>
        </p:nvSpPr>
        <p:spPr>
          <a:xfrm rot="8017354">
            <a:off x="2595563" y="2928938"/>
            <a:ext cx="822325" cy="792162"/>
          </a:xfrm>
          <a:custGeom>
            <a:avLst/>
            <a:gdLst>
              <a:gd name="txL" fmla="*/ 0 w 821512"/>
              <a:gd name="txT" fmla="*/ 0 h 790885"/>
              <a:gd name="txR" fmla="*/ 821512 w 821512"/>
              <a:gd name="txB" fmla="*/ 790885 h 790885"/>
            </a:gdLst>
            <a:ahLst/>
            <a:cxnLst>
              <a:cxn ang="0">
                <a:pos x="1460568" y="0"/>
              </a:cxn>
              <a:cxn ang="0">
                <a:pos x="1460568" y="552406"/>
              </a:cxn>
              <a:cxn ang="0">
                <a:pos x="1333746" y="565232"/>
              </a:cxn>
              <a:cxn ang="0">
                <a:pos x="501700" y="1400003"/>
              </a:cxn>
              <a:cxn ang="0">
                <a:pos x="500622" y="1410717"/>
              </a:cxn>
              <a:cxn ang="0">
                <a:pos x="0" y="1380882"/>
              </a:cxn>
              <a:cxn ang="0">
                <a:pos x="1460568" y="0"/>
              </a:cxn>
            </a:cxnLst>
            <a:rect l="txL" t="txT" r="txR" b="tx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1B2153">
              <a:alpha val="100000"/>
            </a:srgbClr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84" name="任意多边形 22"/>
          <p:cNvSpPr/>
          <p:nvPr/>
        </p:nvSpPr>
        <p:spPr>
          <a:xfrm rot="-8269133">
            <a:off x="2025650" y="3497263"/>
            <a:ext cx="820738" cy="792162"/>
          </a:xfrm>
          <a:custGeom>
            <a:avLst/>
            <a:gdLst>
              <a:gd name="txL" fmla="*/ 0 w 821512"/>
              <a:gd name="txT" fmla="*/ 0 h 790885"/>
              <a:gd name="txR" fmla="*/ 821512 w 821512"/>
              <a:gd name="txB" fmla="*/ 790885 h 790885"/>
            </a:gdLst>
            <a:ahLst/>
            <a:cxnLst>
              <a:cxn ang="0">
                <a:pos x="1460568" y="0"/>
              </a:cxn>
              <a:cxn ang="0">
                <a:pos x="1460568" y="552408"/>
              </a:cxn>
              <a:cxn ang="0">
                <a:pos x="1333746" y="565235"/>
              </a:cxn>
              <a:cxn ang="0">
                <a:pos x="501700" y="1400007"/>
              </a:cxn>
              <a:cxn ang="0">
                <a:pos x="500622" y="1410722"/>
              </a:cxn>
              <a:cxn ang="0">
                <a:pos x="0" y="1380885"/>
              </a:cxn>
              <a:cxn ang="0">
                <a:pos x="1460568" y="0"/>
              </a:cxn>
            </a:cxnLst>
            <a:rect l="txL" t="txT" r="txR" b="tx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FBCE45">
              <a:alpha val="100000"/>
            </a:srgbClr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85" name="任意多边形 23"/>
          <p:cNvSpPr/>
          <p:nvPr/>
        </p:nvSpPr>
        <p:spPr>
          <a:xfrm rot="2853042">
            <a:off x="2095500" y="2360613"/>
            <a:ext cx="820738" cy="790575"/>
          </a:xfrm>
          <a:custGeom>
            <a:avLst/>
            <a:gdLst>
              <a:gd name="txL" fmla="*/ 0 w 821512"/>
              <a:gd name="txT" fmla="*/ 0 h 790885"/>
              <a:gd name="txR" fmla="*/ 821512 w 821512"/>
              <a:gd name="txB" fmla="*/ 790885 h 790885"/>
            </a:gdLst>
            <a:ahLst/>
            <a:cxnLst>
              <a:cxn ang="0">
                <a:pos x="1460568" y="0"/>
              </a:cxn>
              <a:cxn ang="0">
                <a:pos x="1460568" y="549918"/>
              </a:cxn>
              <a:cxn ang="0">
                <a:pos x="1333746" y="562686"/>
              </a:cxn>
              <a:cxn ang="0">
                <a:pos x="501700" y="1393699"/>
              </a:cxn>
              <a:cxn ang="0">
                <a:pos x="500622" y="1404365"/>
              </a:cxn>
              <a:cxn ang="0">
                <a:pos x="0" y="1374663"/>
              </a:cxn>
              <a:cxn ang="0">
                <a:pos x="1460568" y="0"/>
              </a:cxn>
            </a:cxnLst>
            <a:rect l="txL" t="txT" r="txR" b="tx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FBCE45">
              <a:alpha val="100000"/>
            </a:srgbClr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86" name="任意多边形 24"/>
          <p:cNvSpPr/>
          <p:nvPr/>
        </p:nvSpPr>
        <p:spPr>
          <a:xfrm rot="-2681179">
            <a:off x="5770563" y="2846388"/>
            <a:ext cx="820737" cy="790575"/>
          </a:xfrm>
          <a:custGeom>
            <a:avLst/>
            <a:gdLst>
              <a:gd name="txL" fmla="*/ 0 w 821512"/>
              <a:gd name="txT" fmla="*/ 0 h 790885"/>
              <a:gd name="txR" fmla="*/ 821512 w 821512"/>
              <a:gd name="txB" fmla="*/ 790885 h 790885"/>
            </a:gdLst>
            <a:ahLst/>
            <a:cxnLst>
              <a:cxn ang="0">
                <a:pos x="1460568" y="0"/>
              </a:cxn>
              <a:cxn ang="0">
                <a:pos x="1460568" y="549918"/>
              </a:cxn>
              <a:cxn ang="0">
                <a:pos x="1333746" y="562686"/>
              </a:cxn>
              <a:cxn ang="0">
                <a:pos x="501700" y="1393699"/>
              </a:cxn>
              <a:cxn ang="0">
                <a:pos x="500622" y="1404365"/>
              </a:cxn>
              <a:cxn ang="0">
                <a:pos x="0" y="1374663"/>
              </a:cxn>
              <a:cxn ang="0">
                <a:pos x="1460568" y="0"/>
              </a:cxn>
            </a:cxnLst>
            <a:rect l="txL" t="txT" r="txR" b="tx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FBCF46">
              <a:alpha val="100000"/>
            </a:srgbClr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87" name="任意多边形 25"/>
          <p:cNvSpPr/>
          <p:nvPr/>
        </p:nvSpPr>
        <p:spPr>
          <a:xfrm rot="-8269133">
            <a:off x="6299200" y="3430588"/>
            <a:ext cx="820738" cy="792162"/>
          </a:xfrm>
          <a:custGeom>
            <a:avLst/>
            <a:gdLst>
              <a:gd name="txL" fmla="*/ 0 w 821512"/>
              <a:gd name="txT" fmla="*/ 0 h 790885"/>
              <a:gd name="txR" fmla="*/ 821512 w 821512"/>
              <a:gd name="txB" fmla="*/ 790885 h 790885"/>
            </a:gdLst>
            <a:ahLst/>
            <a:cxnLst>
              <a:cxn ang="0">
                <a:pos x="1460568" y="0"/>
              </a:cxn>
              <a:cxn ang="0">
                <a:pos x="1460568" y="552406"/>
              </a:cxn>
              <a:cxn ang="0">
                <a:pos x="1333746" y="565232"/>
              </a:cxn>
              <a:cxn ang="0">
                <a:pos x="501700" y="1400003"/>
              </a:cxn>
              <a:cxn ang="0">
                <a:pos x="500622" y="1410717"/>
              </a:cxn>
              <a:cxn ang="0">
                <a:pos x="0" y="1380882"/>
              </a:cxn>
              <a:cxn ang="0">
                <a:pos x="1460568" y="0"/>
              </a:cxn>
            </a:cxnLst>
            <a:rect l="txL" t="txT" r="txR" b="tx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1B2153">
              <a:alpha val="100000"/>
            </a:srgbClr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88" name="任意多边形 26"/>
          <p:cNvSpPr/>
          <p:nvPr/>
        </p:nvSpPr>
        <p:spPr>
          <a:xfrm rot="2853042">
            <a:off x="6319838" y="2360613"/>
            <a:ext cx="820737" cy="790575"/>
          </a:xfrm>
          <a:custGeom>
            <a:avLst/>
            <a:gdLst>
              <a:gd name="txL" fmla="*/ 0 w 821512"/>
              <a:gd name="txT" fmla="*/ 0 h 790885"/>
              <a:gd name="txR" fmla="*/ 821512 w 821512"/>
              <a:gd name="txB" fmla="*/ 790885 h 790885"/>
            </a:gdLst>
            <a:ahLst/>
            <a:cxnLst>
              <a:cxn ang="0">
                <a:pos x="1460568" y="0"/>
              </a:cxn>
              <a:cxn ang="0">
                <a:pos x="1460568" y="549918"/>
              </a:cxn>
              <a:cxn ang="0">
                <a:pos x="1333746" y="562686"/>
              </a:cxn>
              <a:cxn ang="0">
                <a:pos x="501700" y="1393699"/>
              </a:cxn>
              <a:cxn ang="0">
                <a:pos x="500622" y="1404365"/>
              </a:cxn>
              <a:cxn ang="0">
                <a:pos x="0" y="1374663"/>
              </a:cxn>
              <a:cxn ang="0">
                <a:pos x="1460568" y="0"/>
              </a:cxn>
            </a:cxnLst>
            <a:rect l="txL" t="txT" r="txR" b="tx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1B2153">
              <a:alpha val="100000"/>
            </a:srgbClr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1389" name="组合 354"/>
          <p:cNvGrpSpPr/>
          <p:nvPr/>
        </p:nvGrpSpPr>
        <p:grpSpPr>
          <a:xfrm>
            <a:off x="752475" y="3825875"/>
            <a:ext cx="1762125" cy="754063"/>
            <a:chOff x="0" y="0"/>
            <a:chExt cx="1761619" cy="674802"/>
          </a:xfrm>
        </p:grpSpPr>
        <p:sp>
          <p:nvSpPr>
            <p:cNvPr id="10264" name="文本框 355"/>
            <p:cNvSpPr>
              <a:spLocks noChangeArrowheads="1"/>
            </p:cNvSpPr>
            <p:nvPr/>
          </p:nvSpPr>
          <p:spPr bwMode="auto">
            <a:xfrm>
              <a:off x="110701" y="323452"/>
              <a:ext cx="1650918" cy="3513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 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0265" name="文本框 356"/>
            <p:cNvSpPr>
              <a:spLocks noChangeArrowheads="1"/>
            </p:cNvSpPr>
            <p:nvPr/>
          </p:nvSpPr>
          <p:spPr bwMode="auto">
            <a:xfrm>
              <a:off x="0" y="0"/>
              <a:ext cx="1650918" cy="26867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TEXT HERE</a:t>
              </a: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392" name="组合 354"/>
          <p:cNvGrpSpPr/>
          <p:nvPr/>
        </p:nvGrpSpPr>
        <p:grpSpPr>
          <a:xfrm>
            <a:off x="7278688" y="3825875"/>
            <a:ext cx="1762125" cy="754063"/>
            <a:chOff x="0" y="0"/>
            <a:chExt cx="1761619" cy="674802"/>
          </a:xfrm>
        </p:grpSpPr>
        <p:sp>
          <p:nvSpPr>
            <p:cNvPr id="10262" name="文本框 355"/>
            <p:cNvSpPr>
              <a:spLocks noChangeArrowheads="1"/>
            </p:cNvSpPr>
            <p:nvPr/>
          </p:nvSpPr>
          <p:spPr bwMode="auto">
            <a:xfrm>
              <a:off x="110701" y="323452"/>
              <a:ext cx="1650918" cy="3513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 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9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Your text here.</a:t>
              </a:r>
              <a:endParaRPr kumimoji="0" lang="zh-CN" altLang="en-US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0263" name="文本框 356"/>
            <p:cNvSpPr>
              <a:spLocks noChangeArrowheads="1"/>
            </p:cNvSpPr>
            <p:nvPr/>
          </p:nvSpPr>
          <p:spPr bwMode="auto">
            <a:xfrm>
              <a:off x="0" y="0"/>
              <a:ext cx="1650918" cy="26867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TEXT HERE</a:t>
              </a:r>
              <a:endParaRPr kumimoji="0" lang="zh-CN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sp>
        <p:nvSpPr>
          <p:cNvPr id="11395" name="Rectangle 42"/>
          <p:cNvSpPr>
            <a:spLocks noChangeArrowheads="1"/>
          </p:cNvSpPr>
          <p:nvPr/>
        </p:nvSpPr>
        <p:spPr bwMode="auto">
          <a:xfrm>
            <a:off x="779463" y="4972050"/>
            <a:ext cx="7696200" cy="731838"/>
          </a:xfrm>
          <a:prstGeom prst="rect">
            <a:avLst/>
          </a:prstGeom>
          <a:noFill/>
          <a:ln>
            <a:noFill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This is a sample text. Insert your desired text here. Again, this is a dummy text, enter your own text here. This is a sample text. Insert your desired text here.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09" name="灯片编号占位符 4"/>
          <p:cNvSpPr>
            <a:spLocks noGrp="1"/>
          </p:cNvSpPr>
          <p:nvPr/>
        </p:nvSpPr>
        <p:spPr>
          <a:xfrm>
            <a:off x="6872288" y="5730875"/>
            <a:ext cx="2133600" cy="273050"/>
          </a:xfrm>
          <a:prstGeom prst="rect">
            <a:avLst/>
          </a:prstGeom>
          <a:noFill/>
          <a:ln w="9525">
            <a:noFill/>
          </a:ln>
        </p:spPr>
        <p:txBody>
          <a:bodyPr lIns="68573" tIns="34287" rIns="68573" bIns="34287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6" dur="1000"/>
                                        <p:tgtEl>
                                          <p:spTgt spid="113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1" dur="1000"/>
                                        <p:tgtEl>
                                          <p:spTgt spid="11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6" dur="1000"/>
                                        <p:tgtEl>
                                          <p:spTgt spid="113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1" dur="1000"/>
                                        <p:tgtEl>
                                          <p:spTgt spid="11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6" dur="1000"/>
                                        <p:tgtEl>
                                          <p:spTgt spid="11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1" dur="1000"/>
                                        <p:tgtEl>
                                          <p:spTgt spid="11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6" dur="1000"/>
                                        <p:tgtEl>
                                          <p:spTgt spid="113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2" dur="1000"/>
                                        <p:tgtEl>
                                          <p:spTgt spid="11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7" dur="1000"/>
                                        <p:tgtEl>
                                          <p:spTgt spid="113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63" dur="500"/>
                                        <p:tgtEl>
                                          <p:spTgt spid="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  <p:bldP spid="3" grpId="0" bldLvl="0" animBg="1"/>
      <p:bldP spid="11395" grpId="0" bldLvl="0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5127</Words>
  <Application>WPS 演示</Application>
  <PresentationFormat>全屏显示(4:3)</PresentationFormat>
  <Paragraphs>361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等线</vt:lpstr>
      <vt:lpstr>微软雅黑</vt:lpstr>
      <vt:lpstr>Arial Unicode MS</vt:lpstr>
      <vt:lpstr>等线 Light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Jabil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lil326</dc:creator>
  <cp:lastModifiedBy>pzl</cp:lastModifiedBy>
  <cp:revision>68</cp:revision>
  <dcterms:created xsi:type="dcterms:W3CDTF">2014-03-20T05:05:00Z</dcterms:created>
  <dcterms:modified xsi:type="dcterms:W3CDTF">2019-09-20T12:57:11Z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