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Devil’s Advocates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James, Joseph, Julia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Problem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“Fake News”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Solution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Fact checking Chrome extension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scraping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Steps: Chrome </a:t>
            </a:r>
            <a:r>
              <a:rPr lang="en"/>
              <a:t>Extension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Overview of required files for a plugin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Creation of a basic plugin to change text color and font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Web Scraping allows you to pull data directly from an HTML page by parsing the text in the HTML document itself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Y</a:t>
            </a:r>
            <a:r>
              <a:rPr lang="en" sz="1800"/>
              <a:t>ou can in turn use this data in your own code, javascript, and more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 Continued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45050" y="2836250"/>
            <a:ext cx="3999900" cy="167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/>
              <a:t>JavaScript (client)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jQuery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Ajax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JSON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832400" y="2836250"/>
            <a:ext cx="3999900" cy="167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Python (server)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Flask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BeautifulSoup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Urllib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45050" y="1090625"/>
            <a:ext cx="8253900" cy="167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i="1" lang="en" sz="1800"/>
              <a:t>LinkTree (Beta): </a:t>
            </a:r>
            <a:r>
              <a:rPr lang="en" sz="1800"/>
              <a:t>Chrome Extension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Link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Sublink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Sublink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Design feature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