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1"/>
  </p:sldMasterIdLst>
  <p:sldIdLst>
    <p:sldId id="256" r:id="rId2"/>
    <p:sldId id="257" r:id="rId3"/>
    <p:sldId id="258" r:id="rId4"/>
    <p:sldId id="259" r:id="rId5"/>
    <p:sldId id="263" r:id="rId6"/>
    <p:sldId id="284" r:id="rId7"/>
    <p:sldId id="265" r:id="rId8"/>
    <p:sldId id="267" r:id="rId9"/>
    <p:sldId id="269" r:id="rId10"/>
    <p:sldId id="261" r:id="rId11"/>
    <p:sldId id="271" r:id="rId12"/>
    <p:sldId id="262" r:id="rId13"/>
    <p:sldId id="272" r:id="rId14"/>
    <p:sldId id="285" r:id="rId15"/>
    <p:sldId id="277" r:id="rId16"/>
    <p:sldId id="278" r:id="rId17"/>
    <p:sldId id="279" r:id="rId18"/>
    <p:sldId id="286" r:id="rId19"/>
    <p:sldId id="287" r:id="rId20"/>
    <p:sldId id="275" r:id="rId21"/>
    <p:sldId id="276" r:id="rId22"/>
    <p:sldId id="280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4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B7031-021C-5149-9755-3C70EC673786}" type="doc">
      <dgm:prSet loTypeId="urn:microsoft.com/office/officeart/2005/8/layout/default#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299811-8F7D-8F4C-B7AA-2F14DD264B5F}">
      <dgm:prSet phldrT="[Text]"/>
      <dgm:spPr/>
      <dgm:t>
        <a:bodyPr/>
        <a:lstStyle/>
        <a:p>
          <a:r>
            <a:rPr lang="en-US" dirty="0" smtClean="0"/>
            <a:t>Game</a:t>
          </a:r>
          <a:endParaRPr lang="en-US" dirty="0"/>
        </a:p>
      </dgm:t>
    </dgm:pt>
    <dgm:pt modelId="{2F7602A2-2048-0046-B916-4F752F008AA8}" type="parTrans" cxnId="{CFF18E71-A5B6-8C44-8A9B-AD23D7D28B9D}">
      <dgm:prSet/>
      <dgm:spPr/>
      <dgm:t>
        <a:bodyPr/>
        <a:lstStyle/>
        <a:p>
          <a:endParaRPr lang="en-US"/>
        </a:p>
      </dgm:t>
    </dgm:pt>
    <dgm:pt modelId="{B7E98D69-F4A3-9B47-BDBD-FE3094FE1BFC}" type="sibTrans" cxnId="{CFF18E71-A5B6-8C44-8A9B-AD23D7D28B9D}">
      <dgm:prSet/>
      <dgm:spPr/>
      <dgm:t>
        <a:bodyPr/>
        <a:lstStyle/>
        <a:p>
          <a:endParaRPr lang="en-US"/>
        </a:p>
      </dgm:t>
    </dgm:pt>
    <dgm:pt modelId="{08EEFF69-68A3-9443-8C9C-56F75592FEF5}">
      <dgm:prSet phldrT="[Text]"/>
      <dgm:spPr/>
      <dgm:t>
        <a:bodyPr/>
        <a:lstStyle/>
        <a:p>
          <a:r>
            <a:rPr lang="en-US" dirty="0" smtClean="0"/>
            <a:t>Board</a:t>
          </a:r>
          <a:endParaRPr lang="en-US" dirty="0"/>
        </a:p>
      </dgm:t>
    </dgm:pt>
    <dgm:pt modelId="{BC4327AA-D985-A64B-901D-90688199C012}" type="parTrans" cxnId="{35FB1EDE-2ED0-A84B-A6B2-8CBEB3BE5211}">
      <dgm:prSet/>
      <dgm:spPr/>
      <dgm:t>
        <a:bodyPr/>
        <a:lstStyle/>
        <a:p>
          <a:endParaRPr lang="en-US"/>
        </a:p>
      </dgm:t>
    </dgm:pt>
    <dgm:pt modelId="{A89EEA80-F74D-4D4F-A806-85D5AE42C44F}" type="sibTrans" cxnId="{35FB1EDE-2ED0-A84B-A6B2-8CBEB3BE5211}">
      <dgm:prSet/>
      <dgm:spPr/>
      <dgm:t>
        <a:bodyPr/>
        <a:lstStyle/>
        <a:p>
          <a:endParaRPr lang="en-US"/>
        </a:p>
      </dgm:t>
    </dgm:pt>
    <dgm:pt modelId="{CB0842CB-A422-E148-B433-5328192B2B4D}">
      <dgm:prSet phldrT="[Text]"/>
      <dgm:spPr/>
      <dgm:t>
        <a:bodyPr/>
        <a:lstStyle/>
        <a:p>
          <a:r>
            <a:rPr lang="en-US" dirty="0" smtClean="0"/>
            <a:t>Runner</a:t>
          </a:r>
          <a:endParaRPr lang="en-US" dirty="0"/>
        </a:p>
      </dgm:t>
    </dgm:pt>
    <dgm:pt modelId="{EB353037-4731-1448-A3BE-96D93230892C}" type="parTrans" cxnId="{62783447-7394-6E49-A503-3CBF83064B46}">
      <dgm:prSet/>
      <dgm:spPr/>
      <dgm:t>
        <a:bodyPr/>
        <a:lstStyle/>
        <a:p>
          <a:endParaRPr lang="en-US"/>
        </a:p>
      </dgm:t>
    </dgm:pt>
    <dgm:pt modelId="{7033AD94-D751-BA40-A8F6-790E773A438D}" type="sibTrans" cxnId="{62783447-7394-6E49-A503-3CBF83064B46}">
      <dgm:prSet/>
      <dgm:spPr/>
      <dgm:t>
        <a:bodyPr/>
        <a:lstStyle/>
        <a:p>
          <a:endParaRPr lang="en-US"/>
        </a:p>
      </dgm:t>
    </dgm:pt>
    <dgm:pt modelId="{3CE7F220-1610-2542-ABBA-40BE9E4B3093}" type="pres">
      <dgm:prSet presAssocID="{FF5B7031-021C-5149-9755-3C70EC67378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BB2AFC-116E-FE47-BA2C-C2584987F39E}" type="pres">
      <dgm:prSet presAssocID="{EE299811-8F7D-8F4C-B7AA-2F14DD264B5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ECE00-FCAF-C844-80D2-47333E4A37F7}" type="pres">
      <dgm:prSet presAssocID="{B7E98D69-F4A3-9B47-BDBD-FE3094FE1BFC}" presName="sibTrans" presStyleCnt="0"/>
      <dgm:spPr/>
    </dgm:pt>
    <dgm:pt modelId="{FDCD724C-15AC-BE47-ADD9-C73205ECEA97}" type="pres">
      <dgm:prSet presAssocID="{08EEFF69-68A3-9443-8C9C-56F75592FEF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1AFB9-28C3-6443-95F7-6F878F7D63F2}" type="pres">
      <dgm:prSet presAssocID="{A89EEA80-F74D-4D4F-A806-85D5AE42C44F}" presName="sibTrans" presStyleCnt="0"/>
      <dgm:spPr/>
    </dgm:pt>
    <dgm:pt modelId="{D020A752-5EF6-6345-90B8-52E904334443}" type="pres">
      <dgm:prSet presAssocID="{CB0842CB-A422-E148-B433-5328192B2B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BF2DF4-34DA-EF42-BFBC-29FB3633E51B}" type="presOf" srcId="{EE299811-8F7D-8F4C-B7AA-2F14DD264B5F}" destId="{9DBB2AFC-116E-FE47-BA2C-C2584987F39E}" srcOrd="0" destOrd="0" presId="urn:microsoft.com/office/officeart/2005/8/layout/default#2"/>
    <dgm:cxn modelId="{35FB1EDE-2ED0-A84B-A6B2-8CBEB3BE5211}" srcId="{FF5B7031-021C-5149-9755-3C70EC673786}" destId="{08EEFF69-68A3-9443-8C9C-56F75592FEF5}" srcOrd="1" destOrd="0" parTransId="{BC4327AA-D985-A64B-901D-90688199C012}" sibTransId="{A89EEA80-F74D-4D4F-A806-85D5AE42C44F}"/>
    <dgm:cxn modelId="{62783447-7394-6E49-A503-3CBF83064B46}" srcId="{FF5B7031-021C-5149-9755-3C70EC673786}" destId="{CB0842CB-A422-E148-B433-5328192B2B4D}" srcOrd="2" destOrd="0" parTransId="{EB353037-4731-1448-A3BE-96D93230892C}" sibTransId="{7033AD94-D751-BA40-A8F6-790E773A438D}"/>
    <dgm:cxn modelId="{71D2BC91-B939-444A-B52D-197D7083087E}" type="presOf" srcId="{08EEFF69-68A3-9443-8C9C-56F75592FEF5}" destId="{FDCD724C-15AC-BE47-ADD9-C73205ECEA97}" srcOrd="0" destOrd="0" presId="urn:microsoft.com/office/officeart/2005/8/layout/default#2"/>
    <dgm:cxn modelId="{3328013A-1181-2D40-9B5E-B4C473C3B040}" type="presOf" srcId="{FF5B7031-021C-5149-9755-3C70EC673786}" destId="{3CE7F220-1610-2542-ABBA-40BE9E4B3093}" srcOrd="0" destOrd="0" presId="urn:microsoft.com/office/officeart/2005/8/layout/default#2"/>
    <dgm:cxn modelId="{2BB28DEE-9723-6B4E-9ABC-6F8ED69228DE}" type="presOf" srcId="{CB0842CB-A422-E148-B433-5328192B2B4D}" destId="{D020A752-5EF6-6345-90B8-52E904334443}" srcOrd="0" destOrd="0" presId="urn:microsoft.com/office/officeart/2005/8/layout/default#2"/>
    <dgm:cxn modelId="{CFF18E71-A5B6-8C44-8A9B-AD23D7D28B9D}" srcId="{FF5B7031-021C-5149-9755-3C70EC673786}" destId="{EE299811-8F7D-8F4C-B7AA-2F14DD264B5F}" srcOrd="0" destOrd="0" parTransId="{2F7602A2-2048-0046-B916-4F752F008AA8}" sibTransId="{B7E98D69-F4A3-9B47-BDBD-FE3094FE1BFC}"/>
    <dgm:cxn modelId="{8E8452E2-B611-3241-A255-1FC48495134E}" type="presParOf" srcId="{3CE7F220-1610-2542-ABBA-40BE9E4B3093}" destId="{9DBB2AFC-116E-FE47-BA2C-C2584987F39E}" srcOrd="0" destOrd="0" presId="urn:microsoft.com/office/officeart/2005/8/layout/default#2"/>
    <dgm:cxn modelId="{DF1C8518-4111-4A4D-B445-BDCCFC55845B}" type="presParOf" srcId="{3CE7F220-1610-2542-ABBA-40BE9E4B3093}" destId="{D8EECE00-FCAF-C844-80D2-47333E4A37F7}" srcOrd="1" destOrd="0" presId="urn:microsoft.com/office/officeart/2005/8/layout/default#2"/>
    <dgm:cxn modelId="{366BE6BF-4088-5142-804B-5B8D09122BF9}" type="presParOf" srcId="{3CE7F220-1610-2542-ABBA-40BE9E4B3093}" destId="{FDCD724C-15AC-BE47-ADD9-C73205ECEA97}" srcOrd="2" destOrd="0" presId="urn:microsoft.com/office/officeart/2005/8/layout/default#2"/>
    <dgm:cxn modelId="{7F87AAB3-81B5-A944-8C07-FB6DB80A7926}" type="presParOf" srcId="{3CE7F220-1610-2542-ABBA-40BE9E4B3093}" destId="{C451AFB9-28C3-6443-95F7-6F878F7D63F2}" srcOrd="3" destOrd="0" presId="urn:microsoft.com/office/officeart/2005/8/layout/default#2"/>
    <dgm:cxn modelId="{AF825F88-DB2E-C343-9415-23150B17E347}" type="presParOf" srcId="{3CE7F220-1610-2542-ABBA-40BE9E4B3093}" destId="{D020A752-5EF6-6345-90B8-52E904334443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DCE43-EDDA-6148-A162-EE2FC58CC58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14BFDF-B898-E74C-BDDF-3A757E178839}">
      <dgm:prSet phldrT="[Text]"/>
      <dgm:spPr/>
      <dgm:t>
        <a:bodyPr/>
        <a:lstStyle/>
        <a:p>
          <a:r>
            <a:rPr lang="en-US" dirty="0" smtClean="0"/>
            <a:t>Week 1</a:t>
          </a:r>
          <a:endParaRPr lang="en-US" dirty="0"/>
        </a:p>
      </dgm:t>
    </dgm:pt>
    <dgm:pt modelId="{40A67B27-13F3-F447-ADB0-66A6594650E5}" type="parTrans" cxnId="{846202EC-27E3-C249-960A-996FCCC7BF2C}">
      <dgm:prSet/>
      <dgm:spPr/>
      <dgm:t>
        <a:bodyPr/>
        <a:lstStyle/>
        <a:p>
          <a:endParaRPr lang="en-US"/>
        </a:p>
      </dgm:t>
    </dgm:pt>
    <dgm:pt modelId="{5E758614-8E9A-7D47-AED8-C738EAC0D416}" type="sibTrans" cxnId="{846202EC-27E3-C249-960A-996FCCC7BF2C}">
      <dgm:prSet/>
      <dgm:spPr/>
      <dgm:t>
        <a:bodyPr/>
        <a:lstStyle/>
        <a:p>
          <a:endParaRPr lang="en-US"/>
        </a:p>
      </dgm:t>
    </dgm:pt>
    <dgm:pt modelId="{57E117C2-448E-EB4F-A9CC-99CBAEA313D0}">
      <dgm:prSet phldrT="[Text]"/>
      <dgm:spPr/>
      <dgm:t>
        <a:bodyPr/>
        <a:lstStyle/>
        <a:p>
          <a:r>
            <a:rPr lang="en-US" dirty="0" smtClean="0"/>
            <a:t>Chose Connect Four As Our Game</a:t>
          </a:r>
          <a:endParaRPr lang="en-US" dirty="0"/>
        </a:p>
      </dgm:t>
    </dgm:pt>
    <dgm:pt modelId="{4ED8E72B-78EC-434D-B0D4-5DB3DDD39957}" type="parTrans" cxnId="{3D06537F-F6B9-904B-9B7A-BC59013492B2}">
      <dgm:prSet/>
      <dgm:spPr/>
      <dgm:t>
        <a:bodyPr/>
        <a:lstStyle/>
        <a:p>
          <a:endParaRPr lang="en-US"/>
        </a:p>
      </dgm:t>
    </dgm:pt>
    <dgm:pt modelId="{455ECECB-2EED-7749-932B-38C11DBB169D}" type="sibTrans" cxnId="{3D06537F-F6B9-904B-9B7A-BC59013492B2}">
      <dgm:prSet/>
      <dgm:spPr/>
      <dgm:t>
        <a:bodyPr/>
        <a:lstStyle/>
        <a:p>
          <a:endParaRPr lang="en-US"/>
        </a:p>
      </dgm:t>
    </dgm:pt>
    <dgm:pt modelId="{FD3E40C3-BC09-2045-B7A4-EE455AA13DCA}">
      <dgm:prSet phldrT="[Text]"/>
      <dgm:spPr/>
      <dgm:t>
        <a:bodyPr/>
        <a:lstStyle/>
        <a:p>
          <a:r>
            <a:rPr lang="en-US" dirty="0" smtClean="0"/>
            <a:t>Decided Plans, Responsibilities and Timeline</a:t>
          </a:r>
          <a:endParaRPr lang="en-US" dirty="0"/>
        </a:p>
      </dgm:t>
    </dgm:pt>
    <dgm:pt modelId="{C838E7A6-9607-9041-99D5-219A53FD39DD}" type="parTrans" cxnId="{40DD4DD6-8320-934B-98FF-313B061B7753}">
      <dgm:prSet/>
      <dgm:spPr/>
      <dgm:t>
        <a:bodyPr/>
        <a:lstStyle/>
        <a:p>
          <a:endParaRPr lang="en-US"/>
        </a:p>
      </dgm:t>
    </dgm:pt>
    <dgm:pt modelId="{92550E7A-C12B-9745-881C-68AD434853E3}" type="sibTrans" cxnId="{40DD4DD6-8320-934B-98FF-313B061B7753}">
      <dgm:prSet/>
      <dgm:spPr/>
      <dgm:t>
        <a:bodyPr/>
        <a:lstStyle/>
        <a:p>
          <a:endParaRPr lang="en-US"/>
        </a:p>
      </dgm:t>
    </dgm:pt>
    <dgm:pt modelId="{42F7DB36-B5C7-D342-80B7-F0EE6CB0EDC1}">
      <dgm:prSet phldrT="[Text]"/>
      <dgm:spPr/>
      <dgm:t>
        <a:bodyPr/>
        <a:lstStyle/>
        <a:p>
          <a:r>
            <a:rPr lang="en-US" dirty="0" smtClean="0"/>
            <a:t>Week 2</a:t>
          </a:r>
          <a:endParaRPr lang="en-US" dirty="0"/>
        </a:p>
      </dgm:t>
    </dgm:pt>
    <dgm:pt modelId="{F8A664BD-CA2B-5445-9AED-E95A4BC2A8C6}" type="parTrans" cxnId="{A13A6E3C-3D71-3C42-82EB-AF35E6822306}">
      <dgm:prSet/>
      <dgm:spPr/>
      <dgm:t>
        <a:bodyPr/>
        <a:lstStyle/>
        <a:p>
          <a:endParaRPr lang="en-US"/>
        </a:p>
      </dgm:t>
    </dgm:pt>
    <dgm:pt modelId="{DF6A1490-6E12-EE49-92EA-F53E8A0E1DA1}" type="sibTrans" cxnId="{A13A6E3C-3D71-3C42-82EB-AF35E6822306}">
      <dgm:prSet/>
      <dgm:spPr/>
      <dgm:t>
        <a:bodyPr/>
        <a:lstStyle/>
        <a:p>
          <a:endParaRPr lang="en-US"/>
        </a:p>
      </dgm:t>
    </dgm:pt>
    <dgm:pt modelId="{02D3605B-4336-C740-BD0B-ACE40574EFF6}">
      <dgm:prSet phldrT="[Text]"/>
      <dgm:spPr/>
      <dgm:t>
        <a:bodyPr/>
        <a:lstStyle/>
        <a:p>
          <a:r>
            <a:rPr lang="en-US" dirty="0" smtClean="0"/>
            <a:t>Made the GUI</a:t>
          </a:r>
          <a:endParaRPr lang="en-US" dirty="0"/>
        </a:p>
      </dgm:t>
    </dgm:pt>
    <dgm:pt modelId="{9D38952B-8948-5647-8740-CF67EF41462F}" type="parTrans" cxnId="{CDF145E9-E82E-A042-A6B8-85CFF862F31C}">
      <dgm:prSet/>
      <dgm:spPr/>
      <dgm:t>
        <a:bodyPr/>
        <a:lstStyle/>
        <a:p>
          <a:endParaRPr lang="en-US"/>
        </a:p>
      </dgm:t>
    </dgm:pt>
    <dgm:pt modelId="{2B37E6D1-F223-5641-AB02-12297D8D2F86}" type="sibTrans" cxnId="{CDF145E9-E82E-A042-A6B8-85CFF862F31C}">
      <dgm:prSet/>
      <dgm:spPr/>
      <dgm:t>
        <a:bodyPr/>
        <a:lstStyle/>
        <a:p>
          <a:endParaRPr lang="en-US"/>
        </a:p>
      </dgm:t>
    </dgm:pt>
    <dgm:pt modelId="{27DEE510-AECB-8B42-9937-545E372E02B1}">
      <dgm:prSet phldrT="[Text]"/>
      <dgm:spPr/>
      <dgm:t>
        <a:bodyPr/>
        <a:lstStyle/>
        <a:p>
          <a:r>
            <a:rPr lang="en-US" dirty="0" smtClean="0"/>
            <a:t>Implemented Easy, Medium, Hard AI Logic and Code</a:t>
          </a:r>
          <a:endParaRPr lang="en-US" dirty="0"/>
        </a:p>
      </dgm:t>
    </dgm:pt>
    <dgm:pt modelId="{5EBC1D14-D9EA-1543-8E3C-DD1BCD20CDD9}" type="parTrans" cxnId="{4F343CA8-9041-B14D-A187-DB70AE8F3A14}">
      <dgm:prSet/>
      <dgm:spPr/>
      <dgm:t>
        <a:bodyPr/>
        <a:lstStyle/>
        <a:p>
          <a:endParaRPr lang="en-US"/>
        </a:p>
      </dgm:t>
    </dgm:pt>
    <dgm:pt modelId="{2E8BC61F-C76D-6841-B7C8-3E164DCE3A1C}" type="sibTrans" cxnId="{4F343CA8-9041-B14D-A187-DB70AE8F3A14}">
      <dgm:prSet/>
      <dgm:spPr/>
      <dgm:t>
        <a:bodyPr/>
        <a:lstStyle/>
        <a:p>
          <a:endParaRPr lang="en-US"/>
        </a:p>
      </dgm:t>
    </dgm:pt>
    <dgm:pt modelId="{32A4A458-D07E-D249-993D-87EE8388CAEA}">
      <dgm:prSet phldrT="[Text]"/>
      <dgm:spPr/>
      <dgm:t>
        <a:bodyPr/>
        <a:lstStyle/>
        <a:p>
          <a:r>
            <a:rPr lang="en-US" dirty="0" smtClean="0"/>
            <a:t>Week 3</a:t>
          </a:r>
          <a:endParaRPr lang="en-US" dirty="0"/>
        </a:p>
      </dgm:t>
    </dgm:pt>
    <dgm:pt modelId="{13F540C1-7091-A942-AB3F-4D83E71576B1}" type="parTrans" cxnId="{1A7432C1-D9ED-564F-ADA0-E4A4F7CD8CEF}">
      <dgm:prSet/>
      <dgm:spPr/>
      <dgm:t>
        <a:bodyPr/>
        <a:lstStyle/>
        <a:p>
          <a:endParaRPr lang="en-US"/>
        </a:p>
      </dgm:t>
    </dgm:pt>
    <dgm:pt modelId="{A3D4887A-D4E3-634E-AD34-5F7746C26772}" type="sibTrans" cxnId="{1A7432C1-D9ED-564F-ADA0-E4A4F7CD8CEF}">
      <dgm:prSet/>
      <dgm:spPr/>
      <dgm:t>
        <a:bodyPr/>
        <a:lstStyle/>
        <a:p>
          <a:endParaRPr lang="en-US"/>
        </a:p>
      </dgm:t>
    </dgm:pt>
    <dgm:pt modelId="{6054362E-677B-E244-AE1E-8FCDA278515D}">
      <dgm:prSet phldrT="[Text]"/>
      <dgm:spPr/>
      <dgm:t>
        <a:bodyPr/>
        <a:lstStyle/>
        <a:p>
          <a:r>
            <a:rPr lang="en-US" dirty="0" smtClean="0"/>
            <a:t>Integrated the AI Code into the Connect Four Game</a:t>
          </a:r>
          <a:endParaRPr lang="en-US" dirty="0"/>
        </a:p>
      </dgm:t>
    </dgm:pt>
    <dgm:pt modelId="{CE33476C-FA69-FD4E-9728-761972617CFA}" type="parTrans" cxnId="{D0123758-41B9-0B4B-8063-81BFA19E0AF5}">
      <dgm:prSet/>
      <dgm:spPr/>
      <dgm:t>
        <a:bodyPr/>
        <a:lstStyle/>
        <a:p>
          <a:endParaRPr lang="en-US"/>
        </a:p>
      </dgm:t>
    </dgm:pt>
    <dgm:pt modelId="{F0E40080-4A76-B549-A2F5-CF439E911ADB}" type="sibTrans" cxnId="{D0123758-41B9-0B4B-8063-81BFA19E0AF5}">
      <dgm:prSet/>
      <dgm:spPr/>
      <dgm:t>
        <a:bodyPr/>
        <a:lstStyle/>
        <a:p>
          <a:endParaRPr lang="en-US"/>
        </a:p>
      </dgm:t>
    </dgm:pt>
    <dgm:pt modelId="{848E6ADA-5FC1-5747-989C-5D8C4B439FB9}">
      <dgm:prSet phldrT="[Text]"/>
      <dgm:spPr/>
      <dgm:t>
        <a:bodyPr/>
        <a:lstStyle/>
        <a:p>
          <a:r>
            <a:rPr lang="en-US" dirty="0" smtClean="0"/>
            <a:t>Week 4</a:t>
          </a:r>
          <a:endParaRPr lang="en-US" dirty="0"/>
        </a:p>
      </dgm:t>
    </dgm:pt>
    <dgm:pt modelId="{4D5CBA00-1DF3-B74F-9442-1BE0D8E0E5FC}" type="parTrans" cxnId="{68334E59-EDF9-1B48-9DFC-2943AE67AD14}">
      <dgm:prSet/>
      <dgm:spPr/>
      <dgm:t>
        <a:bodyPr/>
        <a:lstStyle/>
        <a:p>
          <a:endParaRPr lang="en-US"/>
        </a:p>
      </dgm:t>
    </dgm:pt>
    <dgm:pt modelId="{FB92A09A-448F-BA48-8E24-DD2F450C1BD4}" type="sibTrans" cxnId="{68334E59-EDF9-1B48-9DFC-2943AE67AD14}">
      <dgm:prSet/>
      <dgm:spPr/>
      <dgm:t>
        <a:bodyPr/>
        <a:lstStyle/>
        <a:p>
          <a:endParaRPr lang="en-US"/>
        </a:p>
      </dgm:t>
    </dgm:pt>
    <dgm:pt modelId="{C9E2C9F7-D637-7D43-A338-AB8523C2ABE4}">
      <dgm:prSet phldrT="[Text]"/>
      <dgm:spPr/>
      <dgm:t>
        <a:bodyPr/>
        <a:lstStyle/>
        <a:p>
          <a:r>
            <a:rPr lang="en-US" dirty="0" smtClean="0"/>
            <a:t>Week 5</a:t>
          </a:r>
          <a:endParaRPr lang="en-US" dirty="0"/>
        </a:p>
      </dgm:t>
    </dgm:pt>
    <dgm:pt modelId="{0A67E595-81B8-A74F-8E4A-6A90309FDDFB}" type="parTrans" cxnId="{4F0698C2-4454-4943-A60C-7B891626CE1C}">
      <dgm:prSet/>
      <dgm:spPr/>
      <dgm:t>
        <a:bodyPr/>
        <a:lstStyle/>
        <a:p>
          <a:endParaRPr lang="en-US"/>
        </a:p>
      </dgm:t>
    </dgm:pt>
    <dgm:pt modelId="{530766BF-8687-8145-A9CE-E3446B3CCF0D}" type="sibTrans" cxnId="{4F0698C2-4454-4943-A60C-7B891626CE1C}">
      <dgm:prSet/>
      <dgm:spPr/>
      <dgm:t>
        <a:bodyPr/>
        <a:lstStyle/>
        <a:p>
          <a:endParaRPr lang="en-US"/>
        </a:p>
      </dgm:t>
    </dgm:pt>
    <dgm:pt modelId="{6FA956E9-620B-554C-A73E-05E44AF4450A}">
      <dgm:prSet phldrT="[Text]"/>
      <dgm:spPr/>
      <dgm:t>
        <a:bodyPr/>
        <a:lstStyle/>
        <a:p>
          <a:r>
            <a:rPr lang="en-US" dirty="0" smtClean="0"/>
            <a:t>Finished </a:t>
          </a:r>
          <a:r>
            <a:rPr lang="en-US" dirty="0" err="1" smtClean="0"/>
            <a:t>Junit</a:t>
          </a:r>
          <a:r>
            <a:rPr lang="en-US" dirty="0" smtClean="0"/>
            <a:t> Testing </a:t>
          </a:r>
          <a:endParaRPr lang="en-US" dirty="0"/>
        </a:p>
      </dgm:t>
    </dgm:pt>
    <dgm:pt modelId="{60EFD555-79C3-C54B-AFBC-54DEC30A1FC8}" type="parTrans" cxnId="{2CDF5E96-AB6C-0B44-85D9-FD500C0F6A3C}">
      <dgm:prSet/>
      <dgm:spPr/>
      <dgm:t>
        <a:bodyPr/>
        <a:lstStyle/>
        <a:p>
          <a:endParaRPr lang="en-US"/>
        </a:p>
      </dgm:t>
    </dgm:pt>
    <dgm:pt modelId="{9E1EFED7-9F9F-A94C-9991-17935C703EFD}" type="sibTrans" cxnId="{2CDF5E96-AB6C-0B44-85D9-FD500C0F6A3C}">
      <dgm:prSet/>
      <dgm:spPr/>
      <dgm:t>
        <a:bodyPr/>
        <a:lstStyle/>
        <a:p>
          <a:endParaRPr lang="en-US"/>
        </a:p>
      </dgm:t>
    </dgm:pt>
    <dgm:pt modelId="{82A314DD-23B1-1042-B5AA-34D15FC5CF6E}">
      <dgm:prSet phldrT="[Text]"/>
      <dgm:spPr/>
      <dgm:t>
        <a:bodyPr/>
        <a:lstStyle/>
        <a:p>
          <a:r>
            <a:rPr lang="en-US" dirty="0" smtClean="0"/>
            <a:t>Debugged AI and GUI Code</a:t>
          </a:r>
          <a:endParaRPr lang="en-US" dirty="0"/>
        </a:p>
      </dgm:t>
    </dgm:pt>
    <dgm:pt modelId="{D1545D87-FA9A-6540-A605-7C0D2A371495}" type="parTrans" cxnId="{A6B982E8-0EB3-7A4A-B36E-23E0BC9AF641}">
      <dgm:prSet/>
      <dgm:spPr/>
      <dgm:t>
        <a:bodyPr/>
        <a:lstStyle/>
        <a:p>
          <a:endParaRPr lang="en-US"/>
        </a:p>
      </dgm:t>
    </dgm:pt>
    <dgm:pt modelId="{F6C30B30-5F03-9043-8BC2-5398AE3B5A16}" type="sibTrans" cxnId="{A6B982E8-0EB3-7A4A-B36E-23E0BC9AF641}">
      <dgm:prSet/>
      <dgm:spPr/>
      <dgm:t>
        <a:bodyPr/>
        <a:lstStyle/>
        <a:p>
          <a:endParaRPr lang="en-US"/>
        </a:p>
      </dgm:t>
    </dgm:pt>
    <dgm:pt modelId="{76B0BF92-04FD-5B4D-B217-D9BA20105F0C}">
      <dgm:prSet phldrT="[Text]"/>
      <dgm:spPr/>
      <dgm:t>
        <a:bodyPr/>
        <a:lstStyle/>
        <a:p>
          <a:r>
            <a:rPr lang="en-US" dirty="0" smtClean="0"/>
            <a:t>Completed Presentation and Final Specifications</a:t>
          </a:r>
          <a:endParaRPr lang="en-US" dirty="0"/>
        </a:p>
      </dgm:t>
    </dgm:pt>
    <dgm:pt modelId="{4F897AF1-CC2B-C841-A0BB-D99880F969F1}" type="parTrans" cxnId="{55F2F47C-FE4B-4947-A3EF-2F56A24DA568}">
      <dgm:prSet/>
      <dgm:spPr/>
      <dgm:t>
        <a:bodyPr/>
        <a:lstStyle/>
        <a:p>
          <a:endParaRPr lang="en-US"/>
        </a:p>
      </dgm:t>
    </dgm:pt>
    <dgm:pt modelId="{80301534-3414-7D48-9A7D-7D93CB03F95B}" type="sibTrans" cxnId="{55F2F47C-FE4B-4947-A3EF-2F56A24DA568}">
      <dgm:prSet/>
      <dgm:spPr/>
      <dgm:t>
        <a:bodyPr/>
        <a:lstStyle/>
        <a:p>
          <a:endParaRPr lang="en-US"/>
        </a:p>
      </dgm:t>
    </dgm:pt>
    <dgm:pt modelId="{F5971FF0-97A9-4D4F-8D28-9A7E3B3FE761}">
      <dgm:prSet phldrT="[Text]"/>
      <dgm:spPr/>
      <dgm:t>
        <a:bodyPr/>
        <a:lstStyle/>
        <a:p>
          <a:r>
            <a:rPr lang="en-US" dirty="0" smtClean="0"/>
            <a:t>Attempt at Integrating Networking</a:t>
          </a:r>
          <a:endParaRPr lang="en-US" dirty="0"/>
        </a:p>
      </dgm:t>
    </dgm:pt>
    <dgm:pt modelId="{5B1F28EC-E6F8-6349-90C4-F607121B2732}" type="parTrans" cxnId="{B2B2FFAC-25AC-4F44-923B-F720C47BEBF6}">
      <dgm:prSet/>
      <dgm:spPr/>
      <dgm:t>
        <a:bodyPr/>
        <a:lstStyle/>
        <a:p>
          <a:endParaRPr lang="en-US"/>
        </a:p>
      </dgm:t>
    </dgm:pt>
    <dgm:pt modelId="{237A44B3-3469-394C-84E9-4E1DCA68EB39}" type="sibTrans" cxnId="{B2B2FFAC-25AC-4F44-923B-F720C47BEBF6}">
      <dgm:prSet/>
      <dgm:spPr/>
      <dgm:t>
        <a:bodyPr/>
        <a:lstStyle/>
        <a:p>
          <a:endParaRPr lang="en-US"/>
        </a:p>
      </dgm:t>
    </dgm:pt>
    <dgm:pt modelId="{F41CBD81-404C-E745-B41B-A008C7608218}" type="pres">
      <dgm:prSet presAssocID="{9D7DCE43-EDDA-6148-A162-EE2FC58CC5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46757D-7667-5F4D-A485-5B8B4AD5951E}" type="pres">
      <dgm:prSet presAssocID="{B014BFDF-B898-E74C-BDDF-3A757E178839}" presName="linNode" presStyleCnt="0"/>
      <dgm:spPr/>
    </dgm:pt>
    <dgm:pt modelId="{83F75F46-A7D6-D546-AEF0-D08F688BD658}" type="pres">
      <dgm:prSet presAssocID="{B014BFDF-B898-E74C-BDDF-3A757E17883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E0697-C7B8-4B4A-B394-5A2C3E2E558D}" type="pres">
      <dgm:prSet presAssocID="{B014BFDF-B898-E74C-BDDF-3A757E17883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9B8BA-9895-3045-B51B-2AC3E9EB004E}" type="pres">
      <dgm:prSet presAssocID="{5E758614-8E9A-7D47-AED8-C738EAC0D416}" presName="sp" presStyleCnt="0"/>
      <dgm:spPr/>
    </dgm:pt>
    <dgm:pt modelId="{9F263C3D-070D-944C-98E5-2BB170AFA9CF}" type="pres">
      <dgm:prSet presAssocID="{42F7DB36-B5C7-D342-80B7-F0EE6CB0EDC1}" presName="linNode" presStyleCnt="0"/>
      <dgm:spPr/>
    </dgm:pt>
    <dgm:pt modelId="{AB7F75BA-AB4C-8545-BF37-F3A2D50D5659}" type="pres">
      <dgm:prSet presAssocID="{42F7DB36-B5C7-D342-80B7-F0EE6CB0EDC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AC81C-2BFA-1448-BCEC-653F0960A040}" type="pres">
      <dgm:prSet presAssocID="{42F7DB36-B5C7-D342-80B7-F0EE6CB0EDC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C14D7-947B-784A-9C31-1DEBED0045AE}" type="pres">
      <dgm:prSet presAssocID="{DF6A1490-6E12-EE49-92EA-F53E8A0E1DA1}" presName="sp" presStyleCnt="0"/>
      <dgm:spPr/>
    </dgm:pt>
    <dgm:pt modelId="{D247F98B-4B97-234D-8BAE-7ED6F4D1515E}" type="pres">
      <dgm:prSet presAssocID="{32A4A458-D07E-D249-993D-87EE8388CAEA}" presName="linNode" presStyleCnt="0"/>
      <dgm:spPr/>
    </dgm:pt>
    <dgm:pt modelId="{B72F2B7C-110C-D54A-875D-B3260D323E27}" type="pres">
      <dgm:prSet presAssocID="{32A4A458-D07E-D249-993D-87EE8388CAEA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E41D1-FD20-9C4D-BD1B-7FFE495DA9D0}" type="pres">
      <dgm:prSet presAssocID="{32A4A458-D07E-D249-993D-87EE8388CAEA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0C6E0-D7D4-364D-ACE5-6B7B5B18E17B}" type="pres">
      <dgm:prSet presAssocID="{A3D4887A-D4E3-634E-AD34-5F7746C26772}" presName="sp" presStyleCnt="0"/>
      <dgm:spPr/>
    </dgm:pt>
    <dgm:pt modelId="{886BD0ED-B5F7-004F-AEFF-8AE2EA50C436}" type="pres">
      <dgm:prSet presAssocID="{848E6ADA-5FC1-5747-989C-5D8C4B439FB9}" presName="linNode" presStyleCnt="0"/>
      <dgm:spPr/>
    </dgm:pt>
    <dgm:pt modelId="{5E1B08EB-5485-0144-963B-5DF980D5D82E}" type="pres">
      <dgm:prSet presAssocID="{848E6ADA-5FC1-5747-989C-5D8C4B439FB9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55454-DD96-3D4A-A30E-D804C22A463A}" type="pres">
      <dgm:prSet presAssocID="{848E6ADA-5FC1-5747-989C-5D8C4B439FB9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B72D4-C244-3F4A-A4AF-638FE44A20C9}" type="pres">
      <dgm:prSet presAssocID="{FB92A09A-448F-BA48-8E24-DD2F450C1BD4}" presName="sp" presStyleCnt="0"/>
      <dgm:spPr/>
    </dgm:pt>
    <dgm:pt modelId="{C4E11712-BD76-A54B-9D0E-722AE3873C89}" type="pres">
      <dgm:prSet presAssocID="{C9E2C9F7-D637-7D43-A338-AB8523C2ABE4}" presName="linNode" presStyleCnt="0"/>
      <dgm:spPr/>
    </dgm:pt>
    <dgm:pt modelId="{3373B627-B53C-8C49-A234-488EBE331344}" type="pres">
      <dgm:prSet presAssocID="{C9E2C9F7-D637-7D43-A338-AB8523C2ABE4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78198-5D54-6E48-BE07-CCD6F3B407BE}" type="pres">
      <dgm:prSet presAssocID="{C9E2C9F7-D637-7D43-A338-AB8523C2ABE4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F4CCB-4C6D-994B-A6D0-4EEEFFD6A588}" type="presOf" srcId="{6FA956E9-620B-554C-A73E-05E44AF4450A}" destId="{A8155454-DD96-3D4A-A30E-D804C22A463A}" srcOrd="0" destOrd="1" presId="urn:microsoft.com/office/officeart/2005/8/layout/vList5"/>
    <dgm:cxn modelId="{77329C58-F078-D644-807B-4B1402FCB2A1}" type="presOf" srcId="{42F7DB36-B5C7-D342-80B7-F0EE6CB0EDC1}" destId="{AB7F75BA-AB4C-8545-BF37-F3A2D50D5659}" srcOrd="0" destOrd="0" presId="urn:microsoft.com/office/officeart/2005/8/layout/vList5"/>
    <dgm:cxn modelId="{8798DE86-2E84-6846-88A1-B92099347D6B}" type="presOf" srcId="{B014BFDF-B898-E74C-BDDF-3A757E178839}" destId="{83F75F46-A7D6-D546-AEF0-D08F688BD658}" srcOrd="0" destOrd="0" presId="urn:microsoft.com/office/officeart/2005/8/layout/vList5"/>
    <dgm:cxn modelId="{95759128-FBC6-C641-AF57-8A34895A3DC3}" type="presOf" srcId="{848E6ADA-5FC1-5747-989C-5D8C4B439FB9}" destId="{5E1B08EB-5485-0144-963B-5DF980D5D82E}" srcOrd="0" destOrd="0" presId="urn:microsoft.com/office/officeart/2005/8/layout/vList5"/>
    <dgm:cxn modelId="{6EAB90C5-D256-7D4B-BF58-3C388C56E833}" type="presOf" srcId="{82A314DD-23B1-1042-B5AA-34D15FC5CF6E}" destId="{A8155454-DD96-3D4A-A30E-D804C22A463A}" srcOrd="0" destOrd="0" presId="urn:microsoft.com/office/officeart/2005/8/layout/vList5"/>
    <dgm:cxn modelId="{AF3D58E9-9384-8F45-AAF8-3FD4FA6818F1}" type="presOf" srcId="{6054362E-677B-E244-AE1E-8FCDA278515D}" destId="{5E8E41D1-FD20-9C4D-BD1B-7FFE495DA9D0}" srcOrd="0" destOrd="0" presId="urn:microsoft.com/office/officeart/2005/8/layout/vList5"/>
    <dgm:cxn modelId="{1A7432C1-D9ED-564F-ADA0-E4A4F7CD8CEF}" srcId="{9D7DCE43-EDDA-6148-A162-EE2FC58CC58A}" destId="{32A4A458-D07E-D249-993D-87EE8388CAEA}" srcOrd="2" destOrd="0" parTransId="{13F540C1-7091-A942-AB3F-4D83E71576B1}" sibTransId="{A3D4887A-D4E3-634E-AD34-5F7746C26772}"/>
    <dgm:cxn modelId="{F0E91E05-9354-B64C-BC08-057E72948F37}" type="presOf" srcId="{02D3605B-4336-C740-BD0B-ACE40574EFF6}" destId="{45DAC81C-2BFA-1448-BCEC-653F0960A040}" srcOrd="0" destOrd="0" presId="urn:microsoft.com/office/officeart/2005/8/layout/vList5"/>
    <dgm:cxn modelId="{3D06537F-F6B9-904B-9B7A-BC59013492B2}" srcId="{B014BFDF-B898-E74C-BDDF-3A757E178839}" destId="{57E117C2-448E-EB4F-A9CC-99CBAEA313D0}" srcOrd="0" destOrd="0" parTransId="{4ED8E72B-78EC-434D-B0D4-5DB3DDD39957}" sibTransId="{455ECECB-2EED-7749-932B-38C11DBB169D}"/>
    <dgm:cxn modelId="{6F56AF3D-9403-AE4A-A467-4B432388C115}" type="presOf" srcId="{C9E2C9F7-D637-7D43-A338-AB8523C2ABE4}" destId="{3373B627-B53C-8C49-A234-488EBE331344}" srcOrd="0" destOrd="0" presId="urn:microsoft.com/office/officeart/2005/8/layout/vList5"/>
    <dgm:cxn modelId="{55F2F47C-FE4B-4947-A3EF-2F56A24DA568}" srcId="{C9E2C9F7-D637-7D43-A338-AB8523C2ABE4}" destId="{76B0BF92-04FD-5B4D-B217-D9BA20105F0C}" srcOrd="1" destOrd="0" parTransId="{4F897AF1-CC2B-C841-A0BB-D99880F969F1}" sibTransId="{80301534-3414-7D48-9A7D-7D93CB03F95B}"/>
    <dgm:cxn modelId="{E4C3349E-7771-9842-AC07-EB260BF096B9}" type="presOf" srcId="{9D7DCE43-EDDA-6148-A162-EE2FC58CC58A}" destId="{F41CBD81-404C-E745-B41B-A008C7608218}" srcOrd="0" destOrd="0" presId="urn:microsoft.com/office/officeart/2005/8/layout/vList5"/>
    <dgm:cxn modelId="{D0123758-41B9-0B4B-8063-81BFA19E0AF5}" srcId="{32A4A458-D07E-D249-993D-87EE8388CAEA}" destId="{6054362E-677B-E244-AE1E-8FCDA278515D}" srcOrd="0" destOrd="0" parTransId="{CE33476C-FA69-FD4E-9728-761972617CFA}" sibTransId="{F0E40080-4A76-B549-A2F5-CF439E911ADB}"/>
    <dgm:cxn modelId="{40DD4DD6-8320-934B-98FF-313B061B7753}" srcId="{B014BFDF-B898-E74C-BDDF-3A757E178839}" destId="{FD3E40C3-BC09-2045-B7A4-EE455AA13DCA}" srcOrd="1" destOrd="0" parTransId="{C838E7A6-9607-9041-99D5-219A53FD39DD}" sibTransId="{92550E7A-C12B-9745-881C-68AD434853E3}"/>
    <dgm:cxn modelId="{70716DD8-E04F-5344-B5C9-EA7666C2A3AE}" type="presOf" srcId="{76B0BF92-04FD-5B4D-B217-D9BA20105F0C}" destId="{BD278198-5D54-6E48-BE07-CCD6F3B407BE}" srcOrd="0" destOrd="1" presId="urn:microsoft.com/office/officeart/2005/8/layout/vList5"/>
    <dgm:cxn modelId="{09AE4F3D-04FA-4E40-AAF4-46398252B1CB}" type="presOf" srcId="{FD3E40C3-BC09-2045-B7A4-EE455AA13DCA}" destId="{856E0697-C7B8-4B4A-B394-5A2C3E2E558D}" srcOrd="0" destOrd="1" presId="urn:microsoft.com/office/officeart/2005/8/layout/vList5"/>
    <dgm:cxn modelId="{2CDF5E96-AB6C-0B44-85D9-FD500C0F6A3C}" srcId="{848E6ADA-5FC1-5747-989C-5D8C4B439FB9}" destId="{6FA956E9-620B-554C-A73E-05E44AF4450A}" srcOrd="1" destOrd="0" parTransId="{60EFD555-79C3-C54B-AFBC-54DEC30A1FC8}" sibTransId="{9E1EFED7-9F9F-A94C-9991-17935C703EFD}"/>
    <dgm:cxn modelId="{A6B982E8-0EB3-7A4A-B36E-23E0BC9AF641}" srcId="{848E6ADA-5FC1-5747-989C-5D8C4B439FB9}" destId="{82A314DD-23B1-1042-B5AA-34D15FC5CF6E}" srcOrd="0" destOrd="0" parTransId="{D1545D87-FA9A-6540-A605-7C0D2A371495}" sibTransId="{F6C30B30-5F03-9043-8BC2-5398AE3B5A16}"/>
    <dgm:cxn modelId="{4F343CA8-9041-B14D-A187-DB70AE8F3A14}" srcId="{42F7DB36-B5C7-D342-80B7-F0EE6CB0EDC1}" destId="{27DEE510-AECB-8B42-9937-545E372E02B1}" srcOrd="1" destOrd="0" parTransId="{5EBC1D14-D9EA-1543-8E3C-DD1BCD20CDD9}" sibTransId="{2E8BC61F-C76D-6841-B7C8-3E164DCE3A1C}"/>
    <dgm:cxn modelId="{A13A6E3C-3D71-3C42-82EB-AF35E6822306}" srcId="{9D7DCE43-EDDA-6148-A162-EE2FC58CC58A}" destId="{42F7DB36-B5C7-D342-80B7-F0EE6CB0EDC1}" srcOrd="1" destOrd="0" parTransId="{F8A664BD-CA2B-5445-9AED-E95A4BC2A8C6}" sibTransId="{DF6A1490-6E12-EE49-92EA-F53E8A0E1DA1}"/>
    <dgm:cxn modelId="{846202EC-27E3-C249-960A-996FCCC7BF2C}" srcId="{9D7DCE43-EDDA-6148-A162-EE2FC58CC58A}" destId="{B014BFDF-B898-E74C-BDDF-3A757E178839}" srcOrd="0" destOrd="0" parTransId="{40A67B27-13F3-F447-ADB0-66A6594650E5}" sibTransId="{5E758614-8E9A-7D47-AED8-C738EAC0D416}"/>
    <dgm:cxn modelId="{04306314-3325-B741-BD46-1D59ABB5C2A7}" type="presOf" srcId="{57E117C2-448E-EB4F-A9CC-99CBAEA313D0}" destId="{856E0697-C7B8-4B4A-B394-5A2C3E2E558D}" srcOrd="0" destOrd="0" presId="urn:microsoft.com/office/officeart/2005/8/layout/vList5"/>
    <dgm:cxn modelId="{4F0698C2-4454-4943-A60C-7B891626CE1C}" srcId="{9D7DCE43-EDDA-6148-A162-EE2FC58CC58A}" destId="{C9E2C9F7-D637-7D43-A338-AB8523C2ABE4}" srcOrd="4" destOrd="0" parTransId="{0A67E595-81B8-A74F-8E4A-6A90309FDDFB}" sibTransId="{530766BF-8687-8145-A9CE-E3446B3CCF0D}"/>
    <dgm:cxn modelId="{68334E59-EDF9-1B48-9DFC-2943AE67AD14}" srcId="{9D7DCE43-EDDA-6148-A162-EE2FC58CC58A}" destId="{848E6ADA-5FC1-5747-989C-5D8C4B439FB9}" srcOrd="3" destOrd="0" parTransId="{4D5CBA00-1DF3-B74F-9442-1BE0D8E0E5FC}" sibTransId="{FB92A09A-448F-BA48-8E24-DD2F450C1BD4}"/>
    <dgm:cxn modelId="{CDF145E9-E82E-A042-A6B8-85CFF862F31C}" srcId="{42F7DB36-B5C7-D342-80B7-F0EE6CB0EDC1}" destId="{02D3605B-4336-C740-BD0B-ACE40574EFF6}" srcOrd="0" destOrd="0" parTransId="{9D38952B-8948-5647-8740-CF67EF41462F}" sibTransId="{2B37E6D1-F223-5641-AB02-12297D8D2F86}"/>
    <dgm:cxn modelId="{B2B2FFAC-25AC-4F44-923B-F720C47BEBF6}" srcId="{C9E2C9F7-D637-7D43-A338-AB8523C2ABE4}" destId="{F5971FF0-97A9-4D4F-8D28-9A7E3B3FE761}" srcOrd="0" destOrd="0" parTransId="{5B1F28EC-E6F8-6349-90C4-F607121B2732}" sibTransId="{237A44B3-3469-394C-84E9-4E1DCA68EB39}"/>
    <dgm:cxn modelId="{95C05996-56C7-D04C-9B35-C4560BF3011A}" type="presOf" srcId="{27DEE510-AECB-8B42-9937-545E372E02B1}" destId="{45DAC81C-2BFA-1448-BCEC-653F0960A040}" srcOrd="0" destOrd="1" presId="urn:microsoft.com/office/officeart/2005/8/layout/vList5"/>
    <dgm:cxn modelId="{98EDD387-2392-424E-B2ED-1AD5D1452FCB}" type="presOf" srcId="{32A4A458-D07E-D249-993D-87EE8388CAEA}" destId="{B72F2B7C-110C-D54A-875D-B3260D323E27}" srcOrd="0" destOrd="0" presId="urn:microsoft.com/office/officeart/2005/8/layout/vList5"/>
    <dgm:cxn modelId="{B72F0870-E2AD-3241-BC8F-45BFCD3F0271}" type="presOf" srcId="{F5971FF0-97A9-4D4F-8D28-9A7E3B3FE761}" destId="{BD278198-5D54-6E48-BE07-CCD6F3B407BE}" srcOrd="0" destOrd="0" presId="urn:microsoft.com/office/officeart/2005/8/layout/vList5"/>
    <dgm:cxn modelId="{8B3967E3-86AB-4A42-8061-09BED5DDCEFF}" type="presParOf" srcId="{F41CBD81-404C-E745-B41B-A008C7608218}" destId="{0846757D-7667-5F4D-A485-5B8B4AD5951E}" srcOrd="0" destOrd="0" presId="urn:microsoft.com/office/officeart/2005/8/layout/vList5"/>
    <dgm:cxn modelId="{F2785A70-8800-E240-A473-06A2E3D0C3E1}" type="presParOf" srcId="{0846757D-7667-5F4D-A485-5B8B4AD5951E}" destId="{83F75F46-A7D6-D546-AEF0-D08F688BD658}" srcOrd="0" destOrd="0" presId="urn:microsoft.com/office/officeart/2005/8/layout/vList5"/>
    <dgm:cxn modelId="{E816C694-FA55-8B4B-93AD-3F398F2E5F4F}" type="presParOf" srcId="{0846757D-7667-5F4D-A485-5B8B4AD5951E}" destId="{856E0697-C7B8-4B4A-B394-5A2C3E2E558D}" srcOrd="1" destOrd="0" presId="urn:microsoft.com/office/officeart/2005/8/layout/vList5"/>
    <dgm:cxn modelId="{BD2FD16A-3DC7-2043-A898-833EF3450DE5}" type="presParOf" srcId="{F41CBD81-404C-E745-B41B-A008C7608218}" destId="{C559B8BA-9895-3045-B51B-2AC3E9EB004E}" srcOrd="1" destOrd="0" presId="urn:microsoft.com/office/officeart/2005/8/layout/vList5"/>
    <dgm:cxn modelId="{A7EFFCE3-C559-3645-B836-9DF72400E83A}" type="presParOf" srcId="{F41CBD81-404C-E745-B41B-A008C7608218}" destId="{9F263C3D-070D-944C-98E5-2BB170AFA9CF}" srcOrd="2" destOrd="0" presId="urn:microsoft.com/office/officeart/2005/8/layout/vList5"/>
    <dgm:cxn modelId="{5B5F6CB8-2361-6F4E-AA22-B2B56A3679F3}" type="presParOf" srcId="{9F263C3D-070D-944C-98E5-2BB170AFA9CF}" destId="{AB7F75BA-AB4C-8545-BF37-F3A2D50D5659}" srcOrd="0" destOrd="0" presId="urn:microsoft.com/office/officeart/2005/8/layout/vList5"/>
    <dgm:cxn modelId="{78D41B00-DF29-9A49-A7CD-B98D698CBE7A}" type="presParOf" srcId="{9F263C3D-070D-944C-98E5-2BB170AFA9CF}" destId="{45DAC81C-2BFA-1448-BCEC-653F0960A040}" srcOrd="1" destOrd="0" presId="urn:microsoft.com/office/officeart/2005/8/layout/vList5"/>
    <dgm:cxn modelId="{8B2778D4-C373-8443-A653-A1976CD192B6}" type="presParOf" srcId="{F41CBD81-404C-E745-B41B-A008C7608218}" destId="{DC6C14D7-947B-784A-9C31-1DEBED0045AE}" srcOrd="3" destOrd="0" presId="urn:microsoft.com/office/officeart/2005/8/layout/vList5"/>
    <dgm:cxn modelId="{49EDC2DF-99F9-4E45-A8B5-AE29AA1AD535}" type="presParOf" srcId="{F41CBD81-404C-E745-B41B-A008C7608218}" destId="{D247F98B-4B97-234D-8BAE-7ED6F4D1515E}" srcOrd="4" destOrd="0" presId="urn:microsoft.com/office/officeart/2005/8/layout/vList5"/>
    <dgm:cxn modelId="{8F4513C4-3F1D-2646-A10D-FB6180053E81}" type="presParOf" srcId="{D247F98B-4B97-234D-8BAE-7ED6F4D1515E}" destId="{B72F2B7C-110C-D54A-875D-B3260D323E27}" srcOrd="0" destOrd="0" presId="urn:microsoft.com/office/officeart/2005/8/layout/vList5"/>
    <dgm:cxn modelId="{94DFC718-889A-E14B-B94A-DDFA32D110A2}" type="presParOf" srcId="{D247F98B-4B97-234D-8BAE-7ED6F4D1515E}" destId="{5E8E41D1-FD20-9C4D-BD1B-7FFE495DA9D0}" srcOrd="1" destOrd="0" presId="urn:microsoft.com/office/officeart/2005/8/layout/vList5"/>
    <dgm:cxn modelId="{F13FA205-08F3-5240-80DE-0CF0F0CD18B8}" type="presParOf" srcId="{F41CBD81-404C-E745-B41B-A008C7608218}" destId="{34C0C6E0-D7D4-364D-ACE5-6B7B5B18E17B}" srcOrd="5" destOrd="0" presId="urn:microsoft.com/office/officeart/2005/8/layout/vList5"/>
    <dgm:cxn modelId="{645D65A9-38EF-0947-BE08-21F431BCEC86}" type="presParOf" srcId="{F41CBD81-404C-E745-B41B-A008C7608218}" destId="{886BD0ED-B5F7-004F-AEFF-8AE2EA50C436}" srcOrd="6" destOrd="0" presId="urn:microsoft.com/office/officeart/2005/8/layout/vList5"/>
    <dgm:cxn modelId="{AF480F11-8A64-5E40-A099-BD79EDD10816}" type="presParOf" srcId="{886BD0ED-B5F7-004F-AEFF-8AE2EA50C436}" destId="{5E1B08EB-5485-0144-963B-5DF980D5D82E}" srcOrd="0" destOrd="0" presId="urn:microsoft.com/office/officeart/2005/8/layout/vList5"/>
    <dgm:cxn modelId="{87EB019A-544A-C244-B287-9C90083BEAA3}" type="presParOf" srcId="{886BD0ED-B5F7-004F-AEFF-8AE2EA50C436}" destId="{A8155454-DD96-3D4A-A30E-D804C22A463A}" srcOrd="1" destOrd="0" presId="urn:microsoft.com/office/officeart/2005/8/layout/vList5"/>
    <dgm:cxn modelId="{EA1C3E1B-F0D2-594D-BA8B-3469CED78524}" type="presParOf" srcId="{F41CBD81-404C-E745-B41B-A008C7608218}" destId="{70FB72D4-C244-3F4A-A4AF-638FE44A20C9}" srcOrd="7" destOrd="0" presId="urn:microsoft.com/office/officeart/2005/8/layout/vList5"/>
    <dgm:cxn modelId="{81A7CBFB-5650-1040-9E5A-9296097C9923}" type="presParOf" srcId="{F41CBD81-404C-E745-B41B-A008C7608218}" destId="{C4E11712-BD76-A54B-9D0E-722AE3873C89}" srcOrd="8" destOrd="0" presId="urn:microsoft.com/office/officeart/2005/8/layout/vList5"/>
    <dgm:cxn modelId="{A49E444F-CC65-2946-A037-BB2D29CC0A86}" type="presParOf" srcId="{C4E11712-BD76-A54B-9D0E-722AE3873C89}" destId="{3373B627-B53C-8C49-A234-488EBE331344}" srcOrd="0" destOrd="0" presId="urn:microsoft.com/office/officeart/2005/8/layout/vList5"/>
    <dgm:cxn modelId="{41C3D313-E587-4A4E-9164-D75A605B0BE5}" type="presParOf" srcId="{C4E11712-BD76-A54B-9D0E-722AE3873C89}" destId="{BD278198-5D54-6E48-BE07-CCD6F3B407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B2AFC-116E-FE47-BA2C-C2584987F39E}">
      <dsp:nvSpPr>
        <dsp:cNvPr id="0" name=""/>
        <dsp:cNvSpPr/>
      </dsp:nvSpPr>
      <dsp:spPr>
        <a:xfrm>
          <a:off x="500140" y="434"/>
          <a:ext cx="3896209" cy="233772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Game</a:t>
          </a:r>
          <a:endParaRPr lang="en-US" sz="6500" kern="1200" dirty="0"/>
        </a:p>
      </dsp:txBody>
      <dsp:txXfrm>
        <a:off x="500140" y="434"/>
        <a:ext cx="3896209" cy="2337725"/>
      </dsp:txXfrm>
    </dsp:sp>
    <dsp:sp modelId="{FDCD724C-15AC-BE47-ADD9-C73205ECEA97}">
      <dsp:nvSpPr>
        <dsp:cNvPr id="0" name=""/>
        <dsp:cNvSpPr/>
      </dsp:nvSpPr>
      <dsp:spPr>
        <a:xfrm>
          <a:off x="4785970" y="434"/>
          <a:ext cx="3896209" cy="233772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Board</a:t>
          </a:r>
          <a:endParaRPr lang="en-US" sz="6500" kern="1200" dirty="0"/>
        </a:p>
      </dsp:txBody>
      <dsp:txXfrm>
        <a:off x="4785970" y="434"/>
        <a:ext cx="3896209" cy="2337725"/>
      </dsp:txXfrm>
    </dsp:sp>
    <dsp:sp modelId="{D020A752-5EF6-6345-90B8-52E904334443}">
      <dsp:nvSpPr>
        <dsp:cNvPr id="0" name=""/>
        <dsp:cNvSpPr/>
      </dsp:nvSpPr>
      <dsp:spPr>
        <a:xfrm>
          <a:off x="2643055" y="2727780"/>
          <a:ext cx="3896209" cy="233772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Runner</a:t>
          </a:r>
          <a:endParaRPr lang="en-US" sz="6500" kern="1200" dirty="0"/>
        </a:p>
      </dsp:txBody>
      <dsp:txXfrm>
        <a:off x="2643055" y="2727780"/>
        <a:ext cx="3896209" cy="2337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E0697-C7B8-4B4A-B394-5A2C3E2E558D}">
      <dsp:nvSpPr>
        <dsp:cNvPr id="0" name=""/>
        <dsp:cNvSpPr/>
      </dsp:nvSpPr>
      <dsp:spPr>
        <a:xfrm rot="5400000">
          <a:off x="5783337" y="-2383289"/>
          <a:ext cx="861721" cy="5848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Chose Connect Four As Our Game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Decided Plans, Responsibilities and Timeline</a:t>
          </a:r>
          <a:endParaRPr lang="en-US" sz="1800" kern="1200" dirty="0"/>
        </a:p>
      </dsp:txBody>
      <dsp:txXfrm rot="-5400000">
        <a:off x="3289870" y="152244"/>
        <a:ext cx="5806590" cy="777589"/>
      </dsp:txXfrm>
    </dsp:sp>
    <dsp:sp modelId="{83F75F46-A7D6-D546-AEF0-D08F688BD658}">
      <dsp:nvSpPr>
        <dsp:cNvPr id="0" name=""/>
        <dsp:cNvSpPr/>
      </dsp:nvSpPr>
      <dsp:spPr>
        <a:xfrm>
          <a:off x="0" y="2463"/>
          <a:ext cx="3289869" cy="10771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Week 1</a:t>
          </a:r>
          <a:endParaRPr lang="en-US" sz="5400" kern="1200" dirty="0"/>
        </a:p>
      </dsp:txBody>
      <dsp:txXfrm>
        <a:off x="52582" y="55045"/>
        <a:ext cx="3184705" cy="971987"/>
      </dsp:txXfrm>
    </dsp:sp>
    <dsp:sp modelId="{45DAC81C-2BFA-1448-BCEC-653F0960A040}">
      <dsp:nvSpPr>
        <dsp:cNvPr id="0" name=""/>
        <dsp:cNvSpPr/>
      </dsp:nvSpPr>
      <dsp:spPr>
        <a:xfrm rot="5400000">
          <a:off x="5783337" y="-1252280"/>
          <a:ext cx="861721" cy="5848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Made the GUI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Implemented Easy, Medium, Hard AI Logic and Code</a:t>
          </a:r>
          <a:endParaRPr lang="en-US" sz="1800" kern="1200" dirty="0"/>
        </a:p>
      </dsp:txBody>
      <dsp:txXfrm rot="-5400000">
        <a:off x="3289870" y="1283253"/>
        <a:ext cx="5806590" cy="777589"/>
      </dsp:txXfrm>
    </dsp:sp>
    <dsp:sp modelId="{AB7F75BA-AB4C-8545-BF37-F3A2D50D5659}">
      <dsp:nvSpPr>
        <dsp:cNvPr id="0" name=""/>
        <dsp:cNvSpPr/>
      </dsp:nvSpPr>
      <dsp:spPr>
        <a:xfrm>
          <a:off x="0" y="1133472"/>
          <a:ext cx="3289869" cy="10771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Week 2</a:t>
          </a:r>
          <a:endParaRPr lang="en-US" sz="5400" kern="1200" dirty="0"/>
        </a:p>
      </dsp:txBody>
      <dsp:txXfrm>
        <a:off x="52582" y="1186054"/>
        <a:ext cx="3184705" cy="971987"/>
      </dsp:txXfrm>
    </dsp:sp>
    <dsp:sp modelId="{5E8E41D1-FD20-9C4D-BD1B-7FFE495DA9D0}">
      <dsp:nvSpPr>
        <dsp:cNvPr id="0" name=""/>
        <dsp:cNvSpPr/>
      </dsp:nvSpPr>
      <dsp:spPr>
        <a:xfrm rot="5400000">
          <a:off x="5783337" y="-121271"/>
          <a:ext cx="861721" cy="5848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Integrated the AI Code into the Connect Four Game</a:t>
          </a:r>
          <a:endParaRPr lang="en-US" sz="1800" kern="1200" dirty="0"/>
        </a:p>
      </dsp:txBody>
      <dsp:txXfrm rot="-5400000">
        <a:off x="3289870" y="2414262"/>
        <a:ext cx="5806590" cy="777589"/>
      </dsp:txXfrm>
    </dsp:sp>
    <dsp:sp modelId="{B72F2B7C-110C-D54A-875D-B3260D323E27}">
      <dsp:nvSpPr>
        <dsp:cNvPr id="0" name=""/>
        <dsp:cNvSpPr/>
      </dsp:nvSpPr>
      <dsp:spPr>
        <a:xfrm>
          <a:off x="0" y="2264481"/>
          <a:ext cx="3289869" cy="10771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Week 3</a:t>
          </a:r>
          <a:endParaRPr lang="en-US" sz="5400" kern="1200" dirty="0"/>
        </a:p>
      </dsp:txBody>
      <dsp:txXfrm>
        <a:off x="52582" y="2317063"/>
        <a:ext cx="3184705" cy="971987"/>
      </dsp:txXfrm>
    </dsp:sp>
    <dsp:sp modelId="{A8155454-DD96-3D4A-A30E-D804C22A463A}">
      <dsp:nvSpPr>
        <dsp:cNvPr id="0" name=""/>
        <dsp:cNvSpPr/>
      </dsp:nvSpPr>
      <dsp:spPr>
        <a:xfrm rot="5400000">
          <a:off x="5783337" y="1009737"/>
          <a:ext cx="861721" cy="5848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Debugged AI and GUI Code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Finished </a:t>
          </a:r>
          <a:r>
            <a:rPr lang="en-US" sz="1800" kern="1200" dirty="0" err="1" smtClean="0"/>
            <a:t>Junit</a:t>
          </a:r>
          <a:r>
            <a:rPr lang="en-US" sz="1800" kern="1200" dirty="0" smtClean="0"/>
            <a:t> Testing </a:t>
          </a:r>
          <a:endParaRPr lang="en-US" sz="1800" kern="1200" dirty="0"/>
        </a:p>
      </dsp:txBody>
      <dsp:txXfrm rot="-5400000">
        <a:off x="3289870" y="3545270"/>
        <a:ext cx="5806590" cy="777589"/>
      </dsp:txXfrm>
    </dsp:sp>
    <dsp:sp modelId="{5E1B08EB-5485-0144-963B-5DF980D5D82E}">
      <dsp:nvSpPr>
        <dsp:cNvPr id="0" name=""/>
        <dsp:cNvSpPr/>
      </dsp:nvSpPr>
      <dsp:spPr>
        <a:xfrm>
          <a:off x="0" y="3395490"/>
          <a:ext cx="3289869" cy="10771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Week 4</a:t>
          </a:r>
          <a:endParaRPr lang="en-US" sz="5400" kern="1200" dirty="0"/>
        </a:p>
      </dsp:txBody>
      <dsp:txXfrm>
        <a:off x="52582" y="3448072"/>
        <a:ext cx="3184705" cy="971987"/>
      </dsp:txXfrm>
    </dsp:sp>
    <dsp:sp modelId="{BD278198-5D54-6E48-BE07-CCD6F3B407BE}">
      <dsp:nvSpPr>
        <dsp:cNvPr id="0" name=""/>
        <dsp:cNvSpPr/>
      </dsp:nvSpPr>
      <dsp:spPr>
        <a:xfrm rot="5400000">
          <a:off x="5783337" y="2140746"/>
          <a:ext cx="861721" cy="5848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Attempt at Integrating Networking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Completed Presentation and Final Specifications</a:t>
          </a:r>
          <a:endParaRPr lang="en-US" sz="1800" kern="1200" dirty="0"/>
        </a:p>
      </dsp:txBody>
      <dsp:txXfrm rot="-5400000">
        <a:off x="3289870" y="4676279"/>
        <a:ext cx="5806590" cy="777589"/>
      </dsp:txXfrm>
    </dsp:sp>
    <dsp:sp modelId="{3373B627-B53C-8C49-A234-488EBE331344}">
      <dsp:nvSpPr>
        <dsp:cNvPr id="0" name=""/>
        <dsp:cNvSpPr/>
      </dsp:nvSpPr>
      <dsp:spPr>
        <a:xfrm>
          <a:off x="0" y="4526499"/>
          <a:ext cx="3289869" cy="10771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Week 5</a:t>
          </a:r>
          <a:endParaRPr lang="en-US" sz="5400" kern="1200" dirty="0"/>
        </a:p>
      </dsp:txBody>
      <dsp:txXfrm>
        <a:off x="52582" y="4579081"/>
        <a:ext cx="3184705" cy="971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338A-78F5-014E-A190-F6EF036E056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77369" y="2053366"/>
            <a:ext cx="9634867" cy="121381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FunGamesInc</a:t>
            </a:r>
            <a:r>
              <a:rPr lang="en-US" dirty="0" smtClean="0"/>
              <a:t>. Presents: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Connect Four </a:t>
            </a:r>
            <a:br>
              <a:rPr lang="en-US" dirty="0" smtClean="0"/>
            </a:br>
            <a:r>
              <a:rPr lang="en-US" dirty="0" smtClean="0"/>
              <a:t>(With Networking)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Vishwa Kode</a:t>
            </a:r>
          </a:p>
          <a:p>
            <a:r>
              <a:rPr lang="en-US" dirty="0" smtClean="0"/>
              <a:t>Joseph Thomas</a:t>
            </a:r>
          </a:p>
          <a:p>
            <a:r>
              <a:rPr lang="en-US" dirty="0" err="1" smtClean="0"/>
              <a:t>Anshuman</a:t>
            </a:r>
            <a:r>
              <a:rPr lang="en-US" dirty="0" smtClean="0"/>
              <a:t> </a:t>
            </a:r>
            <a:r>
              <a:rPr lang="en-US" dirty="0" err="1" smtClean="0"/>
              <a:t>Dikhit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Non-Hierarchical Classes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2992" y="1708113"/>
          <a:ext cx="9182320" cy="5065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the game until it detects a win</a:t>
            </a:r>
          </a:p>
          <a:p>
            <a:r>
              <a:rPr lang="en-US" dirty="0" smtClean="0"/>
              <a:t>Sets game up based on selected difficulty</a:t>
            </a:r>
          </a:p>
          <a:p>
            <a:r>
              <a:rPr lang="en-US" dirty="0" smtClean="0"/>
              <a:t>Outputs messages at the top of </a:t>
            </a:r>
            <a:r>
              <a:rPr lang="en-US" dirty="0" err="1" smtClean="0"/>
              <a:t>gridworld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ConnectGame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Content Placeholder 3" descr="wefsadfsd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468" y="1438836"/>
            <a:ext cx="7273145" cy="53821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Asks the user to input difficulty or to quit</a:t>
            </a:r>
          </a:p>
          <a:p>
            <a:r>
              <a:rPr lang="en-US" dirty="0" smtClean="0"/>
              <a:t>Runs game till it has been won or ended in a tie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eafwdfwesdfasdfasd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53" y="67236"/>
            <a:ext cx="8312253" cy="679076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Networking?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is the practice of linking </a:t>
            </a:r>
            <a:r>
              <a:rPr lang="en-US" dirty="0" smtClean="0"/>
              <a:t>two </a:t>
            </a:r>
            <a:r>
              <a:rPr lang="en-US" dirty="0" smtClean="0"/>
              <a:t>or more computing devices with the purpose of sharing data.</a:t>
            </a:r>
          </a:p>
          <a:p>
            <a:pPr lvl="1"/>
            <a:r>
              <a:rPr lang="en-US" dirty="0" smtClean="0"/>
              <a:t>Requires a server and clients</a:t>
            </a:r>
          </a:p>
          <a:p>
            <a:pPr lvl="2"/>
            <a:r>
              <a:rPr lang="en-US" dirty="0" smtClean="0"/>
              <a:t>Clients connect and share data through server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(Tried to) Implement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tried to create a main Game Server, which would </a:t>
            </a:r>
            <a:r>
              <a:rPr lang="en-US" dirty="0" smtClean="0"/>
              <a:t>either </a:t>
            </a:r>
            <a:r>
              <a:rPr lang="en-US" dirty="0" smtClean="0"/>
              <a:t>connect a Human Player client and an Artificial Intelligence client, or </a:t>
            </a:r>
            <a:r>
              <a:rPr lang="en-US" dirty="0" smtClean="0"/>
              <a:t>two </a:t>
            </a:r>
            <a:r>
              <a:rPr lang="en-US" dirty="0" smtClean="0"/>
              <a:t>Human Players. </a:t>
            </a:r>
            <a:endParaRPr lang="en-US" dirty="0"/>
          </a:p>
          <a:p>
            <a:r>
              <a:rPr lang="en-US" dirty="0" smtClean="0"/>
              <a:t>Each Artificial Intelligence Client </a:t>
            </a:r>
            <a:r>
              <a:rPr lang="en-US" dirty="0" smtClean="0"/>
              <a:t>connected</a:t>
            </a:r>
            <a:r>
              <a:rPr lang="en-US" dirty="0" smtClean="0"/>
              <a:t> to </a:t>
            </a:r>
            <a:r>
              <a:rPr lang="en-US" dirty="0" smtClean="0"/>
              <a:t>the main Game </a:t>
            </a:r>
            <a:r>
              <a:rPr lang="en-US" dirty="0" smtClean="0"/>
              <a:t>Server, which started a game session with the human client</a:t>
            </a:r>
            <a:endParaRPr lang="en-US" dirty="0" smtClean="0"/>
          </a:p>
          <a:p>
            <a:r>
              <a:rPr lang="en-US" dirty="0" smtClean="0"/>
              <a:t>For human to human, we tried to connect two human players to the main game server, and we were actually successful, but there were </a:t>
            </a:r>
            <a:r>
              <a:rPr lang="en-US" dirty="0" smtClean="0"/>
              <a:t>problems </a:t>
            </a:r>
            <a:r>
              <a:rPr lang="en-US" dirty="0" smtClean="0"/>
              <a:t>in the communication of the different moves</a:t>
            </a:r>
          </a:p>
          <a:p>
            <a:pPr lvl="1"/>
            <a:r>
              <a:rPr lang="en-US" dirty="0" smtClean="0"/>
              <a:t>e.g. sometimes the game boards did not update the opponent’s moves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Code</a:t>
            </a:r>
            <a:endParaRPr lang="en-US" dirty="0"/>
          </a:p>
        </p:txBody>
      </p:sp>
      <p:pic>
        <p:nvPicPr>
          <p:cNvPr id="4" name="Picture 3" descr="Screen Shot 2014-05-28 at 12.28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7180"/>
            <a:ext cx="4684889" cy="4710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5889" y="2483556"/>
            <a:ext cx="39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method that set up the connection </a:t>
            </a:r>
          </a:p>
          <a:p>
            <a:r>
              <a:rPr lang="en-US" dirty="0"/>
              <a:t>b</a:t>
            </a:r>
            <a:r>
              <a:rPr lang="en-US" dirty="0" smtClean="0"/>
              <a:t>etween clients.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Code</a:t>
            </a:r>
            <a:endParaRPr lang="en-US" dirty="0"/>
          </a:p>
        </p:txBody>
      </p:sp>
      <p:pic>
        <p:nvPicPr>
          <p:cNvPr id="4" name="Picture 3" descr="Screen Shot 2014-05-28 at 12.30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300"/>
            <a:ext cx="5348111" cy="4693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3111" y="2173111"/>
            <a:ext cx="30477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Networking code that would </a:t>
            </a:r>
          </a:p>
          <a:p>
            <a:r>
              <a:rPr lang="en-US" dirty="0" smtClean="0"/>
              <a:t>allow human client to choose</a:t>
            </a:r>
          </a:p>
          <a:p>
            <a:r>
              <a:rPr lang="en-US" dirty="0" smtClean="0"/>
              <a:t>whether they wanted to play</a:t>
            </a:r>
          </a:p>
          <a:p>
            <a:r>
              <a:rPr lang="en-US" dirty="0" smtClean="0"/>
              <a:t>an easy, medium, or hard AI</a:t>
            </a:r>
          </a:p>
          <a:p>
            <a:r>
              <a:rPr lang="en-US" dirty="0" smtClean="0"/>
              <a:t>or whether it wanted to go</a:t>
            </a:r>
          </a:p>
          <a:p>
            <a:r>
              <a:rPr lang="en-US" dirty="0" smtClean="0"/>
              <a:t>multiplayer. Notice how each </a:t>
            </a:r>
          </a:p>
          <a:p>
            <a:r>
              <a:rPr lang="en-US" dirty="0" smtClean="0"/>
              <a:t>AI and multiplayer has </a:t>
            </a:r>
          </a:p>
          <a:p>
            <a:r>
              <a:rPr lang="en-US" dirty="0" smtClean="0"/>
              <a:t>its own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0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EasyAI</a:t>
            </a:r>
            <a:r>
              <a:rPr lang="en-US" dirty="0" smtClean="0"/>
              <a:t> Server and Client</a:t>
            </a:r>
            <a:endParaRPr lang="en-US" dirty="0"/>
          </a:p>
        </p:txBody>
      </p:sp>
      <p:pic>
        <p:nvPicPr>
          <p:cNvPr id="4" name="Picture 3" descr="Screen Shot 2014-05-28 at 12.3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8439"/>
            <a:ext cx="4628444" cy="3807911"/>
          </a:xfrm>
          <a:prstGeom prst="rect">
            <a:avLst/>
          </a:prstGeom>
        </p:spPr>
      </p:pic>
      <p:pic>
        <p:nvPicPr>
          <p:cNvPr id="5" name="Picture 4" descr="Screen Shot 2014-05-28 at 12.32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99" y="2247378"/>
            <a:ext cx="4430889" cy="36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Connect Four?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97295"/>
            <a:ext cx="7770813" cy="4623371"/>
          </a:xfrm>
        </p:spPr>
        <p:txBody>
          <a:bodyPr>
            <a:normAutofit/>
          </a:bodyPr>
          <a:lstStyle/>
          <a:p>
            <a:r>
              <a:rPr lang="en-US" dirty="0" smtClean="0"/>
              <a:t>Classic Two Player Strategy Game Created By Howard </a:t>
            </a:r>
            <a:r>
              <a:rPr lang="en-US" dirty="0" err="1" smtClean="0"/>
              <a:t>Wesler</a:t>
            </a:r>
            <a:endParaRPr lang="en-US" dirty="0" smtClean="0"/>
          </a:p>
          <a:p>
            <a:r>
              <a:rPr lang="en-US" dirty="0" smtClean="0"/>
              <a:t>Drop Chips into Grid </a:t>
            </a:r>
          </a:p>
          <a:p>
            <a:pPr lvl="1"/>
            <a:r>
              <a:rPr lang="en-US" dirty="0" smtClean="0"/>
              <a:t>First to four consecutive chips wins</a:t>
            </a:r>
          </a:p>
          <a:p>
            <a:r>
              <a:rPr lang="en-US" dirty="0" smtClean="0"/>
              <a:t>Played on 6x7 Grid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Player 1 goes first </a:t>
            </a:r>
          </a:p>
          <a:p>
            <a:pPr lvl="1"/>
            <a:r>
              <a:rPr lang="en-US" dirty="0" smtClean="0"/>
              <a:t>Alternate dropping pieces</a:t>
            </a:r>
          </a:p>
          <a:p>
            <a:pPr lvl="1"/>
            <a:r>
              <a:rPr lang="en-US" dirty="0" smtClean="0"/>
              <a:t>First to four consecutive chips wins</a:t>
            </a:r>
          </a:p>
          <a:p>
            <a:endParaRPr lang="en-US" dirty="0" smtClean="0"/>
          </a:p>
        </p:txBody>
      </p:sp>
      <p:pic>
        <p:nvPicPr>
          <p:cNvPr id="4" name="Picture 3" descr="Screen shot 2014-05-27 at 10.01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614" y="3534546"/>
            <a:ext cx="3350544" cy="266576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Developmental Timeline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672239"/>
              </p:ext>
            </p:extLst>
          </p:nvPr>
        </p:nvGraphicFramePr>
        <p:xfrm>
          <a:off x="0" y="1255537"/>
          <a:ext cx="9138526" cy="5606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</a:t>
            </a:r>
            <a:r>
              <a:rPr lang="en-US" dirty="0" smtClean="0"/>
              <a:t>Java Development Toolkit Installed</a:t>
            </a:r>
          </a:p>
          <a:p>
            <a:endParaRPr lang="en-US" dirty="0" smtClean="0"/>
          </a:p>
          <a:p>
            <a:r>
              <a:rPr lang="en-US" dirty="0" smtClean="0"/>
              <a:t>Java Development Kit 6.0 or Higher Installed</a:t>
            </a:r>
          </a:p>
          <a:p>
            <a:endParaRPr lang="en-US" dirty="0" smtClean="0"/>
          </a:p>
          <a:p>
            <a:r>
              <a:rPr lang="en-US" dirty="0" smtClean="0"/>
              <a:t>1GB of RAM or more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Instructions</a:t>
            </a:r>
            <a:br>
              <a:rPr lang="en-US" dirty="0" smtClean="0"/>
            </a:br>
            <a:r>
              <a:rPr lang="en-US" dirty="0" smtClean="0"/>
              <a:t>Against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Connect4 File Into Eclipse</a:t>
            </a:r>
          </a:p>
          <a:p>
            <a:r>
              <a:rPr lang="en-US" dirty="0" smtClean="0"/>
              <a:t>Open Connect4 Project</a:t>
            </a:r>
          </a:p>
          <a:p>
            <a:r>
              <a:rPr lang="en-US" dirty="0" smtClean="0"/>
              <a:t>Hit Play button (Green Button With Arrow)</a:t>
            </a:r>
          </a:p>
          <a:p>
            <a:r>
              <a:rPr lang="en-US" dirty="0" smtClean="0"/>
              <a:t>Enter Level of Difficulty</a:t>
            </a:r>
          </a:p>
          <a:p>
            <a:r>
              <a:rPr lang="en-US" dirty="0" smtClean="0"/>
              <a:t>Enjoy the Game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Our Connect Four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Critical Thinking and Strategy</a:t>
            </a:r>
          </a:p>
          <a:p>
            <a:r>
              <a:rPr lang="en-US" dirty="0" smtClean="0"/>
              <a:t>Develop Skill Level at Connect Four</a:t>
            </a:r>
          </a:p>
          <a:p>
            <a:r>
              <a:rPr lang="en-US" dirty="0" smtClean="0"/>
              <a:t>Classic Game for all ages</a:t>
            </a:r>
          </a:p>
          <a:p>
            <a:r>
              <a:rPr lang="en-US" dirty="0" smtClean="0"/>
              <a:t>Very Fun Game to play when Bored</a:t>
            </a:r>
          </a:p>
          <a:p>
            <a:r>
              <a:rPr lang="en-US" dirty="0" smtClean="0"/>
              <a:t>Can Play with anyone in the world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  <a:endParaRPr lang="en-US" dirty="0"/>
          </a:p>
        </p:txBody>
      </p:sp>
      <p:pic>
        <p:nvPicPr>
          <p:cNvPr id="4" name="Picture 3" descr="Screen shot 2014-05-27 at 10.05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66" y="1282699"/>
            <a:ext cx="6781800" cy="55753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Connect Four played on Grid World Interface</a:t>
            </a:r>
          </a:p>
          <a:p>
            <a:endParaRPr lang="en-US" dirty="0" smtClean="0"/>
          </a:p>
          <a:p>
            <a:r>
              <a:rPr lang="en-US" dirty="0" smtClean="0"/>
              <a:t>Has Easy, Medium, Hard AI Options</a:t>
            </a:r>
          </a:p>
          <a:p>
            <a:endParaRPr lang="en-US" dirty="0" smtClean="0"/>
          </a:p>
          <a:p>
            <a:r>
              <a:rPr lang="en-US" dirty="0" smtClean="0"/>
              <a:t>Can Play With Friends Online Using Networked Connect </a:t>
            </a:r>
            <a:r>
              <a:rPr lang="en-US" dirty="0" smtClean="0"/>
              <a:t>Four (failed)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Different?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287379"/>
          <a:ext cx="7770813" cy="541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271"/>
                <a:gridCol w="2590271"/>
                <a:gridCol w="2590271"/>
              </a:tblGrid>
              <a:tr h="915993">
                <a:tc>
                  <a:txBody>
                    <a:bodyPr/>
                    <a:lstStyle/>
                    <a:p>
                      <a:r>
                        <a:rPr lang="en-US" dirty="0" smtClean="0"/>
                        <a:t>Vishwa Kode </a:t>
                      </a:r>
                    </a:p>
                    <a:p>
                      <a:r>
                        <a:rPr lang="en-US" dirty="0" smtClean="0"/>
                        <a:t>(Project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Joseph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Anshuman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Dikhit</a:t>
                      </a:r>
                      <a:endParaRPr lang="en-US" dirty="0"/>
                    </a:p>
                  </a:txBody>
                  <a:tcPr/>
                </a:tc>
              </a:tr>
              <a:tr h="4503171">
                <a:tc>
                  <a:txBody>
                    <a:bodyPr/>
                    <a:lstStyle/>
                    <a:p>
                      <a:r>
                        <a:rPr lang="en-US" dirty="0" smtClean="0"/>
                        <a:t>-Classes:</a:t>
                      </a:r>
                    </a:p>
                    <a:p>
                      <a:r>
                        <a:rPr lang="en-US" baseline="0" dirty="0" smtClean="0"/>
                        <a:t>    -Piece</a:t>
                      </a:r>
                    </a:p>
                    <a:p>
                      <a:r>
                        <a:rPr lang="en-US" baseline="0" dirty="0" smtClean="0"/>
                        <a:t>    -</a:t>
                      </a:r>
                      <a:r>
                        <a:rPr lang="en-US" baseline="0" dirty="0" err="1" smtClean="0"/>
                        <a:t>PieceDisplay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-</a:t>
                      </a:r>
                      <a:r>
                        <a:rPr lang="en-US" baseline="0" dirty="0" err="1" smtClean="0"/>
                        <a:t>ConnectPlayer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-Prioritize</a:t>
                      </a:r>
                    </a:p>
                    <a:p>
                      <a:r>
                        <a:rPr lang="en-US" baseline="0" dirty="0" smtClean="0"/>
                        <a:t>    -Connect Runner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-Documentation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-Specifications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Testing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-Project Write</a:t>
                      </a:r>
                      <a:r>
                        <a:rPr lang="en-US" baseline="0" dirty="0" smtClean="0"/>
                        <a:t> Up and   </a:t>
                      </a:r>
                    </a:p>
                    <a:p>
                      <a:r>
                        <a:rPr lang="en-US" baseline="0" dirty="0" smtClean="0"/>
                        <a:t> Power Point </a:t>
                      </a:r>
                    </a:p>
                    <a:p>
                      <a:r>
                        <a:rPr lang="en-US" baseline="0" dirty="0" smtClean="0"/>
                        <a:t> Presentation</a:t>
                      </a:r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-Classes:</a:t>
                      </a:r>
                    </a:p>
                    <a:p>
                      <a:r>
                        <a:rPr lang="en-US" dirty="0" smtClean="0"/>
                        <a:t>    - </a:t>
                      </a:r>
                      <a:r>
                        <a:rPr lang="en-US" dirty="0" err="1" smtClean="0"/>
                        <a:t>EasyAI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-</a:t>
                      </a:r>
                      <a:r>
                        <a:rPr lang="en-US" dirty="0" err="1" smtClean="0"/>
                        <a:t>Medium</a:t>
                      </a:r>
                      <a:r>
                        <a:rPr lang="en-US" baseline="0" dirty="0" err="1" smtClean="0"/>
                        <a:t>AI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-</a:t>
                      </a:r>
                      <a:r>
                        <a:rPr lang="en-US" dirty="0" err="1" smtClean="0"/>
                        <a:t>HardAI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-</a:t>
                      </a:r>
                      <a:r>
                        <a:rPr lang="en-US" dirty="0" err="1" smtClean="0"/>
                        <a:t>Connect</a:t>
                      </a:r>
                      <a:r>
                        <a:rPr lang="en-US" baseline="0" dirty="0" err="1" smtClean="0"/>
                        <a:t>W</a:t>
                      </a:r>
                      <a:r>
                        <a:rPr lang="en-US" dirty="0" err="1" smtClean="0"/>
                        <a:t>orld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-Documentation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-Specifications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Testing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-Final Project Write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-Classes:</a:t>
                      </a:r>
                    </a:p>
                    <a:p>
                      <a:r>
                        <a:rPr lang="en-US" dirty="0" smtClean="0"/>
                        <a:t>    -Board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-Networking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-PowerPoint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-Final Project Write Up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AI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Prioritize to rate different locations on the board</a:t>
            </a:r>
          </a:p>
          <a:p>
            <a:r>
              <a:rPr lang="en-US" dirty="0" smtClean="0"/>
              <a:t>Rates by looking at chains of chips</a:t>
            </a:r>
          </a:p>
          <a:p>
            <a:r>
              <a:rPr lang="en-US" dirty="0" smtClean="0"/>
              <a:t>Picks locations with the longest chain of chips</a:t>
            </a:r>
          </a:p>
          <a:p>
            <a:r>
              <a:rPr lang="en-US" dirty="0" smtClean="0"/>
              <a:t>Makes sure to block opponent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qdasdaewfads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131" y="-21864"/>
            <a:ext cx="6929360" cy="687986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AI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the same as Hard AI except a little differently</a:t>
            </a:r>
          </a:p>
          <a:p>
            <a:r>
              <a:rPr lang="en-US" dirty="0" smtClean="0"/>
              <a:t>Doesn’t always make the move with the best rating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AI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the list of allowed moves</a:t>
            </a:r>
          </a:p>
          <a:p>
            <a:r>
              <a:rPr lang="en-US" dirty="0" smtClean="0"/>
              <a:t>Randomly makes a move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Player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where the user clicks</a:t>
            </a:r>
          </a:p>
          <a:p>
            <a:r>
              <a:rPr lang="en-US" dirty="0" smtClean="0"/>
              <a:t>Places the piece in the lowest part of the column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426</TotalTime>
  <Words>655</Words>
  <Application>Microsoft Macintosh PowerPoint</Application>
  <PresentationFormat>On-screen Show (4:3)</PresentationFormat>
  <Paragraphs>143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Folio</vt:lpstr>
      <vt:lpstr>    FunGamesInc. Presents:  Connect Four  (With Networking)  </vt:lpstr>
      <vt:lpstr>What is Connect Four?</vt:lpstr>
      <vt:lpstr>What’s Different?</vt:lpstr>
      <vt:lpstr>Responsibilities</vt:lpstr>
      <vt:lpstr>Hard AI Implementation</vt:lpstr>
      <vt:lpstr>PowerPoint Presentation</vt:lpstr>
      <vt:lpstr>Medium AI Implementation</vt:lpstr>
      <vt:lpstr>Easy AI Implementation</vt:lpstr>
      <vt:lpstr>Human Player Implementation</vt:lpstr>
      <vt:lpstr>Non-Hierarchical Classes</vt:lpstr>
      <vt:lpstr>Game Implementation</vt:lpstr>
      <vt:lpstr>ConnectGame Code</vt:lpstr>
      <vt:lpstr>Runner Implementation</vt:lpstr>
      <vt:lpstr>PowerPoint Presentation</vt:lpstr>
      <vt:lpstr>What Is Networking?</vt:lpstr>
      <vt:lpstr>How We (Tried to) Implement Networking</vt:lpstr>
      <vt:lpstr>Networking Code</vt:lpstr>
      <vt:lpstr>Networking Code</vt:lpstr>
      <vt:lpstr>EasyAI Server and Client</vt:lpstr>
      <vt:lpstr>Developmental Timeline</vt:lpstr>
      <vt:lpstr>Technical Requirements</vt:lpstr>
      <vt:lpstr>Installation Instructions Against AI</vt:lpstr>
      <vt:lpstr>Why Our Connect Four Game?</vt:lpstr>
      <vt:lpstr>Thanks For Listening</vt:lpstr>
    </vt:vector>
  </TitlesOfParts>
  <Company>Newpath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FunGamesInc. Presents:  Connect Four  (With Networking)  </dc:title>
  <dc:creator>Srini Kode</dc:creator>
  <cp:lastModifiedBy>Aniruddh Dikhit</cp:lastModifiedBy>
  <cp:revision>18</cp:revision>
  <dcterms:created xsi:type="dcterms:W3CDTF">2014-05-28T04:59:43Z</dcterms:created>
  <dcterms:modified xsi:type="dcterms:W3CDTF">2014-05-28T07:43:27Z</dcterms:modified>
</cp:coreProperties>
</file>