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sldIdLst>
    <p:sldId id="256" r:id="rId2"/>
    <p:sldId id="257" r:id="rId3"/>
    <p:sldId id="258" r:id="rId4"/>
    <p:sldId id="259" r:id="rId5"/>
    <p:sldId id="263" r:id="rId6"/>
    <p:sldId id="284" r:id="rId7"/>
    <p:sldId id="265" r:id="rId8"/>
    <p:sldId id="267" r:id="rId9"/>
    <p:sldId id="269" r:id="rId10"/>
    <p:sldId id="261" r:id="rId11"/>
    <p:sldId id="271" r:id="rId12"/>
    <p:sldId id="262" r:id="rId13"/>
    <p:sldId id="272" r:id="rId14"/>
    <p:sldId id="285" r:id="rId15"/>
    <p:sldId id="277" r:id="rId16"/>
    <p:sldId id="278" r:id="rId17"/>
    <p:sldId id="279" r:id="rId18"/>
    <p:sldId id="286" r:id="rId19"/>
    <p:sldId id="287" r:id="rId20"/>
    <p:sldId id="275" r:id="rId21"/>
    <p:sldId id="276" r:id="rId22"/>
    <p:sldId id="280" r:id="rId23"/>
    <p:sldId id="282" r:id="rId24"/>
    <p:sldId id="28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4" autoAdjust="0"/>
    <p:restoredTop sz="94660"/>
  </p:normalViewPr>
  <p:slideViewPr>
    <p:cSldViewPr snapToGrid="0" snapToObjects="1">
      <p:cViewPr varScale="1">
        <p:scale>
          <a:sx n="79" d="100"/>
          <a:sy n="79" d="100"/>
        </p:scale>
        <p:origin x="-78" y="-7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5B7031-021C-5149-9755-3C70EC673786}"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EE299811-8F7D-8F4C-B7AA-2F14DD264B5F}">
      <dgm:prSet phldrT="[Text]"/>
      <dgm:spPr/>
      <dgm:t>
        <a:bodyPr/>
        <a:lstStyle/>
        <a:p>
          <a:r>
            <a:rPr lang="en-US" dirty="0" smtClean="0"/>
            <a:t>Game</a:t>
          </a:r>
          <a:endParaRPr lang="en-US" dirty="0"/>
        </a:p>
      </dgm:t>
    </dgm:pt>
    <dgm:pt modelId="{2F7602A2-2048-0046-B916-4F752F008AA8}" type="parTrans" cxnId="{CFF18E71-A5B6-8C44-8A9B-AD23D7D28B9D}">
      <dgm:prSet/>
      <dgm:spPr/>
      <dgm:t>
        <a:bodyPr/>
        <a:lstStyle/>
        <a:p>
          <a:endParaRPr lang="en-US"/>
        </a:p>
      </dgm:t>
    </dgm:pt>
    <dgm:pt modelId="{B7E98D69-F4A3-9B47-BDBD-FE3094FE1BFC}" type="sibTrans" cxnId="{CFF18E71-A5B6-8C44-8A9B-AD23D7D28B9D}">
      <dgm:prSet/>
      <dgm:spPr/>
      <dgm:t>
        <a:bodyPr/>
        <a:lstStyle/>
        <a:p>
          <a:endParaRPr lang="en-US"/>
        </a:p>
      </dgm:t>
    </dgm:pt>
    <dgm:pt modelId="{08EEFF69-68A3-9443-8C9C-56F75592FEF5}">
      <dgm:prSet phldrT="[Text]"/>
      <dgm:spPr/>
      <dgm:t>
        <a:bodyPr/>
        <a:lstStyle/>
        <a:p>
          <a:r>
            <a:rPr lang="en-US" dirty="0" smtClean="0"/>
            <a:t>Board</a:t>
          </a:r>
          <a:endParaRPr lang="en-US" dirty="0"/>
        </a:p>
      </dgm:t>
    </dgm:pt>
    <dgm:pt modelId="{BC4327AA-D985-A64B-901D-90688199C012}" type="parTrans" cxnId="{35FB1EDE-2ED0-A84B-A6B2-8CBEB3BE5211}">
      <dgm:prSet/>
      <dgm:spPr/>
      <dgm:t>
        <a:bodyPr/>
        <a:lstStyle/>
        <a:p>
          <a:endParaRPr lang="en-US"/>
        </a:p>
      </dgm:t>
    </dgm:pt>
    <dgm:pt modelId="{A89EEA80-F74D-4D4F-A806-85D5AE42C44F}" type="sibTrans" cxnId="{35FB1EDE-2ED0-A84B-A6B2-8CBEB3BE5211}">
      <dgm:prSet/>
      <dgm:spPr/>
      <dgm:t>
        <a:bodyPr/>
        <a:lstStyle/>
        <a:p>
          <a:endParaRPr lang="en-US"/>
        </a:p>
      </dgm:t>
    </dgm:pt>
    <dgm:pt modelId="{CB0842CB-A422-E148-B433-5328192B2B4D}">
      <dgm:prSet phldrT="[Text]"/>
      <dgm:spPr/>
      <dgm:t>
        <a:bodyPr/>
        <a:lstStyle/>
        <a:p>
          <a:r>
            <a:rPr lang="en-US" dirty="0" smtClean="0"/>
            <a:t>Runner</a:t>
          </a:r>
          <a:endParaRPr lang="en-US" dirty="0"/>
        </a:p>
      </dgm:t>
    </dgm:pt>
    <dgm:pt modelId="{EB353037-4731-1448-A3BE-96D93230892C}" type="parTrans" cxnId="{62783447-7394-6E49-A503-3CBF83064B46}">
      <dgm:prSet/>
      <dgm:spPr/>
      <dgm:t>
        <a:bodyPr/>
        <a:lstStyle/>
        <a:p>
          <a:endParaRPr lang="en-US"/>
        </a:p>
      </dgm:t>
    </dgm:pt>
    <dgm:pt modelId="{7033AD94-D751-BA40-A8F6-790E773A438D}" type="sibTrans" cxnId="{62783447-7394-6E49-A503-3CBF83064B46}">
      <dgm:prSet/>
      <dgm:spPr/>
      <dgm:t>
        <a:bodyPr/>
        <a:lstStyle/>
        <a:p>
          <a:endParaRPr lang="en-US"/>
        </a:p>
      </dgm:t>
    </dgm:pt>
    <dgm:pt modelId="{3CE7F220-1610-2542-ABBA-40BE9E4B3093}" type="pres">
      <dgm:prSet presAssocID="{FF5B7031-021C-5149-9755-3C70EC673786}" presName="diagram" presStyleCnt="0">
        <dgm:presLayoutVars>
          <dgm:dir/>
          <dgm:resizeHandles val="exact"/>
        </dgm:presLayoutVars>
      </dgm:prSet>
      <dgm:spPr/>
      <dgm:t>
        <a:bodyPr/>
        <a:lstStyle/>
        <a:p>
          <a:endParaRPr lang="en-US"/>
        </a:p>
      </dgm:t>
    </dgm:pt>
    <dgm:pt modelId="{9DBB2AFC-116E-FE47-BA2C-C2584987F39E}" type="pres">
      <dgm:prSet presAssocID="{EE299811-8F7D-8F4C-B7AA-2F14DD264B5F}" presName="node" presStyleLbl="node1" presStyleIdx="0" presStyleCnt="3">
        <dgm:presLayoutVars>
          <dgm:bulletEnabled val="1"/>
        </dgm:presLayoutVars>
      </dgm:prSet>
      <dgm:spPr/>
      <dgm:t>
        <a:bodyPr/>
        <a:lstStyle/>
        <a:p>
          <a:endParaRPr lang="en-US"/>
        </a:p>
      </dgm:t>
    </dgm:pt>
    <dgm:pt modelId="{D8EECE00-FCAF-C844-80D2-47333E4A37F7}" type="pres">
      <dgm:prSet presAssocID="{B7E98D69-F4A3-9B47-BDBD-FE3094FE1BFC}" presName="sibTrans" presStyleCnt="0"/>
      <dgm:spPr/>
    </dgm:pt>
    <dgm:pt modelId="{FDCD724C-15AC-BE47-ADD9-C73205ECEA97}" type="pres">
      <dgm:prSet presAssocID="{08EEFF69-68A3-9443-8C9C-56F75592FEF5}" presName="node" presStyleLbl="node1" presStyleIdx="1" presStyleCnt="3">
        <dgm:presLayoutVars>
          <dgm:bulletEnabled val="1"/>
        </dgm:presLayoutVars>
      </dgm:prSet>
      <dgm:spPr/>
      <dgm:t>
        <a:bodyPr/>
        <a:lstStyle/>
        <a:p>
          <a:endParaRPr lang="en-US"/>
        </a:p>
      </dgm:t>
    </dgm:pt>
    <dgm:pt modelId="{C451AFB9-28C3-6443-95F7-6F878F7D63F2}" type="pres">
      <dgm:prSet presAssocID="{A89EEA80-F74D-4D4F-A806-85D5AE42C44F}" presName="sibTrans" presStyleCnt="0"/>
      <dgm:spPr/>
    </dgm:pt>
    <dgm:pt modelId="{D020A752-5EF6-6345-90B8-52E904334443}" type="pres">
      <dgm:prSet presAssocID="{CB0842CB-A422-E148-B433-5328192B2B4D}" presName="node" presStyleLbl="node1" presStyleIdx="2" presStyleCnt="3">
        <dgm:presLayoutVars>
          <dgm:bulletEnabled val="1"/>
        </dgm:presLayoutVars>
      </dgm:prSet>
      <dgm:spPr/>
      <dgm:t>
        <a:bodyPr/>
        <a:lstStyle/>
        <a:p>
          <a:endParaRPr lang="en-US"/>
        </a:p>
      </dgm:t>
    </dgm:pt>
  </dgm:ptLst>
  <dgm:cxnLst>
    <dgm:cxn modelId="{35FB1EDE-2ED0-A84B-A6B2-8CBEB3BE5211}" srcId="{FF5B7031-021C-5149-9755-3C70EC673786}" destId="{08EEFF69-68A3-9443-8C9C-56F75592FEF5}" srcOrd="1" destOrd="0" parTransId="{BC4327AA-D985-A64B-901D-90688199C012}" sibTransId="{A89EEA80-F74D-4D4F-A806-85D5AE42C44F}"/>
    <dgm:cxn modelId="{C3BF2DF4-34DA-EF42-BFBC-29FB3633E51B}" type="presOf" srcId="{EE299811-8F7D-8F4C-B7AA-2F14DD264B5F}" destId="{9DBB2AFC-116E-FE47-BA2C-C2584987F39E}" srcOrd="0" destOrd="0" presId="urn:microsoft.com/office/officeart/2005/8/layout/default#2"/>
    <dgm:cxn modelId="{3328013A-1181-2D40-9B5E-B4C473C3B040}" type="presOf" srcId="{FF5B7031-021C-5149-9755-3C70EC673786}" destId="{3CE7F220-1610-2542-ABBA-40BE9E4B3093}" srcOrd="0" destOrd="0" presId="urn:microsoft.com/office/officeart/2005/8/layout/default#2"/>
    <dgm:cxn modelId="{71D2BC91-B939-444A-B52D-197D7083087E}" type="presOf" srcId="{08EEFF69-68A3-9443-8C9C-56F75592FEF5}" destId="{FDCD724C-15AC-BE47-ADD9-C73205ECEA97}" srcOrd="0" destOrd="0" presId="urn:microsoft.com/office/officeart/2005/8/layout/default#2"/>
    <dgm:cxn modelId="{CFF18E71-A5B6-8C44-8A9B-AD23D7D28B9D}" srcId="{FF5B7031-021C-5149-9755-3C70EC673786}" destId="{EE299811-8F7D-8F4C-B7AA-2F14DD264B5F}" srcOrd="0" destOrd="0" parTransId="{2F7602A2-2048-0046-B916-4F752F008AA8}" sibTransId="{B7E98D69-F4A3-9B47-BDBD-FE3094FE1BFC}"/>
    <dgm:cxn modelId="{2BB28DEE-9723-6B4E-9ABC-6F8ED69228DE}" type="presOf" srcId="{CB0842CB-A422-E148-B433-5328192B2B4D}" destId="{D020A752-5EF6-6345-90B8-52E904334443}" srcOrd="0" destOrd="0" presId="urn:microsoft.com/office/officeart/2005/8/layout/default#2"/>
    <dgm:cxn modelId="{62783447-7394-6E49-A503-3CBF83064B46}" srcId="{FF5B7031-021C-5149-9755-3C70EC673786}" destId="{CB0842CB-A422-E148-B433-5328192B2B4D}" srcOrd="2" destOrd="0" parTransId="{EB353037-4731-1448-A3BE-96D93230892C}" sibTransId="{7033AD94-D751-BA40-A8F6-790E773A438D}"/>
    <dgm:cxn modelId="{8E8452E2-B611-3241-A255-1FC48495134E}" type="presParOf" srcId="{3CE7F220-1610-2542-ABBA-40BE9E4B3093}" destId="{9DBB2AFC-116E-FE47-BA2C-C2584987F39E}" srcOrd="0" destOrd="0" presId="urn:microsoft.com/office/officeart/2005/8/layout/default#2"/>
    <dgm:cxn modelId="{DF1C8518-4111-4A4D-B445-BDCCFC55845B}" type="presParOf" srcId="{3CE7F220-1610-2542-ABBA-40BE9E4B3093}" destId="{D8EECE00-FCAF-C844-80D2-47333E4A37F7}" srcOrd="1" destOrd="0" presId="urn:microsoft.com/office/officeart/2005/8/layout/default#2"/>
    <dgm:cxn modelId="{366BE6BF-4088-5142-804B-5B8D09122BF9}" type="presParOf" srcId="{3CE7F220-1610-2542-ABBA-40BE9E4B3093}" destId="{FDCD724C-15AC-BE47-ADD9-C73205ECEA97}" srcOrd="2" destOrd="0" presId="urn:microsoft.com/office/officeart/2005/8/layout/default#2"/>
    <dgm:cxn modelId="{7F87AAB3-81B5-A944-8C07-FB6DB80A7926}" type="presParOf" srcId="{3CE7F220-1610-2542-ABBA-40BE9E4B3093}" destId="{C451AFB9-28C3-6443-95F7-6F878F7D63F2}" srcOrd="3" destOrd="0" presId="urn:microsoft.com/office/officeart/2005/8/layout/default#2"/>
    <dgm:cxn modelId="{AF825F88-DB2E-C343-9415-23150B17E347}" type="presParOf" srcId="{3CE7F220-1610-2542-ABBA-40BE9E4B3093}" destId="{D020A752-5EF6-6345-90B8-52E904334443}" srcOrd="4" destOrd="0" presId="urn:microsoft.com/office/officeart/2005/8/layout/defaul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DCE43-EDDA-6148-A162-EE2FC58CC58A}"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014BFDF-B898-E74C-BDDF-3A757E178839}">
      <dgm:prSet phldrT="[Text]"/>
      <dgm:spPr/>
      <dgm:t>
        <a:bodyPr/>
        <a:lstStyle/>
        <a:p>
          <a:r>
            <a:rPr lang="en-US" dirty="0" smtClean="0"/>
            <a:t>Week 1</a:t>
          </a:r>
          <a:endParaRPr lang="en-US" dirty="0"/>
        </a:p>
      </dgm:t>
    </dgm:pt>
    <dgm:pt modelId="{40A67B27-13F3-F447-ADB0-66A6594650E5}" type="parTrans" cxnId="{846202EC-27E3-C249-960A-996FCCC7BF2C}">
      <dgm:prSet/>
      <dgm:spPr/>
      <dgm:t>
        <a:bodyPr/>
        <a:lstStyle/>
        <a:p>
          <a:endParaRPr lang="en-US"/>
        </a:p>
      </dgm:t>
    </dgm:pt>
    <dgm:pt modelId="{5E758614-8E9A-7D47-AED8-C738EAC0D416}" type="sibTrans" cxnId="{846202EC-27E3-C249-960A-996FCCC7BF2C}">
      <dgm:prSet/>
      <dgm:spPr/>
      <dgm:t>
        <a:bodyPr/>
        <a:lstStyle/>
        <a:p>
          <a:endParaRPr lang="en-US"/>
        </a:p>
      </dgm:t>
    </dgm:pt>
    <dgm:pt modelId="{57E117C2-448E-EB4F-A9CC-99CBAEA313D0}">
      <dgm:prSet phldrT="[Text]"/>
      <dgm:spPr/>
      <dgm:t>
        <a:bodyPr/>
        <a:lstStyle/>
        <a:p>
          <a:r>
            <a:rPr lang="en-US" dirty="0" smtClean="0"/>
            <a:t>Chose Connect Four As Our Game</a:t>
          </a:r>
          <a:endParaRPr lang="en-US" dirty="0"/>
        </a:p>
      </dgm:t>
    </dgm:pt>
    <dgm:pt modelId="{4ED8E72B-78EC-434D-B0D4-5DB3DDD39957}" type="parTrans" cxnId="{3D06537F-F6B9-904B-9B7A-BC59013492B2}">
      <dgm:prSet/>
      <dgm:spPr/>
      <dgm:t>
        <a:bodyPr/>
        <a:lstStyle/>
        <a:p>
          <a:endParaRPr lang="en-US"/>
        </a:p>
      </dgm:t>
    </dgm:pt>
    <dgm:pt modelId="{455ECECB-2EED-7749-932B-38C11DBB169D}" type="sibTrans" cxnId="{3D06537F-F6B9-904B-9B7A-BC59013492B2}">
      <dgm:prSet/>
      <dgm:spPr/>
      <dgm:t>
        <a:bodyPr/>
        <a:lstStyle/>
        <a:p>
          <a:endParaRPr lang="en-US"/>
        </a:p>
      </dgm:t>
    </dgm:pt>
    <dgm:pt modelId="{FD3E40C3-BC09-2045-B7A4-EE455AA13DCA}">
      <dgm:prSet phldrT="[Text]"/>
      <dgm:spPr/>
      <dgm:t>
        <a:bodyPr/>
        <a:lstStyle/>
        <a:p>
          <a:r>
            <a:rPr lang="en-US" dirty="0" smtClean="0"/>
            <a:t>Decided Plans, Responsibilities and Timeline</a:t>
          </a:r>
          <a:endParaRPr lang="en-US" dirty="0"/>
        </a:p>
      </dgm:t>
    </dgm:pt>
    <dgm:pt modelId="{C838E7A6-9607-9041-99D5-219A53FD39DD}" type="parTrans" cxnId="{40DD4DD6-8320-934B-98FF-313B061B7753}">
      <dgm:prSet/>
      <dgm:spPr/>
      <dgm:t>
        <a:bodyPr/>
        <a:lstStyle/>
        <a:p>
          <a:endParaRPr lang="en-US"/>
        </a:p>
      </dgm:t>
    </dgm:pt>
    <dgm:pt modelId="{92550E7A-C12B-9745-881C-68AD434853E3}" type="sibTrans" cxnId="{40DD4DD6-8320-934B-98FF-313B061B7753}">
      <dgm:prSet/>
      <dgm:spPr/>
      <dgm:t>
        <a:bodyPr/>
        <a:lstStyle/>
        <a:p>
          <a:endParaRPr lang="en-US"/>
        </a:p>
      </dgm:t>
    </dgm:pt>
    <dgm:pt modelId="{42F7DB36-B5C7-D342-80B7-F0EE6CB0EDC1}">
      <dgm:prSet phldrT="[Text]"/>
      <dgm:spPr/>
      <dgm:t>
        <a:bodyPr/>
        <a:lstStyle/>
        <a:p>
          <a:r>
            <a:rPr lang="en-US" dirty="0" smtClean="0"/>
            <a:t>Week 2</a:t>
          </a:r>
          <a:endParaRPr lang="en-US" dirty="0"/>
        </a:p>
      </dgm:t>
    </dgm:pt>
    <dgm:pt modelId="{F8A664BD-CA2B-5445-9AED-E95A4BC2A8C6}" type="parTrans" cxnId="{A13A6E3C-3D71-3C42-82EB-AF35E6822306}">
      <dgm:prSet/>
      <dgm:spPr/>
      <dgm:t>
        <a:bodyPr/>
        <a:lstStyle/>
        <a:p>
          <a:endParaRPr lang="en-US"/>
        </a:p>
      </dgm:t>
    </dgm:pt>
    <dgm:pt modelId="{DF6A1490-6E12-EE49-92EA-F53E8A0E1DA1}" type="sibTrans" cxnId="{A13A6E3C-3D71-3C42-82EB-AF35E6822306}">
      <dgm:prSet/>
      <dgm:spPr/>
      <dgm:t>
        <a:bodyPr/>
        <a:lstStyle/>
        <a:p>
          <a:endParaRPr lang="en-US"/>
        </a:p>
      </dgm:t>
    </dgm:pt>
    <dgm:pt modelId="{02D3605B-4336-C740-BD0B-ACE40574EFF6}">
      <dgm:prSet phldrT="[Text]"/>
      <dgm:spPr/>
      <dgm:t>
        <a:bodyPr/>
        <a:lstStyle/>
        <a:p>
          <a:r>
            <a:rPr lang="en-US" dirty="0" smtClean="0"/>
            <a:t>Made the GUI</a:t>
          </a:r>
          <a:endParaRPr lang="en-US" dirty="0"/>
        </a:p>
      </dgm:t>
    </dgm:pt>
    <dgm:pt modelId="{9D38952B-8948-5647-8740-CF67EF41462F}" type="parTrans" cxnId="{CDF145E9-E82E-A042-A6B8-85CFF862F31C}">
      <dgm:prSet/>
      <dgm:spPr/>
      <dgm:t>
        <a:bodyPr/>
        <a:lstStyle/>
        <a:p>
          <a:endParaRPr lang="en-US"/>
        </a:p>
      </dgm:t>
    </dgm:pt>
    <dgm:pt modelId="{2B37E6D1-F223-5641-AB02-12297D8D2F86}" type="sibTrans" cxnId="{CDF145E9-E82E-A042-A6B8-85CFF862F31C}">
      <dgm:prSet/>
      <dgm:spPr/>
      <dgm:t>
        <a:bodyPr/>
        <a:lstStyle/>
        <a:p>
          <a:endParaRPr lang="en-US"/>
        </a:p>
      </dgm:t>
    </dgm:pt>
    <dgm:pt modelId="{27DEE510-AECB-8B42-9937-545E372E02B1}">
      <dgm:prSet phldrT="[Text]"/>
      <dgm:spPr/>
      <dgm:t>
        <a:bodyPr/>
        <a:lstStyle/>
        <a:p>
          <a:r>
            <a:rPr lang="en-US" dirty="0" smtClean="0"/>
            <a:t>Implemented Easy, Medium, Hard AI Logic and Code</a:t>
          </a:r>
          <a:endParaRPr lang="en-US" dirty="0"/>
        </a:p>
      </dgm:t>
    </dgm:pt>
    <dgm:pt modelId="{5EBC1D14-D9EA-1543-8E3C-DD1BCD20CDD9}" type="parTrans" cxnId="{4F343CA8-9041-B14D-A187-DB70AE8F3A14}">
      <dgm:prSet/>
      <dgm:spPr/>
      <dgm:t>
        <a:bodyPr/>
        <a:lstStyle/>
        <a:p>
          <a:endParaRPr lang="en-US"/>
        </a:p>
      </dgm:t>
    </dgm:pt>
    <dgm:pt modelId="{2E8BC61F-C76D-6841-B7C8-3E164DCE3A1C}" type="sibTrans" cxnId="{4F343CA8-9041-B14D-A187-DB70AE8F3A14}">
      <dgm:prSet/>
      <dgm:spPr/>
      <dgm:t>
        <a:bodyPr/>
        <a:lstStyle/>
        <a:p>
          <a:endParaRPr lang="en-US"/>
        </a:p>
      </dgm:t>
    </dgm:pt>
    <dgm:pt modelId="{32A4A458-D07E-D249-993D-87EE8388CAEA}">
      <dgm:prSet phldrT="[Text]"/>
      <dgm:spPr/>
      <dgm:t>
        <a:bodyPr/>
        <a:lstStyle/>
        <a:p>
          <a:r>
            <a:rPr lang="en-US" dirty="0" smtClean="0"/>
            <a:t>Week 3</a:t>
          </a:r>
          <a:endParaRPr lang="en-US" dirty="0"/>
        </a:p>
      </dgm:t>
    </dgm:pt>
    <dgm:pt modelId="{13F540C1-7091-A942-AB3F-4D83E71576B1}" type="parTrans" cxnId="{1A7432C1-D9ED-564F-ADA0-E4A4F7CD8CEF}">
      <dgm:prSet/>
      <dgm:spPr/>
      <dgm:t>
        <a:bodyPr/>
        <a:lstStyle/>
        <a:p>
          <a:endParaRPr lang="en-US"/>
        </a:p>
      </dgm:t>
    </dgm:pt>
    <dgm:pt modelId="{A3D4887A-D4E3-634E-AD34-5F7746C26772}" type="sibTrans" cxnId="{1A7432C1-D9ED-564F-ADA0-E4A4F7CD8CEF}">
      <dgm:prSet/>
      <dgm:spPr/>
      <dgm:t>
        <a:bodyPr/>
        <a:lstStyle/>
        <a:p>
          <a:endParaRPr lang="en-US"/>
        </a:p>
      </dgm:t>
    </dgm:pt>
    <dgm:pt modelId="{6054362E-677B-E244-AE1E-8FCDA278515D}">
      <dgm:prSet phldrT="[Text]"/>
      <dgm:spPr/>
      <dgm:t>
        <a:bodyPr/>
        <a:lstStyle/>
        <a:p>
          <a:r>
            <a:rPr lang="en-US" dirty="0" smtClean="0"/>
            <a:t>Integrated the AI Code into the Connect Four Game</a:t>
          </a:r>
          <a:endParaRPr lang="en-US" dirty="0"/>
        </a:p>
      </dgm:t>
    </dgm:pt>
    <dgm:pt modelId="{CE33476C-FA69-FD4E-9728-761972617CFA}" type="parTrans" cxnId="{D0123758-41B9-0B4B-8063-81BFA19E0AF5}">
      <dgm:prSet/>
      <dgm:spPr/>
      <dgm:t>
        <a:bodyPr/>
        <a:lstStyle/>
        <a:p>
          <a:endParaRPr lang="en-US"/>
        </a:p>
      </dgm:t>
    </dgm:pt>
    <dgm:pt modelId="{F0E40080-4A76-B549-A2F5-CF439E911ADB}" type="sibTrans" cxnId="{D0123758-41B9-0B4B-8063-81BFA19E0AF5}">
      <dgm:prSet/>
      <dgm:spPr/>
      <dgm:t>
        <a:bodyPr/>
        <a:lstStyle/>
        <a:p>
          <a:endParaRPr lang="en-US"/>
        </a:p>
      </dgm:t>
    </dgm:pt>
    <dgm:pt modelId="{848E6ADA-5FC1-5747-989C-5D8C4B439FB9}">
      <dgm:prSet phldrT="[Text]"/>
      <dgm:spPr/>
      <dgm:t>
        <a:bodyPr/>
        <a:lstStyle/>
        <a:p>
          <a:r>
            <a:rPr lang="en-US" dirty="0" smtClean="0"/>
            <a:t>Week 4</a:t>
          </a:r>
          <a:endParaRPr lang="en-US" dirty="0"/>
        </a:p>
      </dgm:t>
    </dgm:pt>
    <dgm:pt modelId="{4D5CBA00-1DF3-B74F-9442-1BE0D8E0E5FC}" type="parTrans" cxnId="{68334E59-EDF9-1B48-9DFC-2943AE67AD14}">
      <dgm:prSet/>
      <dgm:spPr/>
      <dgm:t>
        <a:bodyPr/>
        <a:lstStyle/>
        <a:p>
          <a:endParaRPr lang="en-US"/>
        </a:p>
      </dgm:t>
    </dgm:pt>
    <dgm:pt modelId="{FB92A09A-448F-BA48-8E24-DD2F450C1BD4}" type="sibTrans" cxnId="{68334E59-EDF9-1B48-9DFC-2943AE67AD14}">
      <dgm:prSet/>
      <dgm:spPr/>
      <dgm:t>
        <a:bodyPr/>
        <a:lstStyle/>
        <a:p>
          <a:endParaRPr lang="en-US"/>
        </a:p>
      </dgm:t>
    </dgm:pt>
    <dgm:pt modelId="{C9E2C9F7-D637-7D43-A338-AB8523C2ABE4}">
      <dgm:prSet phldrT="[Text]"/>
      <dgm:spPr/>
      <dgm:t>
        <a:bodyPr/>
        <a:lstStyle/>
        <a:p>
          <a:r>
            <a:rPr lang="en-US" dirty="0" smtClean="0"/>
            <a:t>Week 5</a:t>
          </a:r>
          <a:endParaRPr lang="en-US" dirty="0"/>
        </a:p>
      </dgm:t>
    </dgm:pt>
    <dgm:pt modelId="{0A67E595-81B8-A74F-8E4A-6A90309FDDFB}" type="parTrans" cxnId="{4F0698C2-4454-4943-A60C-7B891626CE1C}">
      <dgm:prSet/>
      <dgm:spPr/>
      <dgm:t>
        <a:bodyPr/>
        <a:lstStyle/>
        <a:p>
          <a:endParaRPr lang="en-US"/>
        </a:p>
      </dgm:t>
    </dgm:pt>
    <dgm:pt modelId="{530766BF-8687-8145-A9CE-E3446B3CCF0D}" type="sibTrans" cxnId="{4F0698C2-4454-4943-A60C-7B891626CE1C}">
      <dgm:prSet/>
      <dgm:spPr/>
      <dgm:t>
        <a:bodyPr/>
        <a:lstStyle/>
        <a:p>
          <a:endParaRPr lang="en-US"/>
        </a:p>
      </dgm:t>
    </dgm:pt>
    <dgm:pt modelId="{6FA956E9-620B-554C-A73E-05E44AF4450A}">
      <dgm:prSet phldrT="[Text]"/>
      <dgm:spPr/>
      <dgm:t>
        <a:bodyPr/>
        <a:lstStyle/>
        <a:p>
          <a:r>
            <a:rPr lang="en-US" dirty="0" smtClean="0"/>
            <a:t>Finished </a:t>
          </a:r>
          <a:r>
            <a:rPr lang="en-US" dirty="0" err="1" smtClean="0"/>
            <a:t>Junit</a:t>
          </a:r>
          <a:r>
            <a:rPr lang="en-US" dirty="0" smtClean="0"/>
            <a:t> Testing </a:t>
          </a:r>
          <a:endParaRPr lang="en-US" dirty="0"/>
        </a:p>
      </dgm:t>
    </dgm:pt>
    <dgm:pt modelId="{60EFD555-79C3-C54B-AFBC-54DEC30A1FC8}" type="parTrans" cxnId="{2CDF5E96-AB6C-0B44-85D9-FD500C0F6A3C}">
      <dgm:prSet/>
      <dgm:spPr/>
      <dgm:t>
        <a:bodyPr/>
        <a:lstStyle/>
        <a:p>
          <a:endParaRPr lang="en-US"/>
        </a:p>
      </dgm:t>
    </dgm:pt>
    <dgm:pt modelId="{9E1EFED7-9F9F-A94C-9991-17935C703EFD}" type="sibTrans" cxnId="{2CDF5E96-AB6C-0B44-85D9-FD500C0F6A3C}">
      <dgm:prSet/>
      <dgm:spPr/>
      <dgm:t>
        <a:bodyPr/>
        <a:lstStyle/>
        <a:p>
          <a:endParaRPr lang="en-US"/>
        </a:p>
      </dgm:t>
    </dgm:pt>
    <dgm:pt modelId="{82A314DD-23B1-1042-B5AA-34D15FC5CF6E}">
      <dgm:prSet phldrT="[Text]"/>
      <dgm:spPr/>
      <dgm:t>
        <a:bodyPr/>
        <a:lstStyle/>
        <a:p>
          <a:r>
            <a:rPr lang="en-US" dirty="0" smtClean="0"/>
            <a:t>Debugged AI and GUI Code</a:t>
          </a:r>
          <a:endParaRPr lang="en-US" dirty="0"/>
        </a:p>
      </dgm:t>
    </dgm:pt>
    <dgm:pt modelId="{D1545D87-FA9A-6540-A605-7C0D2A371495}" type="parTrans" cxnId="{A6B982E8-0EB3-7A4A-B36E-23E0BC9AF641}">
      <dgm:prSet/>
      <dgm:spPr/>
      <dgm:t>
        <a:bodyPr/>
        <a:lstStyle/>
        <a:p>
          <a:endParaRPr lang="en-US"/>
        </a:p>
      </dgm:t>
    </dgm:pt>
    <dgm:pt modelId="{F6C30B30-5F03-9043-8BC2-5398AE3B5A16}" type="sibTrans" cxnId="{A6B982E8-0EB3-7A4A-B36E-23E0BC9AF641}">
      <dgm:prSet/>
      <dgm:spPr/>
      <dgm:t>
        <a:bodyPr/>
        <a:lstStyle/>
        <a:p>
          <a:endParaRPr lang="en-US"/>
        </a:p>
      </dgm:t>
    </dgm:pt>
    <dgm:pt modelId="{76B0BF92-04FD-5B4D-B217-D9BA20105F0C}">
      <dgm:prSet phldrT="[Text]"/>
      <dgm:spPr/>
      <dgm:t>
        <a:bodyPr/>
        <a:lstStyle/>
        <a:p>
          <a:r>
            <a:rPr lang="en-US" dirty="0" smtClean="0"/>
            <a:t>Completed Presentation and Final Specifications</a:t>
          </a:r>
          <a:endParaRPr lang="en-US" dirty="0"/>
        </a:p>
      </dgm:t>
    </dgm:pt>
    <dgm:pt modelId="{4F897AF1-CC2B-C841-A0BB-D99880F969F1}" type="parTrans" cxnId="{55F2F47C-FE4B-4947-A3EF-2F56A24DA568}">
      <dgm:prSet/>
      <dgm:spPr/>
      <dgm:t>
        <a:bodyPr/>
        <a:lstStyle/>
        <a:p>
          <a:endParaRPr lang="en-US"/>
        </a:p>
      </dgm:t>
    </dgm:pt>
    <dgm:pt modelId="{80301534-3414-7D48-9A7D-7D93CB03F95B}" type="sibTrans" cxnId="{55F2F47C-FE4B-4947-A3EF-2F56A24DA568}">
      <dgm:prSet/>
      <dgm:spPr/>
      <dgm:t>
        <a:bodyPr/>
        <a:lstStyle/>
        <a:p>
          <a:endParaRPr lang="en-US"/>
        </a:p>
      </dgm:t>
    </dgm:pt>
    <dgm:pt modelId="{F5971FF0-97A9-4D4F-8D28-9A7E3B3FE761}">
      <dgm:prSet phldrT="[Text]"/>
      <dgm:spPr/>
      <dgm:t>
        <a:bodyPr/>
        <a:lstStyle/>
        <a:p>
          <a:r>
            <a:rPr lang="en-US" dirty="0" smtClean="0"/>
            <a:t>Attempt at Integrating Networking</a:t>
          </a:r>
          <a:endParaRPr lang="en-US" dirty="0"/>
        </a:p>
      </dgm:t>
    </dgm:pt>
    <dgm:pt modelId="{5B1F28EC-E6F8-6349-90C4-F607121B2732}" type="parTrans" cxnId="{B2B2FFAC-25AC-4F44-923B-F720C47BEBF6}">
      <dgm:prSet/>
      <dgm:spPr/>
      <dgm:t>
        <a:bodyPr/>
        <a:lstStyle/>
        <a:p>
          <a:endParaRPr lang="en-US"/>
        </a:p>
      </dgm:t>
    </dgm:pt>
    <dgm:pt modelId="{237A44B3-3469-394C-84E9-4E1DCA68EB39}" type="sibTrans" cxnId="{B2B2FFAC-25AC-4F44-923B-F720C47BEBF6}">
      <dgm:prSet/>
      <dgm:spPr/>
      <dgm:t>
        <a:bodyPr/>
        <a:lstStyle/>
        <a:p>
          <a:endParaRPr lang="en-US"/>
        </a:p>
      </dgm:t>
    </dgm:pt>
    <dgm:pt modelId="{F41CBD81-404C-E745-B41B-A008C7608218}" type="pres">
      <dgm:prSet presAssocID="{9D7DCE43-EDDA-6148-A162-EE2FC58CC58A}" presName="Name0" presStyleCnt="0">
        <dgm:presLayoutVars>
          <dgm:dir/>
          <dgm:animLvl val="lvl"/>
          <dgm:resizeHandles val="exact"/>
        </dgm:presLayoutVars>
      </dgm:prSet>
      <dgm:spPr/>
      <dgm:t>
        <a:bodyPr/>
        <a:lstStyle/>
        <a:p>
          <a:endParaRPr lang="en-US"/>
        </a:p>
      </dgm:t>
    </dgm:pt>
    <dgm:pt modelId="{0846757D-7667-5F4D-A485-5B8B4AD5951E}" type="pres">
      <dgm:prSet presAssocID="{B014BFDF-B898-E74C-BDDF-3A757E178839}" presName="linNode" presStyleCnt="0"/>
      <dgm:spPr/>
    </dgm:pt>
    <dgm:pt modelId="{83F75F46-A7D6-D546-AEF0-D08F688BD658}" type="pres">
      <dgm:prSet presAssocID="{B014BFDF-B898-E74C-BDDF-3A757E178839}" presName="parentText" presStyleLbl="node1" presStyleIdx="0" presStyleCnt="5">
        <dgm:presLayoutVars>
          <dgm:chMax val="1"/>
          <dgm:bulletEnabled val="1"/>
        </dgm:presLayoutVars>
      </dgm:prSet>
      <dgm:spPr/>
      <dgm:t>
        <a:bodyPr/>
        <a:lstStyle/>
        <a:p>
          <a:endParaRPr lang="en-US"/>
        </a:p>
      </dgm:t>
    </dgm:pt>
    <dgm:pt modelId="{856E0697-C7B8-4B4A-B394-5A2C3E2E558D}" type="pres">
      <dgm:prSet presAssocID="{B014BFDF-B898-E74C-BDDF-3A757E178839}" presName="descendantText" presStyleLbl="alignAccFollowNode1" presStyleIdx="0" presStyleCnt="5">
        <dgm:presLayoutVars>
          <dgm:bulletEnabled val="1"/>
        </dgm:presLayoutVars>
      </dgm:prSet>
      <dgm:spPr/>
      <dgm:t>
        <a:bodyPr/>
        <a:lstStyle/>
        <a:p>
          <a:endParaRPr lang="en-US"/>
        </a:p>
      </dgm:t>
    </dgm:pt>
    <dgm:pt modelId="{C559B8BA-9895-3045-B51B-2AC3E9EB004E}" type="pres">
      <dgm:prSet presAssocID="{5E758614-8E9A-7D47-AED8-C738EAC0D416}" presName="sp" presStyleCnt="0"/>
      <dgm:spPr/>
    </dgm:pt>
    <dgm:pt modelId="{9F263C3D-070D-944C-98E5-2BB170AFA9CF}" type="pres">
      <dgm:prSet presAssocID="{42F7DB36-B5C7-D342-80B7-F0EE6CB0EDC1}" presName="linNode" presStyleCnt="0"/>
      <dgm:spPr/>
    </dgm:pt>
    <dgm:pt modelId="{AB7F75BA-AB4C-8545-BF37-F3A2D50D5659}" type="pres">
      <dgm:prSet presAssocID="{42F7DB36-B5C7-D342-80B7-F0EE6CB0EDC1}" presName="parentText" presStyleLbl="node1" presStyleIdx="1" presStyleCnt="5">
        <dgm:presLayoutVars>
          <dgm:chMax val="1"/>
          <dgm:bulletEnabled val="1"/>
        </dgm:presLayoutVars>
      </dgm:prSet>
      <dgm:spPr/>
      <dgm:t>
        <a:bodyPr/>
        <a:lstStyle/>
        <a:p>
          <a:endParaRPr lang="en-US"/>
        </a:p>
      </dgm:t>
    </dgm:pt>
    <dgm:pt modelId="{45DAC81C-2BFA-1448-BCEC-653F0960A040}" type="pres">
      <dgm:prSet presAssocID="{42F7DB36-B5C7-D342-80B7-F0EE6CB0EDC1}" presName="descendantText" presStyleLbl="alignAccFollowNode1" presStyleIdx="1" presStyleCnt="5">
        <dgm:presLayoutVars>
          <dgm:bulletEnabled val="1"/>
        </dgm:presLayoutVars>
      </dgm:prSet>
      <dgm:spPr/>
      <dgm:t>
        <a:bodyPr/>
        <a:lstStyle/>
        <a:p>
          <a:endParaRPr lang="en-US"/>
        </a:p>
      </dgm:t>
    </dgm:pt>
    <dgm:pt modelId="{DC6C14D7-947B-784A-9C31-1DEBED0045AE}" type="pres">
      <dgm:prSet presAssocID="{DF6A1490-6E12-EE49-92EA-F53E8A0E1DA1}" presName="sp" presStyleCnt="0"/>
      <dgm:spPr/>
    </dgm:pt>
    <dgm:pt modelId="{D247F98B-4B97-234D-8BAE-7ED6F4D1515E}" type="pres">
      <dgm:prSet presAssocID="{32A4A458-D07E-D249-993D-87EE8388CAEA}" presName="linNode" presStyleCnt="0"/>
      <dgm:spPr/>
    </dgm:pt>
    <dgm:pt modelId="{B72F2B7C-110C-D54A-875D-B3260D323E27}" type="pres">
      <dgm:prSet presAssocID="{32A4A458-D07E-D249-993D-87EE8388CAEA}" presName="parentText" presStyleLbl="node1" presStyleIdx="2" presStyleCnt="5">
        <dgm:presLayoutVars>
          <dgm:chMax val="1"/>
          <dgm:bulletEnabled val="1"/>
        </dgm:presLayoutVars>
      </dgm:prSet>
      <dgm:spPr/>
      <dgm:t>
        <a:bodyPr/>
        <a:lstStyle/>
        <a:p>
          <a:endParaRPr lang="en-US"/>
        </a:p>
      </dgm:t>
    </dgm:pt>
    <dgm:pt modelId="{5E8E41D1-FD20-9C4D-BD1B-7FFE495DA9D0}" type="pres">
      <dgm:prSet presAssocID="{32A4A458-D07E-D249-993D-87EE8388CAEA}" presName="descendantText" presStyleLbl="alignAccFollowNode1" presStyleIdx="2" presStyleCnt="5">
        <dgm:presLayoutVars>
          <dgm:bulletEnabled val="1"/>
        </dgm:presLayoutVars>
      </dgm:prSet>
      <dgm:spPr/>
      <dgm:t>
        <a:bodyPr/>
        <a:lstStyle/>
        <a:p>
          <a:endParaRPr lang="en-US"/>
        </a:p>
      </dgm:t>
    </dgm:pt>
    <dgm:pt modelId="{34C0C6E0-D7D4-364D-ACE5-6B7B5B18E17B}" type="pres">
      <dgm:prSet presAssocID="{A3D4887A-D4E3-634E-AD34-5F7746C26772}" presName="sp" presStyleCnt="0"/>
      <dgm:spPr/>
    </dgm:pt>
    <dgm:pt modelId="{886BD0ED-B5F7-004F-AEFF-8AE2EA50C436}" type="pres">
      <dgm:prSet presAssocID="{848E6ADA-5FC1-5747-989C-5D8C4B439FB9}" presName="linNode" presStyleCnt="0"/>
      <dgm:spPr/>
    </dgm:pt>
    <dgm:pt modelId="{5E1B08EB-5485-0144-963B-5DF980D5D82E}" type="pres">
      <dgm:prSet presAssocID="{848E6ADA-5FC1-5747-989C-5D8C4B439FB9}" presName="parentText" presStyleLbl="node1" presStyleIdx="3" presStyleCnt="5">
        <dgm:presLayoutVars>
          <dgm:chMax val="1"/>
          <dgm:bulletEnabled val="1"/>
        </dgm:presLayoutVars>
      </dgm:prSet>
      <dgm:spPr/>
      <dgm:t>
        <a:bodyPr/>
        <a:lstStyle/>
        <a:p>
          <a:endParaRPr lang="en-US"/>
        </a:p>
      </dgm:t>
    </dgm:pt>
    <dgm:pt modelId="{A8155454-DD96-3D4A-A30E-D804C22A463A}" type="pres">
      <dgm:prSet presAssocID="{848E6ADA-5FC1-5747-989C-5D8C4B439FB9}" presName="descendantText" presStyleLbl="alignAccFollowNode1" presStyleIdx="3" presStyleCnt="5">
        <dgm:presLayoutVars>
          <dgm:bulletEnabled val="1"/>
        </dgm:presLayoutVars>
      </dgm:prSet>
      <dgm:spPr/>
      <dgm:t>
        <a:bodyPr/>
        <a:lstStyle/>
        <a:p>
          <a:endParaRPr lang="en-US"/>
        </a:p>
      </dgm:t>
    </dgm:pt>
    <dgm:pt modelId="{70FB72D4-C244-3F4A-A4AF-638FE44A20C9}" type="pres">
      <dgm:prSet presAssocID="{FB92A09A-448F-BA48-8E24-DD2F450C1BD4}" presName="sp" presStyleCnt="0"/>
      <dgm:spPr/>
    </dgm:pt>
    <dgm:pt modelId="{C4E11712-BD76-A54B-9D0E-722AE3873C89}" type="pres">
      <dgm:prSet presAssocID="{C9E2C9F7-D637-7D43-A338-AB8523C2ABE4}" presName="linNode" presStyleCnt="0"/>
      <dgm:spPr/>
    </dgm:pt>
    <dgm:pt modelId="{3373B627-B53C-8C49-A234-488EBE331344}" type="pres">
      <dgm:prSet presAssocID="{C9E2C9F7-D637-7D43-A338-AB8523C2ABE4}" presName="parentText" presStyleLbl="node1" presStyleIdx="4" presStyleCnt="5">
        <dgm:presLayoutVars>
          <dgm:chMax val="1"/>
          <dgm:bulletEnabled val="1"/>
        </dgm:presLayoutVars>
      </dgm:prSet>
      <dgm:spPr/>
      <dgm:t>
        <a:bodyPr/>
        <a:lstStyle/>
        <a:p>
          <a:endParaRPr lang="en-US"/>
        </a:p>
      </dgm:t>
    </dgm:pt>
    <dgm:pt modelId="{BD278198-5D54-6E48-BE07-CCD6F3B407BE}" type="pres">
      <dgm:prSet presAssocID="{C9E2C9F7-D637-7D43-A338-AB8523C2ABE4}" presName="descendantText" presStyleLbl="alignAccFollowNode1" presStyleIdx="4" presStyleCnt="5">
        <dgm:presLayoutVars>
          <dgm:bulletEnabled val="1"/>
        </dgm:presLayoutVars>
      </dgm:prSet>
      <dgm:spPr/>
      <dgm:t>
        <a:bodyPr/>
        <a:lstStyle/>
        <a:p>
          <a:endParaRPr lang="en-US"/>
        </a:p>
      </dgm:t>
    </dgm:pt>
  </dgm:ptLst>
  <dgm:cxnLst>
    <dgm:cxn modelId="{40DD4DD6-8320-934B-98FF-313B061B7753}" srcId="{B014BFDF-B898-E74C-BDDF-3A757E178839}" destId="{FD3E40C3-BC09-2045-B7A4-EE455AA13DCA}" srcOrd="1" destOrd="0" parTransId="{C838E7A6-9607-9041-99D5-219A53FD39DD}" sibTransId="{92550E7A-C12B-9745-881C-68AD434853E3}"/>
    <dgm:cxn modelId="{A13A6E3C-3D71-3C42-82EB-AF35E6822306}" srcId="{9D7DCE43-EDDA-6148-A162-EE2FC58CC58A}" destId="{42F7DB36-B5C7-D342-80B7-F0EE6CB0EDC1}" srcOrd="1" destOrd="0" parTransId="{F8A664BD-CA2B-5445-9AED-E95A4BC2A8C6}" sibTransId="{DF6A1490-6E12-EE49-92EA-F53E8A0E1DA1}"/>
    <dgm:cxn modelId="{2F9F4CCB-4C6D-994B-A6D0-4EEEFFD6A588}" type="presOf" srcId="{6FA956E9-620B-554C-A73E-05E44AF4450A}" destId="{A8155454-DD96-3D4A-A30E-D804C22A463A}" srcOrd="0" destOrd="1" presId="urn:microsoft.com/office/officeart/2005/8/layout/vList5"/>
    <dgm:cxn modelId="{1A7432C1-D9ED-564F-ADA0-E4A4F7CD8CEF}" srcId="{9D7DCE43-EDDA-6148-A162-EE2FC58CC58A}" destId="{32A4A458-D07E-D249-993D-87EE8388CAEA}" srcOrd="2" destOrd="0" parTransId="{13F540C1-7091-A942-AB3F-4D83E71576B1}" sibTransId="{A3D4887A-D4E3-634E-AD34-5F7746C26772}"/>
    <dgm:cxn modelId="{8798DE86-2E84-6846-88A1-B92099347D6B}" type="presOf" srcId="{B014BFDF-B898-E74C-BDDF-3A757E178839}" destId="{83F75F46-A7D6-D546-AEF0-D08F688BD658}" srcOrd="0" destOrd="0" presId="urn:microsoft.com/office/officeart/2005/8/layout/vList5"/>
    <dgm:cxn modelId="{70716DD8-E04F-5344-B5C9-EA7666C2A3AE}" type="presOf" srcId="{76B0BF92-04FD-5B4D-B217-D9BA20105F0C}" destId="{BD278198-5D54-6E48-BE07-CCD6F3B407BE}" srcOrd="0" destOrd="1" presId="urn:microsoft.com/office/officeart/2005/8/layout/vList5"/>
    <dgm:cxn modelId="{3D06537F-F6B9-904B-9B7A-BC59013492B2}" srcId="{B014BFDF-B898-E74C-BDDF-3A757E178839}" destId="{57E117C2-448E-EB4F-A9CC-99CBAEA313D0}" srcOrd="0" destOrd="0" parTransId="{4ED8E72B-78EC-434D-B0D4-5DB3DDD39957}" sibTransId="{455ECECB-2EED-7749-932B-38C11DBB169D}"/>
    <dgm:cxn modelId="{AF3D58E9-9384-8F45-AAF8-3FD4FA6818F1}" type="presOf" srcId="{6054362E-677B-E244-AE1E-8FCDA278515D}" destId="{5E8E41D1-FD20-9C4D-BD1B-7FFE495DA9D0}" srcOrd="0" destOrd="0" presId="urn:microsoft.com/office/officeart/2005/8/layout/vList5"/>
    <dgm:cxn modelId="{6F56AF3D-9403-AE4A-A467-4B432388C115}" type="presOf" srcId="{C9E2C9F7-D637-7D43-A338-AB8523C2ABE4}" destId="{3373B627-B53C-8C49-A234-488EBE331344}" srcOrd="0" destOrd="0" presId="urn:microsoft.com/office/officeart/2005/8/layout/vList5"/>
    <dgm:cxn modelId="{F0E91E05-9354-B64C-BC08-057E72948F37}" type="presOf" srcId="{02D3605B-4336-C740-BD0B-ACE40574EFF6}" destId="{45DAC81C-2BFA-1448-BCEC-653F0960A040}" srcOrd="0" destOrd="0" presId="urn:microsoft.com/office/officeart/2005/8/layout/vList5"/>
    <dgm:cxn modelId="{4F0698C2-4454-4943-A60C-7B891626CE1C}" srcId="{9D7DCE43-EDDA-6148-A162-EE2FC58CC58A}" destId="{C9E2C9F7-D637-7D43-A338-AB8523C2ABE4}" srcOrd="4" destOrd="0" parTransId="{0A67E595-81B8-A74F-8E4A-6A90309FDDFB}" sibTransId="{530766BF-8687-8145-A9CE-E3446B3CCF0D}"/>
    <dgm:cxn modelId="{2CDF5E96-AB6C-0B44-85D9-FD500C0F6A3C}" srcId="{848E6ADA-5FC1-5747-989C-5D8C4B439FB9}" destId="{6FA956E9-620B-554C-A73E-05E44AF4450A}" srcOrd="1" destOrd="0" parTransId="{60EFD555-79C3-C54B-AFBC-54DEC30A1FC8}" sibTransId="{9E1EFED7-9F9F-A94C-9991-17935C703EFD}"/>
    <dgm:cxn modelId="{846202EC-27E3-C249-960A-996FCCC7BF2C}" srcId="{9D7DCE43-EDDA-6148-A162-EE2FC58CC58A}" destId="{B014BFDF-B898-E74C-BDDF-3A757E178839}" srcOrd="0" destOrd="0" parTransId="{40A67B27-13F3-F447-ADB0-66A6594650E5}" sibTransId="{5E758614-8E9A-7D47-AED8-C738EAC0D416}"/>
    <dgm:cxn modelId="{68334E59-EDF9-1B48-9DFC-2943AE67AD14}" srcId="{9D7DCE43-EDDA-6148-A162-EE2FC58CC58A}" destId="{848E6ADA-5FC1-5747-989C-5D8C4B439FB9}" srcOrd="3" destOrd="0" parTransId="{4D5CBA00-1DF3-B74F-9442-1BE0D8E0E5FC}" sibTransId="{FB92A09A-448F-BA48-8E24-DD2F450C1BD4}"/>
    <dgm:cxn modelId="{95759128-FBC6-C641-AF57-8A34895A3DC3}" type="presOf" srcId="{848E6ADA-5FC1-5747-989C-5D8C4B439FB9}" destId="{5E1B08EB-5485-0144-963B-5DF980D5D82E}" srcOrd="0" destOrd="0" presId="urn:microsoft.com/office/officeart/2005/8/layout/vList5"/>
    <dgm:cxn modelId="{D0123758-41B9-0B4B-8063-81BFA19E0AF5}" srcId="{32A4A458-D07E-D249-993D-87EE8388CAEA}" destId="{6054362E-677B-E244-AE1E-8FCDA278515D}" srcOrd="0" destOrd="0" parTransId="{CE33476C-FA69-FD4E-9728-761972617CFA}" sibTransId="{F0E40080-4A76-B549-A2F5-CF439E911ADB}"/>
    <dgm:cxn modelId="{E4C3349E-7771-9842-AC07-EB260BF096B9}" type="presOf" srcId="{9D7DCE43-EDDA-6148-A162-EE2FC58CC58A}" destId="{F41CBD81-404C-E745-B41B-A008C7608218}" srcOrd="0" destOrd="0" presId="urn:microsoft.com/office/officeart/2005/8/layout/vList5"/>
    <dgm:cxn modelId="{4F343CA8-9041-B14D-A187-DB70AE8F3A14}" srcId="{42F7DB36-B5C7-D342-80B7-F0EE6CB0EDC1}" destId="{27DEE510-AECB-8B42-9937-545E372E02B1}" srcOrd="1" destOrd="0" parTransId="{5EBC1D14-D9EA-1543-8E3C-DD1BCD20CDD9}" sibTransId="{2E8BC61F-C76D-6841-B7C8-3E164DCE3A1C}"/>
    <dgm:cxn modelId="{04306314-3325-B741-BD46-1D59ABB5C2A7}" type="presOf" srcId="{57E117C2-448E-EB4F-A9CC-99CBAEA313D0}" destId="{856E0697-C7B8-4B4A-B394-5A2C3E2E558D}" srcOrd="0" destOrd="0" presId="urn:microsoft.com/office/officeart/2005/8/layout/vList5"/>
    <dgm:cxn modelId="{A6B982E8-0EB3-7A4A-B36E-23E0BC9AF641}" srcId="{848E6ADA-5FC1-5747-989C-5D8C4B439FB9}" destId="{82A314DD-23B1-1042-B5AA-34D15FC5CF6E}" srcOrd="0" destOrd="0" parTransId="{D1545D87-FA9A-6540-A605-7C0D2A371495}" sibTransId="{F6C30B30-5F03-9043-8BC2-5398AE3B5A16}"/>
    <dgm:cxn modelId="{B2B2FFAC-25AC-4F44-923B-F720C47BEBF6}" srcId="{C9E2C9F7-D637-7D43-A338-AB8523C2ABE4}" destId="{F5971FF0-97A9-4D4F-8D28-9A7E3B3FE761}" srcOrd="0" destOrd="0" parTransId="{5B1F28EC-E6F8-6349-90C4-F607121B2732}" sibTransId="{237A44B3-3469-394C-84E9-4E1DCA68EB39}"/>
    <dgm:cxn modelId="{6EAB90C5-D256-7D4B-BF58-3C388C56E833}" type="presOf" srcId="{82A314DD-23B1-1042-B5AA-34D15FC5CF6E}" destId="{A8155454-DD96-3D4A-A30E-D804C22A463A}" srcOrd="0" destOrd="0" presId="urn:microsoft.com/office/officeart/2005/8/layout/vList5"/>
    <dgm:cxn modelId="{98EDD387-2392-424E-B2ED-1AD5D1452FCB}" type="presOf" srcId="{32A4A458-D07E-D249-993D-87EE8388CAEA}" destId="{B72F2B7C-110C-D54A-875D-B3260D323E27}" srcOrd="0" destOrd="0" presId="urn:microsoft.com/office/officeart/2005/8/layout/vList5"/>
    <dgm:cxn modelId="{95C05996-56C7-D04C-9B35-C4560BF3011A}" type="presOf" srcId="{27DEE510-AECB-8B42-9937-545E372E02B1}" destId="{45DAC81C-2BFA-1448-BCEC-653F0960A040}" srcOrd="0" destOrd="1" presId="urn:microsoft.com/office/officeart/2005/8/layout/vList5"/>
    <dgm:cxn modelId="{09AE4F3D-04FA-4E40-AAF4-46398252B1CB}" type="presOf" srcId="{FD3E40C3-BC09-2045-B7A4-EE455AA13DCA}" destId="{856E0697-C7B8-4B4A-B394-5A2C3E2E558D}" srcOrd="0" destOrd="1" presId="urn:microsoft.com/office/officeart/2005/8/layout/vList5"/>
    <dgm:cxn modelId="{B72F0870-E2AD-3241-BC8F-45BFCD3F0271}" type="presOf" srcId="{F5971FF0-97A9-4D4F-8D28-9A7E3B3FE761}" destId="{BD278198-5D54-6E48-BE07-CCD6F3B407BE}" srcOrd="0" destOrd="0" presId="urn:microsoft.com/office/officeart/2005/8/layout/vList5"/>
    <dgm:cxn modelId="{CDF145E9-E82E-A042-A6B8-85CFF862F31C}" srcId="{42F7DB36-B5C7-D342-80B7-F0EE6CB0EDC1}" destId="{02D3605B-4336-C740-BD0B-ACE40574EFF6}" srcOrd="0" destOrd="0" parTransId="{9D38952B-8948-5647-8740-CF67EF41462F}" sibTransId="{2B37E6D1-F223-5641-AB02-12297D8D2F86}"/>
    <dgm:cxn modelId="{55F2F47C-FE4B-4947-A3EF-2F56A24DA568}" srcId="{C9E2C9F7-D637-7D43-A338-AB8523C2ABE4}" destId="{76B0BF92-04FD-5B4D-B217-D9BA20105F0C}" srcOrd="1" destOrd="0" parTransId="{4F897AF1-CC2B-C841-A0BB-D99880F969F1}" sibTransId="{80301534-3414-7D48-9A7D-7D93CB03F95B}"/>
    <dgm:cxn modelId="{77329C58-F078-D644-807B-4B1402FCB2A1}" type="presOf" srcId="{42F7DB36-B5C7-D342-80B7-F0EE6CB0EDC1}" destId="{AB7F75BA-AB4C-8545-BF37-F3A2D50D5659}" srcOrd="0" destOrd="0" presId="urn:microsoft.com/office/officeart/2005/8/layout/vList5"/>
    <dgm:cxn modelId="{8B3967E3-86AB-4A42-8061-09BED5DDCEFF}" type="presParOf" srcId="{F41CBD81-404C-E745-B41B-A008C7608218}" destId="{0846757D-7667-5F4D-A485-5B8B4AD5951E}" srcOrd="0" destOrd="0" presId="urn:microsoft.com/office/officeart/2005/8/layout/vList5"/>
    <dgm:cxn modelId="{F2785A70-8800-E240-A473-06A2E3D0C3E1}" type="presParOf" srcId="{0846757D-7667-5F4D-A485-5B8B4AD5951E}" destId="{83F75F46-A7D6-D546-AEF0-D08F688BD658}" srcOrd="0" destOrd="0" presId="urn:microsoft.com/office/officeart/2005/8/layout/vList5"/>
    <dgm:cxn modelId="{E816C694-FA55-8B4B-93AD-3F398F2E5F4F}" type="presParOf" srcId="{0846757D-7667-5F4D-A485-5B8B4AD5951E}" destId="{856E0697-C7B8-4B4A-B394-5A2C3E2E558D}" srcOrd="1" destOrd="0" presId="urn:microsoft.com/office/officeart/2005/8/layout/vList5"/>
    <dgm:cxn modelId="{BD2FD16A-3DC7-2043-A898-833EF3450DE5}" type="presParOf" srcId="{F41CBD81-404C-E745-B41B-A008C7608218}" destId="{C559B8BA-9895-3045-B51B-2AC3E9EB004E}" srcOrd="1" destOrd="0" presId="urn:microsoft.com/office/officeart/2005/8/layout/vList5"/>
    <dgm:cxn modelId="{A7EFFCE3-C559-3645-B836-9DF72400E83A}" type="presParOf" srcId="{F41CBD81-404C-E745-B41B-A008C7608218}" destId="{9F263C3D-070D-944C-98E5-2BB170AFA9CF}" srcOrd="2" destOrd="0" presId="urn:microsoft.com/office/officeart/2005/8/layout/vList5"/>
    <dgm:cxn modelId="{5B5F6CB8-2361-6F4E-AA22-B2B56A3679F3}" type="presParOf" srcId="{9F263C3D-070D-944C-98E5-2BB170AFA9CF}" destId="{AB7F75BA-AB4C-8545-BF37-F3A2D50D5659}" srcOrd="0" destOrd="0" presId="urn:microsoft.com/office/officeart/2005/8/layout/vList5"/>
    <dgm:cxn modelId="{78D41B00-DF29-9A49-A7CD-B98D698CBE7A}" type="presParOf" srcId="{9F263C3D-070D-944C-98E5-2BB170AFA9CF}" destId="{45DAC81C-2BFA-1448-BCEC-653F0960A040}" srcOrd="1" destOrd="0" presId="urn:microsoft.com/office/officeart/2005/8/layout/vList5"/>
    <dgm:cxn modelId="{8B2778D4-C373-8443-A653-A1976CD192B6}" type="presParOf" srcId="{F41CBD81-404C-E745-B41B-A008C7608218}" destId="{DC6C14D7-947B-784A-9C31-1DEBED0045AE}" srcOrd="3" destOrd="0" presId="urn:microsoft.com/office/officeart/2005/8/layout/vList5"/>
    <dgm:cxn modelId="{49EDC2DF-99F9-4E45-A8B5-AE29AA1AD535}" type="presParOf" srcId="{F41CBD81-404C-E745-B41B-A008C7608218}" destId="{D247F98B-4B97-234D-8BAE-7ED6F4D1515E}" srcOrd="4" destOrd="0" presId="urn:microsoft.com/office/officeart/2005/8/layout/vList5"/>
    <dgm:cxn modelId="{8F4513C4-3F1D-2646-A10D-FB6180053E81}" type="presParOf" srcId="{D247F98B-4B97-234D-8BAE-7ED6F4D1515E}" destId="{B72F2B7C-110C-D54A-875D-B3260D323E27}" srcOrd="0" destOrd="0" presId="urn:microsoft.com/office/officeart/2005/8/layout/vList5"/>
    <dgm:cxn modelId="{94DFC718-889A-E14B-B94A-DDFA32D110A2}" type="presParOf" srcId="{D247F98B-4B97-234D-8BAE-7ED6F4D1515E}" destId="{5E8E41D1-FD20-9C4D-BD1B-7FFE495DA9D0}" srcOrd="1" destOrd="0" presId="urn:microsoft.com/office/officeart/2005/8/layout/vList5"/>
    <dgm:cxn modelId="{F13FA205-08F3-5240-80DE-0CF0F0CD18B8}" type="presParOf" srcId="{F41CBD81-404C-E745-B41B-A008C7608218}" destId="{34C0C6E0-D7D4-364D-ACE5-6B7B5B18E17B}" srcOrd="5" destOrd="0" presId="urn:microsoft.com/office/officeart/2005/8/layout/vList5"/>
    <dgm:cxn modelId="{645D65A9-38EF-0947-BE08-21F431BCEC86}" type="presParOf" srcId="{F41CBD81-404C-E745-B41B-A008C7608218}" destId="{886BD0ED-B5F7-004F-AEFF-8AE2EA50C436}" srcOrd="6" destOrd="0" presId="urn:microsoft.com/office/officeart/2005/8/layout/vList5"/>
    <dgm:cxn modelId="{AF480F11-8A64-5E40-A099-BD79EDD10816}" type="presParOf" srcId="{886BD0ED-B5F7-004F-AEFF-8AE2EA50C436}" destId="{5E1B08EB-5485-0144-963B-5DF980D5D82E}" srcOrd="0" destOrd="0" presId="urn:microsoft.com/office/officeart/2005/8/layout/vList5"/>
    <dgm:cxn modelId="{87EB019A-544A-C244-B287-9C90083BEAA3}" type="presParOf" srcId="{886BD0ED-B5F7-004F-AEFF-8AE2EA50C436}" destId="{A8155454-DD96-3D4A-A30E-D804C22A463A}" srcOrd="1" destOrd="0" presId="urn:microsoft.com/office/officeart/2005/8/layout/vList5"/>
    <dgm:cxn modelId="{EA1C3E1B-F0D2-594D-BA8B-3469CED78524}" type="presParOf" srcId="{F41CBD81-404C-E745-B41B-A008C7608218}" destId="{70FB72D4-C244-3F4A-A4AF-638FE44A20C9}" srcOrd="7" destOrd="0" presId="urn:microsoft.com/office/officeart/2005/8/layout/vList5"/>
    <dgm:cxn modelId="{81A7CBFB-5650-1040-9E5A-9296097C9923}" type="presParOf" srcId="{F41CBD81-404C-E745-B41B-A008C7608218}" destId="{C4E11712-BD76-A54B-9D0E-722AE3873C89}" srcOrd="8" destOrd="0" presId="urn:microsoft.com/office/officeart/2005/8/layout/vList5"/>
    <dgm:cxn modelId="{A49E444F-CC65-2946-A037-BB2D29CC0A86}" type="presParOf" srcId="{C4E11712-BD76-A54B-9D0E-722AE3873C89}" destId="{3373B627-B53C-8C49-A234-488EBE331344}" srcOrd="0" destOrd="0" presId="urn:microsoft.com/office/officeart/2005/8/layout/vList5"/>
    <dgm:cxn modelId="{41C3D313-E587-4A4E-9164-D75A605B0BE5}" type="presParOf" srcId="{C4E11712-BD76-A54B-9D0E-722AE3873C89}" destId="{BD278198-5D54-6E48-BE07-CCD6F3B407BE}"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BB2AFC-116E-FE47-BA2C-C2584987F39E}">
      <dsp:nvSpPr>
        <dsp:cNvPr id="0" name=""/>
        <dsp:cNvSpPr/>
      </dsp:nvSpPr>
      <dsp:spPr>
        <a:xfrm>
          <a:off x="500140" y="434"/>
          <a:ext cx="3896209" cy="2337725"/>
        </a:xfrm>
        <a:prstGeom prst="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Game</a:t>
          </a:r>
          <a:endParaRPr lang="en-US" sz="6500" kern="1200" dirty="0"/>
        </a:p>
      </dsp:txBody>
      <dsp:txXfrm>
        <a:off x="500140" y="434"/>
        <a:ext cx="3896209" cy="2337725"/>
      </dsp:txXfrm>
    </dsp:sp>
    <dsp:sp modelId="{FDCD724C-15AC-BE47-ADD9-C73205ECEA97}">
      <dsp:nvSpPr>
        <dsp:cNvPr id="0" name=""/>
        <dsp:cNvSpPr/>
      </dsp:nvSpPr>
      <dsp:spPr>
        <a:xfrm>
          <a:off x="4785970" y="434"/>
          <a:ext cx="3896209" cy="2337725"/>
        </a:xfrm>
        <a:prstGeom prst="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Board</a:t>
          </a:r>
          <a:endParaRPr lang="en-US" sz="6500" kern="1200" dirty="0"/>
        </a:p>
      </dsp:txBody>
      <dsp:txXfrm>
        <a:off x="4785970" y="434"/>
        <a:ext cx="3896209" cy="2337725"/>
      </dsp:txXfrm>
    </dsp:sp>
    <dsp:sp modelId="{D020A752-5EF6-6345-90B8-52E904334443}">
      <dsp:nvSpPr>
        <dsp:cNvPr id="0" name=""/>
        <dsp:cNvSpPr/>
      </dsp:nvSpPr>
      <dsp:spPr>
        <a:xfrm>
          <a:off x="2643055" y="2727780"/>
          <a:ext cx="3896209" cy="2337725"/>
        </a:xfrm>
        <a:prstGeom prst="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Runner</a:t>
          </a:r>
          <a:endParaRPr lang="en-US" sz="6500" kern="1200" dirty="0"/>
        </a:p>
      </dsp:txBody>
      <dsp:txXfrm>
        <a:off x="2643055" y="2727780"/>
        <a:ext cx="3896209" cy="23377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6E0697-C7B8-4B4A-B394-5A2C3E2E558D}">
      <dsp:nvSpPr>
        <dsp:cNvPr id="0" name=""/>
        <dsp:cNvSpPr/>
      </dsp:nvSpPr>
      <dsp:spPr>
        <a:xfrm rot="5400000">
          <a:off x="5783337" y="-2383289"/>
          <a:ext cx="861721" cy="58486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Chose Connect Four As Our Game</a:t>
          </a:r>
          <a:endParaRPr lang="en-US" sz="1800" kern="1200" dirty="0"/>
        </a:p>
        <a:p>
          <a:pPr marL="171450" lvl="1" indent="-171450" algn="l" defTabSz="800100">
            <a:lnSpc>
              <a:spcPct val="90000"/>
            </a:lnSpc>
            <a:spcBef>
              <a:spcPct val="0"/>
            </a:spcBef>
            <a:spcAft>
              <a:spcPct val="15000"/>
            </a:spcAft>
            <a:buChar char="••"/>
          </a:pPr>
          <a:r>
            <a:rPr lang="en-US" sz="1800" kern="1200" dirty="0" smtClean="0"/>
            <a:t>Decided Plans, Responsibilities and Timeline</a:t>
          </a:r>
          <a:endParaRPr lang="en-US" sz="1800" kern="1200" dirty="0"/>
        </a:p>
      </dsp:txBody>
      <dsp:txXfrm rot="5400000">
        <a:off x="5783337" y="-2383289"/>
        <a:ext cx="861721" cy="5848656"/>
      </dsp:txXfrm>
    </dsp:sp>
    <dsp:sp modelId="{83F75F46-A7D6-D546-AEF0-D08F688BD658}">
      <dsp:nvSpPr>
        <dsp:cNvPr id="0" name=""/>
        <dsp:cNvSpPr/>
      </dsp:nvSpPr>
      <dsp:spPr>
        <a:xfrm>
          <a:off x="0" y="2463"/>
          <a:ext cx="3289869" cy="1077151"/>
        </a:xfrm>
        <a:prstGeom prst="round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Week 1</a:t>
          </a:r>
          <a:endParaRPr lang="en-US" sz="5700" kern="1200" dirty="0"/>
        </a:p>
      </dsp:txBody>
      <dsp:txXfrm>
        <a:off x="0" y="2463"/>
        <a:ext cx="3289869" cy="1077151"/>
      </dsp:txXfrm>
    </dsp:sp>
    <dsp:sp modelId="{45DAC81C-2BFA-1448-BCEC-653F0960A040}">
      <dsp:nvSpPr>
        <dsp:cNvPr id="0" name=""/>
        <dsp:cNvSpPr/>
      </dsp:nvSpPr>
      <dsp:spPr>
        <a:xfrm rot="5400000">
          <a:off x="5783337" y="-1252280"/>
          <a:ext cx="861721" cy="58486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Made the GUI</a:t>
          </a:r>
          <a:endParaRPr lang="en-US" sz="1800" kern="1200" dirty="0"/>
        </a:p>
        <a:p>
          <a:pPr marL="171450" lvl="1" indent="-171450" algn="l" defTabSz="800100">
            <a:lnSpc>
              <a:spcPct val="90000"/>
            </a:lnSpc>
            <a:spcBef>
              <a:spcPct val="0"/>
            </a:spcBef>
            <a:spcAft>
              <a:spcPct val="15000"/>
            </a:spcAft>
            <a:buChar char="••"/>
          </a:pPr>
          <a:r>
            <a:rPr lang="en-US" sz="1800" kern="1200" dirty="0" smtClean="0"/>
            <a:t>Implemented Easy, Medium, Hard AI Logic and Code</a:t>
          </a:r>
          <a:endParaRPr lang="en-US" sz="1800" kern="1200" dirty="0"/>
        </a:p>
      </dsp:txBody>
      <dsp:txXfrm rot="5400000">
        <a:off x="5783337" y="-1252280"/>
        <a:ext cx="861721" cy="5848656"/>
      </dsp:txXfrm>
    </dsp:sp>
    <dsp:sp modelId="{AB7F75BA-AB4C-8545-BF37-F3A2D50D5659}">
      <dsp:nvSpPr>
        <dsp:cNvPr id="0" name=""/>
        <dsp:cNvSpPr/>
      </dsp:nvSpPr>
      <dsp:spPr>
        <a:xfrm>
          <a:off x="0" y="1133472"/>
          <a:ext cx="3289869" cy="1077151"/>
        </a:xfrm>
        <a:prstGeom prst="round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Week 2</a:t>
          </a:r>
          <a:endParaRPr lang="en-US" sz="5700" kern="1200" dirty="0"/>
        </a:p>
      </dsp:txBody>
      <dsp:txXfrm>
        <a:off x="0" y="1133472"/>
        <a:ext cx="3289869" cy="1077151"/>
      </dsp:txXfrm>
    </dsp:sp>
    <dsp:sp modelId="{5E8E41D1-FD20-9C4D-BD1B-7FFE495DA9D0}">
      <dsp:nvSpPr>
        <dsp:cNvPr id="0" name=""/>
        <dsp:cNvSpPr/>
      </dsp:nvSpPr>
      <dsp:spPr>
        <a:xfrm rot="5400000">
          <a:off x="5783337" y="-121271"/>
          <a:ext cx="861721" cy="58486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Integrated the AI Code into the Connect Four Game</a:t>
          </a:r>
          <a:endParaRPr lang="en-US" sz="1800" kern="1200" dirty="0"/>
        </a:p>
      </dsp:txBody>
      <dsp:txXfrm rot="5400000">
        <a:off x="5783337" y="-121271"/>
        <a:ext cx="861721" cy="5848656"/>
      </dsp:txXfrm>
    </dsp:sp>
    <dsp:sp modelId="{B72F2B7C-110C-D54A-875D-B3260D323E27}">
      <dsp:nvSpPr>
        <dsp:cNvPr id="0" name=""/>
        <dsp:cNvSpPr/>
      </dsp:nvSpPr>
      <dsp:spPr>
        <a:xfrm>
          <a:off x="0" y="2264481"/>
          <a:ext cx="3289869" cy="1077151"/>
        </a:xfrm>
        <a:prstGeom prst="round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Week 3</a:t>
          </a:r>
          <a:endParaRPr lang="en-US" sz="5700" kern="1200" dirty="0"/>
        </a:p>
      </dsp:txBody>
      <dsp:txXfrm>
        <a:off x="0" y="2264481"/>
        <a:ext cx="3289869" cy="1077151"/>
      </dsp:txXfrm>
    </dsp:sp>
    <dsp:sp modelId="{A8155454-DD96-3D4A-A30E-D804C22A463A}">
      <dsp:nvSpPr>
        <dsp:cNvPr id="0" name=""/>
        <dsp:cNvSpPr/>
      </dsp:nvSpPr>
      <dsp:spPr>
        <a:xfrm rot="5400000">
          <a:off x="5783337" y="1009737"/>
          <a:ext cx="861721" cy="58486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Debugged AI and GUI Code</a:t>
          </a:r>
          <a:endParaRPr lang="en-US" sz="1800" kern="1200" dirty="0"/>
        </a:p>
        <a:p>
          <a:pPr marL="171450" lvl="1" indent="-171450" algn="l" defTabSz="800100">
            <a:lnSpc>
              <a:spcPct val="90000"/>
            </a:lnSpc>
            <a:spcBef>
              <a:spcPct val="0"/>
            </a:spcBef>
            <a:spcAft>
              <a:spcPct val="15000"/>
            </a:spcAft>
            <a:buChar char="••"/>
          </a:pPr>
          <a:r>
            <a:rPr lang="en-US" sz="1800" kern="1200" dirty="0" smtClean="0"/>
            <a:t>Finished </a:t>
          </a:r>
          <a:r>
            <a:rPr lang="en-US" sz="1800" kern="1200" dirty="0" err="1" smtClean="0"/>
            <a:t>Junit</a:t>
          </a:r>
          <a:r>
            <a:rPr lang="en-US" sz="1800" kern="1200" dirty="0" smtClean="0"/>
            <a:t> Testing </a:t>
          </a:r>
          <a:endParaRPr lang="en-US" sz="1800" kern="1200" dirty="0"/>
        </a:p>
      </dsp:txBody>
      <dsp:txXfrm rot="5400000">
        <a:off x="5783337" y="1009737"/>
        <a:ext cx="861721" cy="5848656"/>
      </dsp:txXfrm>
    </dsp:sp>
    <dsp:sp modelId="{5E1B08EB-5485-0144-963B-5DF980D5D82E}">
      <dsp:nvSpPr>
        <dsp:cNvPr id="0" name=""/>
        <dsp:cNvSpPr/>
      </dsp:nvSpPr>
      <dsp:spPr>
        <a:xfrm>
          <a:off x="0" y="3395490"/>
          <a:ext cx="3289869" cy="1077151"/>
        </a:xfrm>
        <a:prstGeom prst="round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Week 4</a:t>
          </a:r>
          <a:endParaRPr lang="en-US" sz="5700" kern="1200" dirty="0"/>
        </a:p>
      </dsp:txBody>
      <dsp:txXfrm>
        <a:off x="0" y="3395490"/>
        <a:ext cx="3289869" cy="1077151"/>
      </dsp:txXfrm>
    </dsp:sp>
    <dsp:sp modelId="{BD278198-5D54-6E48-BE07-CCD6F3B407BE}">
      <dsp:nvSpPr>
        <dsp:cNvPr id="0" name=""/>
        <dsp:cNvSpPr/>
      </dsp:nvSpPr>
      <dsp:spPr>
        <a:xfrm rot="5400000">
          <a:off x="5783337" y="2140746"/>
          <a:ext cx="861721" cy="58486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Attempt at Integrating Networking</a:t>
          </a:r>
          <a:endParaRPr lang="en-US" sz="1800" kern="1200" dirty="0"/>
        </a:p>
        <a:p>
          <a:pPr marL="171450" lvl="1" indent="-171450" algn="l" defTabSz="800100">
            <a:lnSpc>
              <a:spcPct val="90000"/>
            </a:lnSpc>
            <a:spcBef>
              <a:spcPct val="0"/>
            </a:spcBef>
            <a:spcAft>
              <a:spcPct val="15000"/>
            </a:spcAft>
            <a:buChar char="••"/>
          </a:pPr>
          <a:r>
            <a:rPr lang="en-US" sz="1800" kern="1200" dirty="0" smtClean="0"/>
            <a:t>Completed Presentation and Final Specifications</a:t>
          </a:r>
          <a:endParaRPr lang="en-US" sz="1800" kern="1200" dirty="0"/>
        </a:p>
      </dsp:txBody>
      <dsp:txXfrm rot="5400000">
        <a:off x="5783337" y="2140746"/>
        <a:ext cx="861721" cy="5848656"/>
      </dsp:txXfrm>
    </dsp:sp>
    <dsp:sp modelId="{3373B627-B53C-8C49-A234-488EBE331344}">
      <dsp:nvSpPr>
        <dsp:cNvPr id="0" name=""/>
        <dsp:cNvSpPr/>
      </dsp:nvSpPr>
      <dsp:spPr>
        <a:xfrm>
          <a:off x="0" y="4526499"/>
          <a:ext cx="3289869" cy="1077151"/>
        </a:xfrm>
        <a:prstGeom prst="roundRect">
          <a:avLst/>
        </a:prstGeom>
        <a:blipFill rotWithShape="0">
          <a:blip xmlns:r="http://schemas.openxmlformats.org/officeDocument/2006/relationships" r:embed="rId1">
            <a:duotone>
              <a:schemeClr val="accent1">
                <a:hueOff val="0"/>
                <a:satOff val="0"/>
                <a:lumOff val="0"/>
                <a:alphaOff val="0"/>
                <a:shade val="40000"/>
                <a:satMod val="120000"/>
              </a:schemeClr>
              <a:schemeClr val="accent1">
                <a:hueOff val="0"/>
                <a:satOff val="0"/>
                <a:lumOff val="0"/>
                <a:alphaOff val="0"/>
                <a:tint val="70000"/>
                <a:satMod val="300000"/>
                <a:lumMod val="110000"/>
              </a:schemeClr>
            </a:duotone>
          </a:blip>
          <a:tile tx="0" ty="0" sx="50000" sy="50000" flip="none" algn="tl"/>
        </a:blipFill>
        <a:ln>
          <a:noFill/>
        </a:ln>
        <a:effectLst>
          <a:outerShdw blurRad="38100" dist="25400" dir="5400000" algn="b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Week 5</a:t>
          </a:r>
          <a:endParaRPr lang="en-US" sz="5700" kern="1200" dirty="0"/>
        </a:p>
      </dsp:txBody>
      <dsp:txXfrm>
        <a:off x="0" y="4526499"/>
        <a:ext cx="3289869" cy="10771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D18338A-78F5-014E-A190-F6EF036E0561}"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AD18338A-78F5-014E-A190-F6EF036E0561}"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9AAA-673F-3C4D-A86B-5A0118B33CFE}"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D18338A-78F5-014E-A190-F6EF036E0561}"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9AAA-673F-3C4D-A86B-5A0118B33CFE}"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D18338A-78F5-014E-A190-F6EF036E0561}"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9AAA-673F-3C4D-A86B-5A0118B33CFE}"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D18338A-78F5-014E-A190-F6EF036E0561}"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9AAA-673F-3C4D-A86B-5A0118B33CFE}"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8338A-78F5-014E-A190-F6EF036E0561}"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9AAA-673F-3C4D-A86B-5A0118B33CFE}"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D18338A-78F5-014E-A190-F6EF036E0561}"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9AAA-673F-3C4D-A86B-5A0118B33CFE}"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D18338A-78F5-014E-A190-F6EF036E0561}" type="datetimeFigureOut">
              <a:rPr lang="en-US" smtClean="0"/>
              <a:pPr/>
              <a:t>5/28/2014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19AAA-673F-3C4D-A86B-5A0118B33CFE}"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D18338A-78F5-014E-A190-F6EF036E0561}" type="datetimeFigureOut">
              <a:rPr lang="en-US" smtClean="0"/>
              <a:pPr/>
              <a:t>5/28/2014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19AAA-673F-3C4D-A86B-5A0118B33CFE}"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338A-78F5-014E-A190-F6EF036E0561}" type="datetimeFigureOut">
              <a:rPr lang="en-US" smtClean="0"/>
              <a:pPr/>
              <a:t>5/28/2014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19AAA-673F-3C4D-A86B-5A0118B33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8338A-78F5-014E-A190-F6EF036E0561}"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9AAA-673F-3C4D-A86B-5A0118B33CFE}"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AD18338A-78F5-014E-A190-F6EF036E0561}"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9AAA-673F-3C4D-A86B-5A0118B33CFE}"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6619AAA-673F-3C4D-A86B-5A0118B33CFE}"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8338A-78F5-014E-A190-F6EF036E0561}" type="datetimeFigureOut">
              <a:rPr lang="en-US" smtClean="0"/>
              <a:pPr/>
              <a:t>5/28/2014</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9" y="2053366"/>
            <a:ext cx="9634867" cy="1213816"/>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err="1" smtClean="0"/>
              <a:t>FunGamesInc</a:t>
            </a:r>
            <a:r>
              <a:rPr lang="en-US" dirty="0" smtClean="0"/>
              <a:t>. Presents:</a:t>
            </a:r>
            <a:br>
              <a:rPr lang="en-US" dirty="0" smtClean="0"/>
            </a:br>
            <a:r>
              <a:rPr lang="en-US" dirty="0" smtClean="0"/>
              <a:t/>
            </a:r>
            <a:br>
              <a:rPr lang="en-US" dirty="0" smtClean="0"/>
            </a:br>
            <a:r>
              <a:rPr lang="en-US" dirty="0" smtClean="0"/>
              <a:t>Connect Four </a:t>
            </a:r>
            <a:br>
              <a:rPr lang="en-US" dirty="0" smtClean="0"/>
            </a:br>
            <a:r>
              <a:rPr lang="en-US" dirty="0" smtClean="0"/>
              <a:t>(With Networking)  </a:t>
            </a:r>
            <a:endParaRPr lang="en-US" dirty="0"/>
          </a:p>
        </p:txBody>
      </p:sp>
      <p:sp>
        <p:nvSpPr>
          <p:cNvPr id="3" name="Subtitle 2"/>
          <p:cNvSpPr>
            <a:spLocks noGrp="1"/>
          </p:cNvSpPr>
          <p:nvPr>
            <p:ph type="subTitle" idx="1"/>
          </p:nvPr>
        </p:nvSpPr>
        <p:spPr/>
        <p:txBody>
          <a:bodyPr/>
          <a:lstStyle/>
          <a:p>
            <a:r>
              <a:rPr lang="en-US" dirty="0" smtClean="0"/>
              <a:t>By: Vishwa Kode</a:t>
            </a:r>
          </a:p>
          <a:p>
            <a:r>
              <a:rPr lang="en-US" dirty="0" smtClean="0"/>
              <a:t>Joseph Thomas</a:t>
            </a:r>
          </a:p>
          <a:p>
            <a:r>
              <a:rPr lang="en-US" dirty="0" err="1" smtClean="0"/>
              <a:t>Anshuman</a:t>
            </a:r>
            <a:r>
              <a:rPr lang="en-US" dirty="0" smtClean="0"/>
              <a:t> </a:t>
            </a:r>
            <a:r>
              <a:rPr lang="en-US" dirty="0" err="1" smtClean="0"/>
              <a:t>Dikhit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Non-Hierarchical Classes</a:t>
            </a:r>
            <a:endParaRPr lang="en-US" dirty="0"/>
          </a:p>
        </p:txBody>
      </p:sp>
      <p:graphicFrame>
        <p:nvGraphicFramePr>
          <p:cNvPr id="7" name="Content Placeholder 6"/>
          <p:cNvGraphicFramePr>
            <a:graphicFrameLocks noGrp="1"/>
          </p:cNvGraphicFramePr>
          <p:nvPr>
            <p:ph idx="1"/>
          </p:nvPr>
        </p:nvGraphicFramePr>
        <p:xfrm>
          <a:off x="72992" y="1708113"/>
          <a:ext cx="9182320" cy="5065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Implementation</a:t>
            </a:r>
            <a:endParaRPr lang="en-US" dirty="0"/>
          </a:p>
        </p:txBody>
      </p:sp>
      <p:sp>
        <p:nvSpPr>
          <p:cNvPr id="3" name="Content Placeholder 2"/>
          <p:cNvSpPr>
            <a:spLocks noGrp="1"/>
          </p:cNvSpPr>
          <p:nvPr>
            <p:ph idx="1"/>
          </p:nvPr>
        </p:nvSpPr>
        <p:spPr/>
        <p:txBody>
          <a:bodyPr/>
          <a:lstStyle/>
          <a:p>
            <a:r>
              <a:rPr lang="en-US" dirty="0" smtClean="0"/>
              <a:t>Runs the game until it detects a win</a:t>
            </a:r>
          </a:p>
          <a:p>
            <a:r>
              <a:rPr lang="en-US" dirty="0" smtClean="0"/>
              <a:t>Sets game up based on selected difficulty</a:t>
            </a:r>
          </a:p>
          <a:p>
            <a:r>
              <a:rPr lang="en-US" dirty="0" smtClean="0"/>
              <a:t>Outputs messages at the top of </a:t>
            </a:r>
            <a:r>
              <a:rPr lang="en-US" dirty="0" err="1" smtClean="0"/>
              <a:t>gridworld</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ConnectGame</a:t>
            </a:r>
            <a:r>
              <a:rPr lang="en-US" dirty="0" smtClean="0"/>
              <a:t> Code</a:t>
            </a:r>
            <a:endParaRPr lang="en-US" dirty="0"/>
          </a:p>
        </p:txBody>
      </p:sp>
      <p:pic>
        <p:nvPicPr>
          <p:cNvPr id="4" name="Content Placeholder 3" descr="wefsadfsdf.JPG"/>
          <p:cNvPicPr>
            <a:picLocks noGrp="1" noChangeAspect="1"/>
          </p:cNvPicPr>
          <p:nvPr>
            <p:ph idx="1"/>
          </p:nvPr>
        </p:nvPicPr>
        <p:blipFill>
          <a:blip r:embed="rId2"/>
          <a:stretch>
            <a:fillRect/>
          </a:stretch>
        </p:blipFill>
        <p:spPr>
          <a:xfrm>
            <a:off x="1183468" y="1438836"/>
            <a:ext cx="7273145" cy="53821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 Implementation</a:t>
            </a:r>
            <a:endParaRPr lang="en-US" dirty="0"/>
          </a:p>
        </p:txBody>
      </p:sp>
      <p:sp>
        <p:nvSpPr>
          <p:cNvPr id="3" name="Content Placeholder 2"/>
          <p:cNvSpPr>
            <a:spLocks noGrp="1"/>
          </p:cNvSpPr>
          <p:nvPr>
            <p:ph idx="1"/>
          </p:nvPr>
        </p:nvSpPr>
        <p:spPr/>
        <p:txBody>
          <a:bodyPr/>
          <a:lstStyle/>
          <a:p>
            <a:r>
              <a:rPr lang="en-US" dirty="0" smtClean="0"/>
              <a:t>Asks the user to input difficulty or to quit</a:t>
            </a:r>
          </a:p>
          <a:p>
            <a:r>
              <a:rPr lang="en-US" dirty="0" smtClean="0"/>
              <a:t>Runs game till it has been won or ended in a tie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eafwdfwesdfasdfasdf.JPG"/>
          <p:cNvPicPr>
            <a:picLocks noGrp="1" noChangeAspect="1"/>
          </p:cNvPicPr>
          <p:nvPr>
            <p:ph idx="1"/>
          </p:nvPr>
        </p:nvPicPr>
        <p:blipFill>
          <a:blip r:embed="rId2"/>
          <a:stretch>
            <a:fillRect/>
          </a:stretch>
        </p:blipFill>
        <p:spPr>
          <a:xfrm>
            <a:off x="324853" y="67236"/>
            <a:ext cx="8312253" cy="679076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Networking?</a:t>
            </a:r>
            <a:endParaRPr lang="en-US" dirty="0"/>
          </a:p>
        </p:txBody>
      </p:sp>
      <p:sp>
        <p:nvSpPr>
          <p:cNvPr id="3" name="Content Placeholder 2"/>
          <p:cNvSpPr>
            <a:spLocks noGrp="1"/>
          </p:cNvSpPr>
          <p:nvPr>
            <p:ph idx="1"/>
          </p:nvPr>
        </p:nvSpPr>
        <p:spPr/>
        <p:txBody>
          <a:bodyPr/>
          <a:lstStyle/>
          <a:p>
            <a:r>
              <a:rPr lang="en-US" dirty="0" smtClean="0"/>
              <a:t>Networking is the practice of linking two or more computing devices with the purpose of sharing data.</a:t>
            </a:r>
          </a:p>
          <a:p>
            <a:pPr lvl="1"/>
            <a:r>
              <a:rPr lang="en-US" dirty="0" smtClean="0"/>
              <a:t>Requires a server and clients</a:t>
            </a:r>
          </a:p>
          <a:p>
            <a:pPr lvl="2"/>
            <a:r>
              <a:rPr lang="en-US" dirty="0" smtClean="0"/>
              <a:t>Clients connect and share data through server</a:t>
            </a:r>
          </a:p>
          <a:p>
            <a:pPr marL="914400" lvl="2"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(Tried to) Implement Networking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tried to create a main Game Server, which would either connect a Human Player client and an Artificial Intelligence client, or two Human Players. </a:t>
            </a:r>
            <a:endParaRPr lang="en-US" dirty="0"/>
          </a:p>
          <a:p>
            <a:r>
              <a:rPr lang="en-US" dirty="0" smtClean="0"/>
              <a:t>Each Artificial Intelligence Client connected to the main Game Server, which started a game session with the human client</a:t>
            </a:r>
          </a:p>
          <a:p>
            <a:r>
              <a:rPr lang="en-US" dirty="0" smtClean="0"/>
              <a:t>For human to human, we tried to connect two human players to the main game server, and we were actually successful, but there were problems in the communication of the different moves</a:t>
            </a:r>
          </a:p>
          <a:p>
            <a:pPr lvl="1"/>
            <a:r>
              <a:rPr lang="en-US" dirty="0" smtClean="0"/>
              <a:t>e.g. sometimes the game boards did not update the opponent’s moves</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Code</a:t>
            </a:r>
            <a:endParaRPr lang="en-US" dirty="0"/>
          </a:p>
        </p:txBody>
      </p:sp>
      <p:pic>
        <p:nvPicPr>
          <p:cNvPr id="4" name="Picture 3" descr="Screen Shot 2014-05-28 at 12.28.56 A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147180"/>
            <a:ext cx="4684889" cy="4710820"/>
          </a:xfrm>
          <a:prstGeom prst="rect">
            <a:avLst/>
          </a:prstGeom>
        </p:spPr>
      </p:pic>
      <p:sp>
        <p:nvSpPr>
          <p:cNvPr id="5" name="TextBox 4"/>
          <p:cNvSpPr txBox="1"/>
          <p:nvPr/>
        </p:nvSpPr>
        <p:spPr>
          <a:xfrm>
            <a:off x="5065889" y="2483556"/>
            <a:ext cx="3946062" cy="646331"/>
          </a:xfrm>
          <a:prstGeom prst="rect">
            <a:avLst/>
          </a:prstGeom>
          <a:noFill/>
        </p:spPr>
        <p:txBody>
          <a:bodyPr wrap="none" rtlCol="0">
            <a:spAutoFit/>
          </a:bodyPr>
          <a:lstStyle/>
          <a:p>
            <a:r>
              <a:rPr lang="en-US" dirty="0" smtClean="0"/>
              <a:t>The method that set up the connection </a:t>
            </a:r>
          </a:p>
          <a:p>
            <a:r>
              <a:rPr lang="en-US" dirty="0"/>
              <a:t>b</a:t>
            </a:r>
            <a:r>
              <a:rPr lang="en-US" dirty="0" smtClean="0"/>
              <a:t>etween clients.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Code</a:t>
            </a:r>
            <a:endParaRPr lang="en-US" dirty="0"/>
          </a:p>
        </p:txBody>
      </p:sp>
      <p:pic>
        <p:nvPicPr>
          <p:cNvPr id="4" name="Picture 3" descr="Screen Shot 2014-05-28 at 12.30.11 A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139300"/>
            <a:ext cx="5348111" cy="4693774"/>
          </a:xfrm>
          <a:prstGeom prst="rect">
            <a:avLst/>
          </a:prstGeom>
        </p:spPr>
      </p:pic>
      <p:sp>
        <p:nvSpPr>
          <p:cNvPr id="5" name="TextBox 4"/>
          <p:cNvSpPr txBox="1"/>
          <p:nvPr/>
        </p:nvSpPr>
        <p:spPr>
          <a:xfrm>
            <a:off x="5983111" y="2173111"/>
            <a:ext cx="3047754" cy="2308324"/>
          </a:xfrm>
          <a:prstGeom prst="rect">
            <a:avLst/>
          </a:prstGeom>
          <a:noFill/>
        </p:spPr>
        <p:txBody>
          <a:bodyPr wrap="none" rtlCol="0">
            <a:spAutoFit/>
          </a:bodyPr>
          <a:lstStyle/>
          <a:p>
            <a:r>
              <a:rPr lang="en-US" dirty="0" smtClean="0"/>
              <a:t>Networking code that would </a:t>
            </a:r>
          </a:p>
          <a:p>
            <a:r>
              <a:rPr lang="en-US" dirty="0" smtClean="0"/>
              <a:t>allow human client to choose</a:t>
            </a:r>
          </a:p>
          <a:p>
            <a:r>
              <a:rPr lang="en-US" dirty="0" smtClean="0"/>
              <a:t>whether they wanted to play</a:t>
            </a:r>
          </a:p>
          <a:p>
            <a:r>
              <a:rPr lang="en-US" dirty="0" smtClean="0"/>
              <a:t>an easy, medium, or hard AI</a:t>
            </a:r>
          </a:p>
          <a:p>
            <a:r>
              <a:rPr lang="en-US" dirty="0" smtClean="0"/>
              <a:t>or whether it wanted to go</a:t>
            </a:r>
          </a:p>
          <a:p>
            <a:r>
              <a:rPr lang="en-US" dirty="0" smtClean="0"/>
              <a:t>multiplayer. Notice how each </a:t>
            </a:r>
          </a:p>
          <a:p>
            <a:r>
              <a:rPr lang="en-US" dirty="0" smtClean="0"/>
              <a:t>AI and multiplayer has </a:t>
            </a:r>
          </a:p>
          <a:p>
            <a:r>
              <a:rPr lang="en-US" dirty="0" smtClean="0"/>
              <a:t>its own server.</a:t>
            </a:r>
            <a:endParaRPr lang="en-US" dirty="0"/>
          </a:p>
        </p:txBody>
      </p:sp>
    </p:spTree>
    <p:extLst>
      <p:ext uri="{BB962C8B-B14F-4D97-AF65-F5344CB8AC3E}">
        <p14:creationId xmlns:p14="http://schemas.microsoft.com/office/powerpoint/2010/main" xmlns="" val="1370102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EasyAI</a:t>
            </a:r>
            <a:r>
              <a:rPr lang="en-US" dirty="0" smtClean="0"/>
              <a:t> Server and Client</a:t>
            </a:r>
            <a:endParaRPr lang="en-US" dirty="0"/>
          </a:p>
        </p:txBody>
      </p:sp>
      <p:pic>
        <p:nvPicPr>
          <p:cNvPr id="4" name="Picture 3" descr="Screen Shot 2014-05-28 at 12.32.44 A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128439"/>
            <a:ext cx="4628444" cy="3807911"/>
          </a:xfrm>
          <a:prstGeom prst="rect">
            <a:avLst/>
          </a:prstGeom>
        </p:spPr>
      </p:pic>
      <p:pic>
        <p:nvPicPr>
          <p:cNvPr id="5" name="Picture 4" descr="Screen Shot 2014-05-28 at 12.32.54 A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25999" y="2247378"/>
            <a:ext cx="4430889" cy="3688972"/>
          </a:xfrm>
          <a:prstGeom prst="rect">
            <a:avLst/>
          </a:prstGeom>
        </p:spPr>
      </p:pic>
    </p:spTree>
    <p:extLst>
      <p:ext uri="{BB962C8B-B14F-4D97-AF65-F5344CB8AC3E}">
        <p14:creationId xmlns:p14="http://schemas.microsoft.com/office/powerpoint/2010/main" xmlns="" val="1757275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Connect Four?</a:t>
            </a:r>
            <a:endParaRPr lang="en-US" dirty="0"/>
          </a:p>
        </p:txBody>
      </p:sp>
      <p:sp>
        <p:nvSpPr>
          <p:cNvPr id="3" name="Content Placeholder 2"/>
          <p:cNvSpPr>
            <a:spLocks noGrp="1"/>
          </p:cNvSpPr>
          <p:nvPr>
            <p:ph idx="1"/>
          </p:nvPr>
        </p:nvSpPr>
        <p:spPr>
          <a:xfrm>
            <a:off x="685800" y="1997295"/>
            <a:ext cx="7770813" cy="4623371"/>
          </a:xfrm>
        </p:spPr>
        <p:txBody>
          <a:bodyPr>
            <a:normAutofit/>
          </a:bodyPr>
          <a:lstStyle/>
          <a:p>
            <a:r>
              <a:rPr lang="en-US" dirty="0" smtClean="0"/>
              <a:t>Classic Two Player Strategy Game Created By Howard </a:t>
            </a:r>
            <a:r>
              <a:rPr lang="en-US" dirty="0" err="1" smtClean="0"/>
              <a:t>Wesler</a:t>
            </a:r>
            <a:endParaRPr lang="en-US" dirty="0" smtClean="0"/>
          </a:p>
          <a:p>
            <a:r>
              <a:rPr lang="en-US" dirty="0" smtClean="0"/>
              <a:t>Drop Chips into Grid </a:t>
            </a:r>
          </a:p>
          <a:p>
            <a:pPr lvl="1"/>
            <a:r>
              <a:rPr lang="en-US" dirty="0" smtClean="0"/>
              <a:t>First to four consecutive chips wins</a:t>
            </a:r>
          </a:p>
          <a:p>
            <a:r>
              <a:rPr lang="en-US" dirty="0" smtClean="0"/>
              <a:t>Played on 6x7 Grid</a:t>
            </a:r>
          </a:p>
          <a:p>
            <a:r>
              <a:rPr lang="en-US" dirty="0" smtClean="0"/>
              <a:t>Rules:</a:t>
            </a:r>
          </a:p>
          <a:p>
            <a:pPr lvl="1"/>
            <a:r>
              <a:rPr lang="en-US" dirty="0" smtClean="0"/>
              <a:t>Player 1 goes first </a:t>
            </a:r>
          </a:p>
          <a:p>
            <a:pPr lvl="1"/>
            <a:r>
              <a:rPr lang="en-US" dirty="0" smtClean="0"/>
              <a:t>Alternate dropping pieces</a:t>
            </a:r>
          </a:p>
          <a:p>
            <a:pPr lvl="1"/>
            <a:r>
              <a:rPr lang="en-US" dirty="0" smtClean="0"/>
              <a:t>First to four consecutive chips wins</a:t>
            </a:r>
          </a:p>
          <a:p>
            <a:endParaRPr lang="en-US" dirty="0" smtClean="0"/>
          </a:p>
        </p:txBody>
      </p:sp>
      <p:pic>
        <p:nvPicPr>
          <p:cNvPr id="4" name="Picture 3" descr="Screen shot 2014-05-27 at 10.01.28 PM.png"/>
          <p:cNvPicPr>
            <a:picLocks noChangeAspect="1"/>
          </p:cNvPicPr>
          <p:nvPr/>
        </p:nvPicPr>
        <p:blipFill>
          <a:blip r:embed="rId2"/>
          <a:stretch>
            <a:fillRect/>
          </a:stretch>
        </p:blipFill>
        <p:spPr>
          <a:xfrm>
            <a:off x="5980614" y="3534546"/>
            <a:ext cx="3350544" cy="26657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Developmental 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002672239"/>
              </p:ext>
            </p:extLst>
          </p:nvPr>
        </p:nvGraphicFramePr>
        <p:xfrm>
          <a:off x="0" y="1255537"/>
          <a:ext cx="9138526" cy="5606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Requirements</a:t>
            </a:r>
            <a:endParaRPr lang="en-US" dirty="0"/>
          </a:p>
        </p:txBody>
      </p:sp>
      <p:sp>
        <p:nvSpPr>
          <p:cNvPr id="3" name="Content Placeholder 2"/>
          <p:cNvSpPr>
            <a:spLocks noGrp="1"/>
          </p:cNvSpPr>
          <p:nvPr>
            <p:ph idx="1"/>
          </p:nvPr>
        </p:nvSpPr>
        <p:spPr/>
        <p:txBody>
          <a:bodyPr/>
          <a:lstStyle/>
          <a:p>
            <a:r>
              <a:rPr lang="en-US" dirty="0" smtClean="0"/>
              <a:t>Eclipse Java Development Toolkit Installed</a:t>
            </a:r>
          </a:p>
          <a:p>
            <a:endParaRPr lang="en-US" dirty="0" smtClean="0"/>
          </a:p>
          <a:p>
            <a:r>
              <a:rPr lang="en-US" dirty="0" smtClean="0"/>
              <a:t>Java Development Kit 6.0 or Higher Installed</a:t>
            </a:r>
          </a:p>
          <a:p>
            <a:endParaRPr lang="en-US" dirty="0" smtClean="0"/>
          </a:p>
          <a:p>
            <a:r>
              <a:rPr lang="en-US" dirty="0" smtClean="0"/>
              <a:t>1GB of RAM or more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Instructions</a:t>
            </a:r>
            <a:br>
              <a:rPr lang="en-US" dirty="0" smtClean="0"/>
            </a:br>
            <a:r>
              <a:rPr lang="en-US" dirty="0" smtClean="0"/>
              <a:t>Against AI</a:t>
            </a:r>
            <a:endParaRPr lang="en-US" dirty="0"/>
          </a:p>
        </p:txBody>
      </p:sp>
      <p:sp>
        <p:nvSpPr>
          <p:cNvPr id="3" name="Content Placeholder 2"/>
          <p:cNvSpPr>
            <a:spLocks noGrp="1"/>
          </p:cNvSpPr>
          <p:nvPr>
            <p:ph idx="1"/>
          </p:nvPr>
        </p:nvSpPr>
        <p:spPr/>
        <p:txBody>
          <a:bodyPr/>
          <a:lstStyle/>
          <a:p>
            <a:r>
              <a:rPr lang="en-US" dirty="0" smtClean="0"/>
              <a:t>Import Connect4 File Into Eclipse</a:t>
            </a:r>
          </a:p>
          <a:p>
            <a:r>
              <a:rPr lang="en-US" dirty="0" smtClean="0"/>
              <a:t>Open Connect4 Project</a:t>
            </a:r>
          </a:p>
          <a:p>
            <a:r>
              <a:rPr lang="en-US" dirty="0" smtClean="0"/>
              <a:t>Hit Play button (Green Button With Arrow)</a:t>
            </a:r>
          </a:p>
          <a:p>
            <a:r>
              <a:rPr lang="en-US" dirty="0" smtClean="0"/>
              <a:t>Enter Level of Difficulty</a:t>
            </a:r>
          </a:p>
          <a:p>
            <a:r>
              <a:rPr lang="en-US" dirty="0" smtClean="0"/>
              <a:t>Enjoy the Game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Our Connect Four Game?</a:t>
            </a:r>
            <a:endParaRPr lang="en-US" dirty="0"/>
          </a:p>
        </p:txBody>
      </p:sp>
      <p:sp>
        <p:nvSpPr>
          <p:cNvPr id="3" name="Content Placeholder 2"/>
          <p:cNvSpPr>
            <a:spLocks noGrp="1"/>
          </p:cNvSpPr>
          <p:nvPr>
            <p:ph idx="1"/>
          </p:nvPr>
        </p:nvSpPr>
        <p:spPr/>
        <p:txBody>
          <a:bodyPr/>
          <a:lstStyle/>
          <a:p>
            <a:r>
              <a:rPr lang="en-US" dirty="0" smtClean="0"/>
              <a:t>Improve Critical Thinking and Strategy</a:t>
            </a:r>
          </a:p>
          <a:p>
            <a:r>
              <a:rPr lang="en-US" dirty="0" smtClean="0"/>
              <a:t>Develop Skill Level at Connect Four</a:t>
            </a:r>
          </a:p>
          <a:p>
            <a:r>
              <a:rPr lang="en-US" dirty="0" smtClean="0"/>
              <a:t>Classic Game for all ages</a:t>
            </a:r>
          </a:p>
          <a:p>
            <a:r>
              <a:rPr lang="en-US" dirty="0" smtClean="0"/>
              <a:t>Very Fun Game to play when Bored</a:t>
            </a:r>
          </a:p>
          <a:p>
            <a:r>
              <a:rPr lang="en-US" dirty="0" smtClean="0"/>
              <a:t>Can Play with anyone in the world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Listening</a:t>
            </a:r>
            <a:endParaRPr lang="en-US" dirty="0"/>
          </a:p>
        </p:txBody>
      </p:sp>
      <p:pic>
        <p:nvPicPr>
          <p:cNvPr id="4" name="Picture 3" descr="Screen shot 2014-05-27 at 10.05.59 PM.png"/>
          <p:cNvPicPr>
            <a:picLocks noChangeAspect="1"/>
          </p:cNvPicPr>
          <p:nvPr/>
        </p:nvPicPr>
        <p:blipFill>
          <a:blip r:embed="rId2"/>
          <a:stretch>
            <a:fillRect/>
          </a:stretch>
        </p:blipFill>
        <p:spPr>
          <a:xfrm>
            <a:off x="1118766" y="1282699"/>
            <a:ext cx="6781800" cy="55753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Connect Four played on Grid World Interface</a:t>
            </a:r>
          </a:p>
          <a:p>
            <a:endParaRPr lang="en-US" dirty="0" smtClean="0"/>
          </a:p>
          <a:p>
            <a:r>
              <a:rPr lang="en-US" dirty="0" smtClean="0"/>
              <a:t>Has Easy, Medium, Hard AI Options</a:t>
            </a:r>
          </a:p>
          <a:p>
            <a:endParaRPr lang="en-US" dirty="0" smtClean="0"/>
          </a:p>
          <a:p>
            <a:r>
              <a:rPr lang="en-US" dirty="0" smtClean="0"/>
              <a:t>Can Play With Friends Online Using Networked Connect Four (failed)</a:t>
            </a:r>
            <a:endParaRPr lang="en-US" dirty="0"/>
          </a:p>
        </p:txBody>
      </p:sp>
      <p:sp>
        <p:nvSpPr>
          <p:cNvPr id="4" name="Title 3"/>
          <p:cNvSpPr>
            <a:spLocks noGrp="1"/>
          </p:cNvSpPr>
          <p:nvPr>
            <p:ph type="title"/>
          </p:nvPr>
        </p:nvSpPr>
        <p:spPr/>
        <p:txBody>
          <a:bodyPr/>
          <a:lstStyle/>
          <a:p>
            <a:r>
              <a:rPr lang="en-US" dirty="0" smtClean="0"/>
              <a:t>What’s Different?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graphicFrame>
        <p:nvGraphicFramePr>
          <p:cNvPr id="4" name="Content Placeholder 3"/>
          <p:cNvGraphicFramePr>
            <a:graphicFrameLocks noGrp="1"/>
          </p:cNvGraphicFramePr>
          <p:nvPr>
            <p:ph idx="1"/>
          </p:nvPr>
        </p:nvGraphicFramePr>
        <p:xfrm>
          <a:off x="685800" y="1287379"/>
          <a:ext cx="7770813" cy="5419164"/>
        </p:xfrm>
        <a:graphic>
          <a:graphicData uri="http://schemas.openxmlformats.org/drawingml/2006/table">
            <a:tbl>
              <a:tblPr firstRow="1" bandRow="1">
                <a:tableStyleId>{5C22544A-7EE6-4342-B048-85BDC9FD1C3A}</a:tableStyleId>
              </a:tblPr>
              <a:tblGrid>
                <a:gridCol w="2590271"/>
                <a:gridCol w="2590271"/>
                <a:gridCol w="2590271"/>
              </a:tblGrid>
              <a:tr h="915993">
                <a:tc>
                  <a:txBody>
                    <a:bodyPr/>
                    <a:lstStyle/>
                    <a:p>
                      <a:r>
                        <a:rPr lang="en-US" dirty="0" smtClean="0"/>
                        <a:t>Vishwa Kode </a:t>
                      </a:r>
                    </a:p>
                    <a:p>
                      <a:r>
                        <a:rPr lang="en-US" dirty="0" smtClean="0"/>
                        <a:t>(Project Lead)</a:t>
                      </a:r>
                      <a:endParaRPr lang="en-US" dirty="0"/>
                    </a:p>
                  </a:txBody>
                  <a:tcPr/>
                </a:tc>
                <a:tc>
                  <a:txBody>
                    <a:bodyPr/>
                    <a:lstStyle/>
                    <a:p>
                      <a:r>
                        <a:rPr lang="en-US" dirty="0" smtClean="0"/>
                        <a:t>Joseph Thomas</a:t>
                      </a:r>
                      <a:endParaRPr lang="en-US" dirty="0"/>
                    </a:p>
                  </a:txBody>
                  <a:tcPr/>
                </a:tc>
                <a:tc>
                  <a:txBody>
                    <a:bodyPr/>
                    <a:lstStyle/>
                    <a:p>
                      <a:r>
                        <a:rPr lang="en-US" dirty="0" err="1" smtClean="0"/>
                        <a:t>Anshuman</a:t>
                      </a:r>
                      <a:r>
                        <a:rPr lang="en-US" dirty="0" smtClean="0"/>
                        <a:t> </a:t>
                      </a:r>
                      <a:r>
                        <a:rPr lang="en-US" dirty="0" err="1" smtClean="0"/>
                        <a:t>Dikhit</a:t>
                      </a:r>
                      <a:endParaRPr lang="en-US" dirty="0"/>
                    </a:p>
                  </a:txBody>
                  <a:tcPr/>
                </a:tc>
              </a:tr>
              <a:tr h="4503171">
                <a:tc>
                  <a:txBody>
                    <a:bodyPr/>
                    <a:lstStyle/>
                    <a:p>
                      <a:r>
                        <a:rPr lang="en-US" dirty="0" smtClean="0"/>
                        <a:t>-Classes:</a:t>
                      </a:r>
                    </a:p>
                    <a:p>
                      <a:r>
                        <a:rPr lang="en-US" baseline="0" dirty="0" smtClean="0"/>
                        <a:t>    -Piece</a:t>
                      </a:r>
                    </a:p>
                    <a:p>
                      <a:r>
                        <a:rPr lang="en-US" baseline="0" dirty="0" smtClean="0"/>
                        <a:t>    -</a:t>
                      </a:r>
                      <a:r>
                        <a:rPr lang="en-US" baseline="0" dirty="0" err="1" smtClean="0"/>
                        <a:t>PieceDisplay</a:t>
                      </a:r>
                      <a:endParaRPr lang="en-US" baseline="0" dirty="0" smtClean="0"/>
                    </a:p>
                    <a:p>
                      <a:r>
                        <a:rPr lang="en-US" baseline="0" dirty="0" smtClean="0"/>
                        <a:t>    -</a:t>
                      </a:r>
                      <a:r>
                        <a:rPr lang="en-US" baseline="0" dirty="0" err="1" smtClean="0"/>
                        <a:t>ConnectPlayer</a:t>
                      </a:r>
                      <a:endParaRPr lang="en-US" baseline="0" dirty="0" smtClean="0"/>
                    </a:p>
                    <a:p>
                      <a:r>
                        <a:rPr lang="en-US" baseline="0" dirty="0" smtClean="0"/>
                        <a:t>    -Prioritize</a:t>
                      </a:r>
                    </a:p>
                    <a:p>
                      <a:r>
                        <a:rPr lang="en-US" baseline="0" dirty="0" smtClean="0"/>
                        <a:t>    -Connect Runner</a:t>
                      </a:r>
                    </a:p>
                    <a:p>
                      <a:endParaRPr lang="en-US" dirty="0" smtClean="0"/>
                    </a:p>
                    <a:p>
                      <a:r>
                        <a:rPr lang="en-US" dirty="0" smtClean="0"/>
                        <a:t>-Documentation</a:t>
                      </a:r>
                    </a:p>
                    <a:p>
                      <a:endParaRPr lang="en-US" dirty="0" smtClean="0"/>
                    </a:p>
                    <a:p>
                      <a:r>
                        <a:rPr lang="en-US" dirty="0" smtClean="0"/>
                        <a:t>-Specifications</a:t>
                      </a:r>
                    </a:p>
                    <a:p>
                      <a:endParaRPr lang="en-US" dirty="0" smtClean="0"/>
                    </a:p>
                    <a:p>
                      <a:r>
                        <a:rPr lang="en-US" dirty="0" smtClean="0"/>
                        <a:t>-</a:t>
                      </a:r>
                      <a:r>
                        <a:rPr lang="en-US" dirty="0" err="1" smtClean="0"/>
                        <a:t>JUnit</a:t>
                      </a:r>
                      <a:r>
                        <a:rPr lang="en-US" dirty="0" smtClean="0"/>
                        <a:t> Testing</a:t>
                      </a:r>
                    </a:p>
                    <a:p>
                      <a:endParaRPr lang="en-US" dirty="0" smtClean="0"/>
                    </a:p>
                    <a:p>
                      <a:r>
                        <a:rPr lang="en-US" dirty="0" smtClean="0"/>
                        <a:t>-Project Write</a:t>
                      </a:r>
                      <a:r>
                        <a:rPr lang="en-US" baseline="0" dirty="0" smtClean="0"/>
                        <a:t> Up and   </a:t>
                      </a:r>
                    </a:p>
                    <a:p>
                      <a:r>
                        <a:rPr lang="en-US" baseline="0" dirty="0" smtClean="0"/>
                        <a:t> Power Point </a:t>
                      </a:r>
                    </a:p>
                    <a:p>
                      <a:r>
                        <a:rPr lang="en-US" baseline="0" dirty="0" smtClean="0"/>
                        <a:t> Presentation</a:t>
                      </a:r>
                      <a:r>
                        <a:rPr lang="en-US" dirty="0" smtClean="0"/>
                        <a:t>   </a:t>
                      </a:r>
                      <a:endParaRPr lang="en-US" dirty="0"/>
                    </a:p>
                  </a:txBody>
                  <a:tcPr/>
                </a:tc>
                <a:tc>
                  <a:txBody>
                    <a:bodyPr/>
                    <a:lstStyle/>
                    <a:p>
                      <a:r>
                        <a:rPr lang="en-US" dirty="0" smtClean="0"/>
                        <a:t>-Classes:</a:t>
                      </a:r>
                    </a:p>
                    <a:p>
                      <a:r>
                        <a:rPr lang="en-US" dirty="0" smtClean="0"/>
                        <a:t>    - </a:t>
                      </a:r>
                      <a:r>
                        <a:rPr lang="en-US" dirty="0" err="1" smtClean="0"/>
                        <a:t>EasyAI</a:t>
                      </a:r>
                      <a:endParaRPr lang="en-US" dirty="0" smtClean="0"/>
                    </a:p>
                    <a:p>
                      <a:r>
                        <a:rPr lang="en-US" dirty="0" smtClean="0"/>
                        <a:t>    -</a:t>
                      </a:r>
                      <a:r>
                        <a:rPr lang="en-US" dirty="0" err="1" smtClean="0"/>
                        <a:t>Medium</a:t>
                      </a:r>
                      <a:r>
                        <a:rPr lang="en-US" baseline="0" dirty="0" err="1" smtClean="0"/>
                        <a:t>AI</a:t>
                      </a:r>
                      <a:endParaRPr lang="en-US" dirty="0" smtClean="0"/>
                    </a:p>
                    <a:p>
                      <a:r>
                        <a:rPr lang="en-US" dirty="0" smtClean="0"/>
                        <a:t>    -</a:t>
                      </a:r>
                      <a:r>
                        <a:rPr lang="en-US" dirty="0" err="1" smtClean="0"/>
                        <a:t>HardAI</a:t>
                      </a:r>
                      <a:endParaRPr lang="en-US" dirty="0" smtClean="0"/>
                    </a:p>
                    <a:p>
                      <a:r>
                        <a:rPr lang="en-US" dirty="0" smtClean="0"/>
                        <a:t>-Documentation</a:t>
                      </a:r>
                    </a:p>
                    <a:p>
                      <a:endParaRPr lang="en-US" dirty="0" smtClean="0"/>
                    </a:p>
                    <a:p>
                      <a:r>
                        <a:rPr lang="en-US" dirty="0" smtClean="0"/>
                        <a:t>-Specifications</a:t>
                      </a:r>
                    </a:p>
                    <a:p>
                      <a:endParaRPr lang="en-US" dirty="0" smtClean="0"/>
                    </a:p>
                    <a:p>
                      <a:r>
                        <a:rPr lang="en-US" dirty="0" smtClean="0"/>
                        <a:t>-</a:t>
                      </a:r>
                      <a:r>
                        <a:rPr lang="en-US" dirty="0" err="1" smtClean="0"/>
                        <a:t>Junit</a:t>
                      </a:r>
                      <a:r>
                        <a:rPr lang="en-US" dirty="0" smtClean="0"/>
                        <a:t> Testing</a:t>
                      </a:r>
                    </a:p>
                    <a:p>
                      <a:endParaRPr lang="en-US" dirty="0" smtClean="0"/>
                    </a:p>
                    <a:p>
                      <a:r>
                        <a:rPr lang="en-US" dirty="0" smtClean="0"/>
                        <a:t>-Final Project Write Up</a:t>
                      </a:r>
                      <a:endParaRPr lang="en-US" dirty="0"/>
                    </a:p>
                  </a:txBody>
                  <a:tcPr/>
                </a:tc>
                <a:tc>
                  <a:txBody>
                    <a:bodyPr/>
                    <a:lstStyle/>
                    <a:p>
                      <a:r>
                        <a:rPr lang="en-US" dirty="0" smtClean="0"/>
                        <a:t>-Classes:</a:t>
                      </a:r>
                    </a:p>
                    <a:p>
                      <a:r>
                        <a:rPr lang="en-US" dirty="0" smtClean="0"/>
                        <a:t>    -Board</a:t>
                      </a:r>
                    </a:p>
                    <a:p>
                      <a:endParaRPr lang="en-US" dirty="0" smtClean="0"/>
                    </a:p>
                    <a:p>
                      <a:r>
                        <a:rPr lang="en-US" dirty="0" smtClean="0"/>
                        <a:t>-Networking</a:t>
                      </a:r>
                    </a:p>
                    <a:p>
                      <a:r>
                        <a:rPr lang="en-US" dirty="0" smtClean="0"/>
                        <a:t>-</a:t>
                      </a:r>
                      <a:r>
                        <a:rPr lang="en-US" smtClean="0"/>
                        <a:t>ConnectWorld</a:t>
                      </a:r>
                      <a:endParaRPr lang="en-US" dirty="0" smtClean="0"/>
                    </a:p>
                    <a:p>
                      <a:r>
                        <a:rPr lang="en-US" dirty="0" smtClean="0"/>
                        <a:t>-PowerPoint</a:t>
                      </a:r>
                    </a:p>
                    <a:p>
                      <a:endParaRPr lang="en-US" dirty="0" smtClean="0"/>
                    </a:p>
                    <a:p>
                      <a:r>
                        <a:rPr lang="en-US" dirty="0" smtClean="0"/>
                        <a:t>-Final Project Write Up</a:t>
                      </a:r>
                    </a:p>
                    <a:p>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AI Implementation</a:t>
            </a:r>
            <a:endParaRPr lang="en-US" dirty="0"/>
          </a:p>
        </p:txBody>
      </p:sp>
      <p:sp>
        <p:nvSpPr>
          <p:cNvPr id="3" name="Content Placeholder 2"/>
          <p:cNvSpPr>
            <a:spLocks noGrp="1"/>
          </p:cNvSpPr>
          <p:nvPr>
            <p:ph idx="1"/>
          </p:nvPr>
        </p:nvSpPr>
        <p:spPr/>
        <p:txBody>
          <a:bodyPr/>
          <a:lstStyle/>
          <a:p>
            <a:r>
              <a:rPr lang="en-US" dirty="0" smtClean="0"/>
              <a:t>Uses Prioritize to rate different locations on the board</a:t>
            </a:r>
          </a:p>
          <a:p>
            <a:r>
              <a:rPr lang="en-US" dirty="0" smtClean="0"/>
              <a:t>Rates by looking at chains of chips</a:t>
            </a:r>
          </a:p>
          <a:p>
            <a:r>
              <a:rPr lang="en-US" dirty="0" smtClean="0"/>
              <a:t>Picks locations with the longest chain of chips</a:t>
            </a:r>
          </a:p>
          <a:p>
            <a:r>
              <a:rPr lang="en-US" dirty="0" smtClean="0"/>
              <a:t>Makes sure to block opponent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qdasdaewfadsf.JPG"/>
          <p:cNvPicPr>
            <a:picLocks noGrp="1" noChangeAspect="1"/>
          </p:cNvPicPr>
          <p:nvPr>
            <p:ph idx="1"/>
          </p:nvPr>
        </p:nvPicPr>
        <p:blipFill>
          <a:blip r:embed="rId2"/>
          <a:stretch>
            <a:fillRect/>
          </a:stretch>
        </p:blipFill>
        <p:spPr>
          <a:xfrm>
            <a:off x="1079131" y="-21864"/>
            <a:ext cx="6929360" cy="687986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AI Implementation</a:t>
            </a:r>
            <a:endParaRPr lang="en-US" dirty="0"/>
          </a:p>
        </p:txBody>
      </p:sp>
      <p:sp>
        <p:nvSpPr>
          <p:cNvPr id="3" name="Content Placeholder 2"/>
          <p:cNvSpPr>
            <a:spLocks noGrp="1"/>
          </p:cNvSpPr>
          <p:nvPr>
            <p:ph idx="1"/>
          </p:nvPr>
        </p:nvSpPr>
        <p:spPr/>
        <p:txBody>
          <a:bodyPr/>
          <a:lstStyle/>
          <a:p>
            <a:r>
              <a:rPr lang="en-US" dirty="0" smtClean="0"/>
              <a:t>Works the same as Hard AI except a little differently</a:t>
            </a:r>
          </a:p>
          <a:p>
            <a:r>
              <a:rPr lang="en-US" dirty="0" smtClean="0"/>
              <a:t>Doesn’t always make the move with the best rating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AI Implementation</a:t>
            </a:r>
            <a:endParaRPr lang="en-US" dirty="0"/>
          </a:p>
        </p:txBody>
      </p:sp>
      <p:sp>
        <p:nvSpPr>
          <p:cNvPr id="3" name="Content Placeholder 2"/>
          <p:cNvSpPr>
            <a:spLocks noGrp="1"/>
          </p:cNvSpPr>
          <p:nvPr>
            <p:ph idx="1"/>
          </p:nvPr>
        </p:nvSpPr>
        <p:spPr/>
        <p:txBody>
          <a:bodyPr/>
          <a:lstStyle/>
          <a:p>
            <a:r>
              <a:rPr lang="en-US" dirty="0" smtClean="0"/>
              <a:t>Checks the list of allowed moves</a:t>
            </a:r>
          </a:p>
          <a:p>
            <a:r>
              <a:rPr lang="en-US" dirty="0" smtClean="0"/>
              <a:t>Randomly makes a move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Player Implementation</a:t>
            </a:r>
            <a:endParaRPr lang="en-US" dirty="0"/>
          </a:p>
        </p:txBody>
      </p:sp>
      <p:sp>
        <p:nvSpPr>
          <p:cNvPr id="3" name="Content Placeholder 2"/>
          <p:cNvSpPr>
            <a:spLocks noGrp="1"/>
          </p:cNvSpPr>
          <p:nvPr>
            <p:ph idx="1"/>
          </p:nvPr>
        </p:nvSpPr>
        <p:spPr/>
        <p:txBody>
          <a:bodyPr/>
          <a:lstStyle/>
          <a:p>
            <a:r>
              <a:rPr lang="en-US" dirty="0" smtClean="0"/>
              <a:t>Checks where the user clicks</a:t>
            </a:r>
          </a:p>
          <a:p>
            <a:r>
              <a:rPr lang="en-US" dirty="0" smtClean="0"/>
              <a:t>Places the piece in the lowest part of the column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majorFont>
      <a:minorFont>
        <a:latin typeface="Calisto MT"/>
        <a:ea typeface=""/>
        <a:cs typeface=""/>
        <a:font script="Jpan" typeface="ＭＳ 明朝"/>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426</TotalTime>
  <Words>652</Words>
  <Application>Microsoft Office PowerPoint</Application>
  <PresentationFormat>On-screen Show (4:3)</PresentationFormat>
  <Paragraphs>141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Folio</vt:lpstr>
      <vt:lpstr>    FunGamesInc. Presents:  Connect Four  (With Networking)  </vt:lpstr>
      <vt:lpstr>What is Connect Four?</vt:lpstr>
      <vt:lpstr>What’s Different?</vt:lpstr>
      <vt:lpstr>Responsibilities</vt:lpstr>
      <vt:lpstr>Hard AI Implementation</vt:lpstr>
      <vt:lpstr>Slide 6</vt:lpstr>
      <vt:lpstr>Medium AI Implementation</vt:lpstr>
      <vt:lpstr>Easy AI Implementation</vt:lpstr>
      <vt:lpstr>Human Player Implementation</vt:lpstr>
      <vt:lpstr>Non-Hierarchical Classes</vt:lpstr>
      <vt:lpstr>Game Implementation</vt:lpstr>
      <vt:lpstr>ConnectGame Code</vt:lpstr>
      <vt:lpstr>Runner Implementation</vt:lpstr>
      <vt:lpstr>Slide 14</vt:lpstr>
      <vt:lpstr>What Is Networking?</vt:lpstr>
      <vt:lpstr>How We (Tried to) Implement Networking</vt:lpstr>
      <vt:lpstr>Networking Code</vt:lpstr>
      <vt:lpstr>Networking Code</vt:lpstr>
      <vt:lpstr>EasyAI Server and Client</vt:lpstr>
      <vt:lpstr>Developmental Timeline</vt:lpstr>
      <vt:lpstr>Technical Requirements</vt:lpstr>
      <vt:lpstr>Installation Instructions Against AI</vt:lpstr>
      <vt:lpstr>Why Our Connect Four Game?</vt:lpstr>
      <vt:lpstr>Thanks For Listening</vt:lpstr>
    </vt:vector>
  </TitlesOfParts>
  <Company>Newpath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FunGamesInc. Presents:  Connect Four  (With Networking)  </dc:title>
  <dc:creator>Srini Kode</dc:creator>
  <cp:lastModifiedBy>Joseph Thomas</cp:lastModifiedBy>
  <cp:revision>19</cp:revision>
  <dcterms:created xsi:type="dcterms:W3CDTF">2014-05-28T04:59:43Z</dcterms:created>
  <dcterms:modified xsi:type="dcterms:W3CDTF">2014-05-28T07:57:19Z</dcterms:modified>
</cp:coreProperties>
</file>