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9648-46E5-6710-1767-DD84119A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6510-DCE7-2C90-FC9E-447D76F0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81C1-20C8-FF78-AEA0-1FBE5D8D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A832-70AE-68A5-D674-7AD29363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822B-1F47-0CEE-5BC4-C6BCD97F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D1CD-AD02-1A5F-03AA-3B0215EC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827-B5E3-520D-C9AF-43523EBF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4FE5-2F19-626B-CA02-1A54CB0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FEC2-4D28-3297-ACF7-896653AA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CFE3-A801-D437-6B13-8DE8C0DD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48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5AA3C-DC8B-C435-D471-0ADFF0D0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37887-8685-8F47-D353-88394B23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236E-9FA1-29DD-1A5A-BB703BA9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CE65-63A2-725A-6534-AB4F6C1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3645-67AB-81B5-2787-7B0BEC97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96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384F-35A4-31B8-96D0-3622C9D2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1CB8-4965-9C10-BFA3-30ABF744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4101-225D-4AAA-40E5-C6583797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4810-B0CC-E107-78A9-A4433481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FB9D-E8F9-8F47-2FC2-D1134F51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9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927C-72FB-63C7-A3EF-684B22E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23688-E162-E4B2-BAFB-91F82FDC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247B-9F81-70D0-8358-6183FFD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BD4B-C6A0-8B22-0CCE-5447B5D8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CF05-B0D9-308E-064B-A73BA76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3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4D01-52FF-3092-B6C0-717DBAC6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EFC4-0E2A-83B9-D499-B4259AE7A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9238-1640-4144-7FE2-929AFAB7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B52E-DA1D-C0C5-D07F-15BDDBFC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5E6A-03D3-2911-28DC-BBA62043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A1449-9088-C56A-EC4B-F96E0A40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1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49E6-C9A7-BAA1-1F99-CE0648C1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3D7F-AE89-3D93-228D-54F04F76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F57E-F473-0907-C13F-961DD8CEB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AD30A-607B-7091-81E4-FA7D293A9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44B3-BB24-A5C0-E8BB-FF84F62A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B4C2D-40BA-B963-5276-E6457F14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7FC3A-D998-AEC7-934A-9866486D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EE79D-AD1C-85CF-E276-804034C6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1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4B41-0BF4-3098-969C-9871533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9E6C9-D67E-D438-3933-364849C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A21B0-9AEC-2098-D7AC-85ADF74E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62BAB-2918-7B51-9C76-2A47BB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8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1521-5F9F-EB43-8905-A83944A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D68F3-544A-2310-E2AD-F1E5770F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6A901-01D3-1701-9E24-1A0B1182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5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91FF-92F6-FA2F-FBFA-D111DCFB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F66E-A768-F5A1-2138-84E741E4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4792-03CB-C609-3E5D-D749206F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821A-9427-F576-57EA-EA88726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3CFA-7420-EDD4-93BE-C037C669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E7EE-843A-F1BE-9571-06D3AA28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7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981-F4F9-31DB-05E3-F17B6B86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AB46-1DB5-CB5F-D64F-465698097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A31E-704E-B208-4707-A15976E7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C0A-F897-ED45-A1D0-DDAED58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32C06-38A2-9E5B-55EA-E0D797BE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33AB-E1AA-EE24-AE6B-0236B4FA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83B82-7C95-F1C3-E823-E4DE6C5F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04BD-ACC0-2652-467D-A668E3B3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566B-7183-2EAA-8D6C-1697512D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0F12-722E-491B-BE3E-0C8E8B0A06B3}" type="datetimeFigureOut">
              <a:rPr lang="en-SG" smtClean="0"/>
              <a:t>25/2/2023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8F25-6EF5-2AAA-63A4-B9E0D814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C6A89-F55B-1191-8F85-50BC9C994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7A72-3D1A-4C3D-B522-C3F6A354C9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0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70F73-E9A5-B0BE-CCE7-814C93EAB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933538-21AF-9E08-FD0F-2994693B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0" y="5338"/>
            <a:ext cx="4869084" cy="1387072"/>
          </a:xfrm>
        </p:spPr>
        <p:txBody>
          <a:bodyPr>
            <a:normAutofit/>
          </a:bodyPr>
          <a:lstStyle/>
          <a:p>
            <a:r>
              <a:rPr lang="en-SG" sz="8000" b="1" dirty="0">
                <a:solidFill>
                  <a:srgbClr val="FF0000"/>
                </a:solidFill>
                <a:latin typeface="Freestyle Script" panose="030804020302050B0404" pitchFamily="66" charset="0"/>
              </a:rPr>
              <a:t>R</a:t>
            </a:r>
            <a:r>
              <a:rPr lang="en-SG" sz="8000" b="1" dirty="0">
                <a:solidFill>
                  <a:srgbClr val="00B050"/>
                </a:solidFill>
                <a:latin typeface="Freestyle Script" panose="030804020302050B0404" pitchFamily="66" charset="0"/>
              </a:rPr>
              <a:t>G</a:t>
            </a:r>
            <a:r>
              <a:rPr lang="en-SG" sz="8000" b="1" dirty="0">
                <a:solidFill>
                  <a:schemeClr val="accent1"/>
                </a:solidFill>
                <a:latin typeface="Freestyle Script" panose="030804020302050B0404" pitchFamily="66" charset="0"/>
              </a:rPr>
              <a:t>B</a:t>
            </a:r>
            <a:r>
              <a:rPr lang="en-SG" sz="8000" b="1" dirty="0">
                <a:solidFill>
                  <a:schemeClr val="bg1"/>
                </a:solidFill>
                <a:latin typeface="Freestyle Script" panose="030804020302050B0404" pitchFamily="66" charset="0"/>
              </a:rPr>
              <a:t> Music Box</a:t>
            </a:r>
          </a:p>
        </p:txBody>
      </p:sp>
      <p:pic>
        <p:nvPicPr>
          <p:cNvPr id="7" name="Picture 6" descr="A close-up of a computer mouse&#10;&#10;Description automatically generated with low confidence">
            <a:extLst>
              <a:ext uri="{FF2B5EF4-FFF2-40B4-BE49-F238E27FC236}">
                <a16:creationId xmlns:a16="http://schemas.microsoft.com/office/drawing/2014/main" id="{C7810E50-8BE7-1656-55A8-C087CC4D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17" b="93182" l="9667" r="96750">
                        <a14:foregroundMark x1="58333" y1="90767" x2="65250" y2="93182"/>
                        <a14:foregroundMark x1="65250" y1="93182" x2="69500" y2="91761"/>
                        <a14:foregroundMark x1="90083" y1="38210" x2="90500" y2="46165"/>
                        <a14:foregroundMark x1="72583" y1="13494" x2="73667" y2="13636"/>
                        <a14:foregroundMark x1="94750" y1="50994" x2="96833" y2="52557"/>
                        <a14:foregroundMark x1="9667" y1="36648" x2="10000" y2="43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4596">
            <a:off x="7527590" y="1616088"/>
            <a:ext cx="4718566" cy="2768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7B02D-1961-D3F5-CFB9-7600EDF87690}"/>
              </a:ext>
            </a:extLst>
          </p:cNvPr>
          <p:cNvSpPr txBox="1"/>
          <p:nvPr/>
        </p:nvSpPr>
        <p:spPr>
          <a:xfrm>
            <a:off x="200305" y="1324873"/>
            <a:ext cx="787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With a touch of a finger from the touch sensor, the music could start and stop playing as the person wants. LED lights light up to the beat of the music playing from the speaker.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A5EA3-CC86-19E8-1723-E2644526F596}"/>
              </a:ext>
            </a:extLst>
          </p:cNvPr>
          <p:cNvSpPr txBox="1"/>
          <p:nvPr/>
        </p:nvSpPr>
        <p:spPr>
          <a:xfrm>
            <a:off x="200305" y="2383131"/>
            <a:ext cx="438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Start/Stop enabled touch sensor (input)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Music playing via speaker (output)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Sound-reactive RGB lights (output)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F8BCA-8C49-47A1-D87E-47AE9F571C89}"/>
              </a:ext>
            </a:extLst>
          </p:cNvPr>
          <p:cNvSpPr txBox="1"/>
          <p:nvPr/>
        </p:nvSpPr>
        <p:spPr>
          <a:xfrm>
            <a:off x="4754735" y="2383131"/>
            <a:ext cx="197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Arduino 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84BB3-69CC-9129-A0C5-DD40EA3212B7}"/>
              </a:ext>
            </a:extLst>
          </p:cNvPr>
          <p:cNvSpPr txBox="1"/>
          <p:nvPr/>
        </p:nvSpPr>
        <p:spPr>
          <a:xfrm>
            <a:off x="200305" y="3770203"/>
            <a:ext cx="3121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Arduino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Touch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Sound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chemeClr val="bg1"/>
                </a:solidFill>
              </a:rPr>
              <a:t>DFPlayer</a:t>
            </a:r>
            <a:r>
              <a:rPr lang="en-SG" dirty="0">
                <a:solidFill>
                  <a:schemeClr val="bg1"/>
                </a:solidFill>
              </a:rPr>
              <a:t> Mini with MicroSD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Speaker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LED Strip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9A2CB-3A41-5F49-FE05-815BD31294A1}"/>
              </a:ext>
            </a:extLst>
          </p:cNvPr>
          <p:cNvSpPr txBox="1"/>
          <p:nvPr/>
        </p:nvSpPr>
        <p:spPr>
          <a:xfrm>
            <a:off x="4754735" y="3237930"/>
            <a:ext cx="332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Materials: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Plywood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Black Acrylic</a:t>
            </a:r>
            <a:endParaRPr lang="en-SG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Matte/Frosted Clear Acrylic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51F26B-7C8E-314D-A182-711AF289C6F6}"/>
              </a:ext>
            </a:extLst>
          </p:cNvPr>
          <p:cNvCxnSpPr/>
          <p:nvPr/>
        </p:nvCxnSpPr>
        <p:spPr>
          <a:xfrm>
            <a:off x="324630" y="1189944"/>
            <a:ext cx="713688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BD7E51-3212-D35D-52DC-6170EF926824}"/>
              </a:ext>
            </a:extLst>
          </p:cNvPr>
          <p:cNvSpPr txBox="1"/>
          <p:nvPr/>
        </p:nvSpPr>
        <p:spPr>
          <a:xfrm>
            <a:off x="4720468" y="4646727"/>
            <a:ext cx="3324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Techniques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3D 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Laser cutting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Fusion360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Arduino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Soldering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8C66F-3384-C0B8-958F-A2491089E7ED}"/>
              </a:ext>
            </a:extLst>
          </p:cNvPr>
          <p:cNvSpPr txBox="1"/>
          <p:nvPr/>
        </p:nvSpPr>
        <p:spPr>
          <a:xfrm>
            <a:off x="8645571" y="4930827"/>
            <a:ext cx="285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FFFF"/>
                </a:solidFill>
                <a:latin typeface="Arial" panose="020B0604020202020204" pitchFamily="34" charset="0"/>
              </a:rPr>
              <a:t>EP1000 22/23 Sem2</a:t>
            </a:r>
          </a:p>
          <a:p>
            <a:r>
              <a:rPr lang="en-SG" dirty="0">
                <a:solidFill>
                  <a:srgbClr val="FFFFFF"/>
                </a:solidFill>
                <a:latin typeface="Arial" panose="020B0604020202020204" pitchFamily="34" charset="0"/>
              </a:rPr>
              <a:t>Joseph Martin C. Tiamzon</a:t>
            </a:r>
          </a:p>
          <a:p>
            <a:r>
              <a:rPr lang="en-SG" dirty="0">
                <a:solidFill>
                  <a:srgbClr val="FFFFFF"/>
                </a:solidFill>
                <a:latin typeface="Arial" panose="020B0604020202020204" pitchFamily="34" charset="0"/>
              </a:rPr>
              <a:t>P1907492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C98B0FB-F70C-800C-535F-B9341CDA46F8}"/>
              </a:ext>
            </a:extLst>
          </p:cNvPr>
          <p:cNvSpPr/>
          <p:nvPr/>
        </p:nvSpPr>
        <p:spPr>
          <a:xfrm>
            <a:off x="8264324" y="4785865"/>
            <a:ext cx="3469941" cy="1213253"/>
          </a:xfrm>
          <a:prstGeom prst="parallelogram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20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Freestyle Script</vt:lpstr>
      <vt:lpstr>Office Theme</vt:lpstr>
      <vt:lpstr>RGB Music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Music Box</dc:title>
  <dc:creator>Joseph Martin Tiamzon</dc:creator>
  <cp:lastModifiedBy>Joseph Martin Tiamzon</cp:lastModifiedBy>
  <cp:revision>2</cp:revision>
  <dcterms:created xsi:type="dcterms:W3CDTF">2023-02-25T12:00:35Z</dcterms:created>
  <dcterms:modified xsi:type="dcterms:W3CDTF">2023-02-25T15:13:20Z</dcterms:modified>
</cp:coreProperties>
</file>