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9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40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66967E-14EE-4A2E-92E4-2CF4E948506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74A5531-0394-4501-8239-311B4A3FD5FB}">
      <dgm:prSet/>
      <dgm:spPr/>
      <dgm:t>
        <a:bodyPr/>
        <a:lstStyle/>
        <a:p>
          <a:r>
            <a:rPr lang="en-US"/>
            <a:t>Learn to use the GPT API in a hands-on session</a:t>
          </a:r>
        </a:p>
      </dgm:t>
    </dgm:pt>
    <dgm:pt modelId="{B4A76806-1260-4CAC-AA6D-D714F3F89C33}" type="parTrans" cxnId="{507C3772-26D2-4A16-B6B9-C6512C9B7F73}">
      <dgm:prSet/>
      <dgm:spPr/>
      <dgm:t>
        <a:bodyPr/>
        <a:lstStyle/>
        <a:p>
          <a:endParaRPr lang="en-US"/>
        </a:p>
      </dgm:t>
    </dgm:pt>
    <dgm:pt modelId="{AB154572-99BA-4AF1-92F2-C14FFE557F11}" type="sibTrans" cxnId="{507C3772-26D2-4A16-B6B9-C6512C9B7F73}">
      <dgm:prSet/>
      <dgm:spPr/>
      <dgm:t>
        <a:bodyPr/>
        <a:lstStyle/>
        <a:p>
          <a:endParaRPr lang="en-US"/>
        </a:p>
      </dgm:t>
    </dgm:pt>
    <dgm:pt modelId="{6BFA142F-F31E-4921-9DC3-23F11139ED76}">
      <dgm:prSet/>
      <dgm:spPr/>
      <dgm:t>
        <a:bodyPr/>
        <a:lstStyle/>
        <a:p>
          <a:r>
            <a:rPr lang="en-US"/>
            <a:t>You’ll receive API keys for the hackathon</a:t>
          </a:r>
        </a:p>
      </dgm:t>
    </dgm:pt>
    <dgm:pt modelId="{E397272A-A7BD-4A44-95D3-5A433738CDE5}" type="parTrans" cxnId="{4D66A48D-87A9-4390-B4E0-F8400037A888}">
      <dgm:prSet/>
      <dgm:spPr/>
      <dgm:t>
        <a:bodyPr/>
        <a:lstStyle/>
        <a:p>
          <a:endParaRPr lang="en-US"/>
        </a:p>
      </dgm:t>
    </dgm:pt>
    <dgm:pt modelId="{AAC06FF5-A064-4D20-B81A-50ED88A0E3B8}" type="sibTrans" cxnId="{4D66A48D-87A9-4390-B4E0-F8400037A888}">
      <dgm:prSet/>
      <dgm:spPr/>
      <dgm:t>
        <a:bodyPr/>
        <a:lstStyle/>
        <a:p>
          <a:endParaRPr lang="en-US"/>
        </a:p>
      </dgm:t>
    </dgm:pt>
    <dgm:pt modelId="{12B65259-8C3F-4176-BA49-F5D804E3ED32}">
      <dgm:prSet/>
      <dgm:spPr/>
      <dgm:t>
        <a:bodyPr/>
        <a:lstStyle/>
        <a:p>
          <a:r>
            <a:rPr lang="en-US"/>
            <a:t>We'll use Node.js for backend development</a:t>
          </a:r>
        </a:p>
      </dgm:t>
    </dgm:pt>
    <dgm:pt modelId="{BFC617F8-6082-4579-83D7-30DCEB0746B1}" type="parTrans" cxnId="{8E8B81B6-F23A-4A56-A60F-B5CEEF1004A0}">
      <dgm:prSet/>
      <dgm:spPr/>
      <dgm:t>
        <a:bodyPr/>
        <a:lstStyle/>
        <a:p>
          <a:endParaRPr lang="en-US"/>
        </a:p>
      </dgm:t>
    </dgm:pt>
    <dgm:pt modelId="{AC3ED071-B882-4C89-B583-49E57D26F9BD}" type="sibTrans" cxnId="{8E8B81B6-F23A-4A56-A60F-B5CEEF1004A0}">
      <dgm:prSet/>
      <dgm:spPr/>
      <dgm:t>
        <a:bodyPr/>
        <a:lstStyle/>
        <a:p>
          <a:endParaRPr lang="en-US"/>
        </a:p>
      </dgm:t>
    </dgm:pt>
    <dgm:pt modelId="{F4E1DCE4-4DA7-49DF-B802-C20618ABF8ED}" type="pres">
      <dgm:prSet presAssocID="{3F66967E-14EE-4A2E-92E4-2CF4E9485069}" presName="root" presStyleCnt="0">
        <dgm:presLayoutVars>
          <dgm:dir/>
          <dgm:resizeHandles val="exact"/>
        </dgm:presLayoutVars>
      </dgm:prSet>
      <dgm:spPr/>
    </dgm:pt>
    <dgm:pt modelId="{CBE0AB60-2134-4479-88C2-21B6022E4FFB}" type="pres">
      <dgm:prSet presAssocID="{C74A5531-0394-4501-8239-311B4A3FD5FB}" presName="compNode" presStyleCnt="0"/>
      <dgm:spPr/>
    </dgm:pt>
    <dgm:pt modelId="{D7044153-7190-4E25-9996-92E8BCC648A3}" type="pres">
      <dgm:prSet presAssocID="{C74A5531-0394-4501-8239-311B4A3FD5FB}" presName="bgRect" presStyleLbl="bgShp" presStyleIdx="0" presStyleCnt="3"/>
      <dgm:spPr/>
    </dgm:pt>
    <dgm:pt modelId="{83EA2DAF-BD45-4594-8DB2-942362C51C8F}" type="pres">
      <dgm:prSet presAssocID="{C74A5531-0394-4501-8239-311B4A3FD5F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C1494CD-FBD9-491F-9D0A-8B8966708B84}" type="pres">
      <dgm:prSet presAssocID="{C74A5531-0394-4501-8239-311B4A3FD5FB}" presName="spaceRect" presStyleCnt="0"/>
      <dgm:spPr/>
    </dgm:pt>
    <dgm:pt modelId="{7E0B254C-EE4B-4863-9D94-CBE88E471F00}" type="pres">
      <dgm:prSet presAssocID="{C74A5531-0394-4501-8239-311B4A3FD5FB}" presName="parTx" presStyleLbl="revTx" presStyleIdx="0" presStyleCnt="3">
        <dgm:presLayoutVars>
          <dgm:chMax val="0"/>
          <dgm:chPref val="0"/>
        </dgm:presLayoutVars>
      </dgm:prSet>
      <dgm:spPr/>
    </dgm:pt>
    <dgm:pt modelId="{E04D035A-59CA-42A9-8A38-EB51F730E805}" type="pres">
      <dgm:prSet presAssocID="{AB154572-99BA-4AF1-92F2-C14FFE557F11}" presName="sibTrans" presStyleCnt="0"/>
      <dgm:spPr/>
    </dgm:pt>
    <dgm:pt modelId="{3B660514-2D1A-4ADD-9326-18ECAC7BF220}" type="pres">
      <dgm:prSet presAssocID="{6BFA142F-F31E-4921-9DC3-23F11139ED76}" presName="compNode" presStyleCnt="0"/>
      <dgm:spPr/>
    </dgm:pt>
    <dgm:pt modelId="{A8CD16C5-3F2A-43BD-96C8-E77AB6119D85}" type="pres">
      <dgm:prSet presAssocID="{6BFA142F-F31E-4921-9DC3-23F11139ED76}" presName="bgRect" presStyleLbl="bgShp" presStyleIdx="1" presStyleCnt="3"/>
      <dgm:spPr/>
    </dgm:pt>
    <dgm:pt modelId="{9E7DB157-8D6B-4ED1-A5E6-F5E224B37B42}" type="pres">
      <dgm:prSet presAssocID="{6BFA142F-F31E-4921-9DC3-23F11139ED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F3C4FB1C-3AC5-4977-98D9-166BEB3CFC0C}" type="pres">
      <dgm:prSet presAssocID="{6BFA142F-F31E-4921-9DC3-23F11139ED76}" presName="spaceRect" presStyleCnt="0"/>
      <dgm:spPr/>
    </dgm:pt>
    <dgm:pt modelId="{E51EBD39-62E0-4D9B-9B5E-4145775A7889}" type="pres">
      <dgm:prSet presAssocID="{6BFA142F-F31E-4921-9DC3-23F11139ED76}" presName="parTx" presStyleLbl="revTx" presStyleIdx="1" presStyleCnt="3">
        <dgm:presLayoutVars>
          <dgm:chMax val="0"/>
          <dgm:chPref val="0"/>
        </dgm:presLayoutVars>
      </dgm:prSet>
      <dgm:spPr/>
    </dgm:pt>
    <dgm:pt modelId="{6A881005-9391-4848-84CA-56C35E211A8C}" type="pres">
      <dgm:prSet presAssocID="{AAC06FF5-A064-4D20-B81A-50ED88A0E3B8}" presName="sibTrans" presStyleCnt="0"/>
      <dgm:spPr/>
    </dgm:pt>
    <dgm:pt modelId="{AF2FFE3D-1D0C-4F2E-A68E-6A22E96C51AC}" type="pres">
      <dgm:prSet presAssocID="{12B65259-8C3F-4176-BA49-F5D804E3ED32}" presName="compNode" presStyleCnt="0"/>
      <dgm:spPr/>
    </dgm:pt>
    <dgm:pt modelId="{B85F601B-E746-4A28-AB35-4140F029D0FB}" type="pres">
      <dgm:prSet presAssocID="{12B65259-8C3F-4176-BA49-F5D804E3ED32}" presName="bgRect" presStyleLbl="bgShp" presStyleIdx="2" presStyleCnt="3"/>
      <dgm:spPr/>
    </dgm:pt>
    <dgm:pt modelId="{1CE957CC-51ED-402C-9368-DC4F8C566ECF}" type="pres">
      <dgm:prSet presAssocID="{12B65259-8C3F-4176-BA49-F5D804E3ED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DE1A883-8100-44CC-8C39-4108D42CC3EB}" type="pres">
      <dgm:prSet presAssocID="{12B65259-8C3F-4176-BA49-F5D804E3ED32}" presName="spaceRect" presStyleCnt="0"/>
      <dgm:spPr/>
    </dgm:pt>
    <dgm:pt modelId="{F11E7ECE-FFE5-4EE2-93C6-42E46E20A708}" type="pres">
      <dgm:prSet presAssocID="{12B65259-8C3F-4176-BA49-F5D804E3ED3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5496B2D-36CC-4027-99D1-EE73FD562D16}" type="presOf" srcId="{C74A5531-0394-4501-8239-311B4A3FD5FB}" destId="{7E0B254C-EE4B-4863-9D94-CBE88E471F00}" srcOrd="0" destOrd="0" presId="urn:microsoft.com/office/officeart/2018/2/layout/IconVerticalSolidList"/>
    <dgm:cxn modelId="{08FF416C-67BC-463A-B0A0-64DB51155DF7}" type="presOf" srcId="{12B65259-8C3F-4176-BA49-F5D804E3ED32}" destId="{F11E7ECE-FFE5-4EE2-93C6-42E46E20A708}" srcOrd="0" destOrd="0" presId="urn:microsoft.com/office/officeart/2018/2/layout/IconVerticalSolidList"/>
    <dgm:cxn modelId="{507C3772-26D2-4A16-B6B9-C6512C9B7F73}" srcId="{3F66967E-14EE-4A2E-92E4-2CF4E9485069}" destId="{C74A5531-0394-4501-8239-311B4A3FD5FB}" srcOrd="0" destOrd="0" parTransId="{B4A76806-1260-4CAC-AA6D-D714F3F89C33}" sibTransId="{AB154572-99BA-4AF1-92F2-C14FFE557F11}"/>
    <dgm:cxn modelId="{4D66A48D-87A9-4390-B4E0-F8400037A888}" srcId="{3F66967E-14EE-4A2E-92E4-2CF4E9485069}" destId="{6BFA142F-F31E-4921-9DC3-23F11139ED76}" srcOrd="1" destOrd="0" parTransId="{E397272A-A7BD-4A44-95D3-5A433738CDE5}" sibTransId="{AAC06FF5-A064-4D20-B81A-50ED88A0E3B8}"/>
    <dgm:cxn modelId="{8E8B81B6-F23A-4A56-A60F-B5CEEF1004A0}" srcId="{3F66967E-14EE-4A2E-92E4-2CF4E9485069}" destId="{12B65259-8C3F-4176-BA49-F5D804E3ED32}" srcOrd="2" destOrd="0" parTransId="{BFC617F8-6082-4579-83D7-30DCEB0746B1}" sibTransId="{AC3ED071-B882-4C89-B583-49E57D26F9BD}"/>
    <dgm:cxn modelId="{1E607ABB-D8D0-495A-8AD7-41A8623EE2FD}" type="presOf" srcId="{3F66967E-14EE-4A2E-92E4-2CF4E9485069}" destId="{F4E1DCE4-4DA7-49DF-B802-C20618ABF8ED}" srcOrd="0" destOrd="0" presId="urn:microsoft.com/office/officeart/2018/2/layout/IconVerticalSolidList"/>
    <dgm:cxn modelId="{3D31A1D3-6181-4C04-9765-237324E25805}" type="presOf" srcId="{6BFA142F-F31E-4921-9DC3-23F11139ED76}" destId="{E51EBD39-62E0-4D9B-9B5E-4145775A7889}" srcOrd="0" destOrd="0" presId="urn:microsoft.com/office/officeart/2018/2/layout/IconVerticalSolidList"/>
    <dgm:cxn modelId="{65751124-4474-4D39-A0C1-3B1ECC76A72B}" type="presParOf" srcId="{F4E1DCE4-4DA7-49DF-B802-C20618ABF8ED}" destId="{CBE0AB60-2134-4479-88C2-21B6022E4FFB}" srcOrd="0" destOrd="0" presId="urn:microsoft.com/office/officeart/2018/2/layout/IconVerticalSolidList"/>
    <dgm:cxn modelId="{A4F063AB-C742-4E95-8083-E4A6D745D63E}" type="presParOf" srcId="{CBE0AB60-2134-4479-88C2-21B6022E4FFB}" destId="{D7044153-7190-4E25-9996-92E8BCC648A3}" srcOrd="0" destOrd="0" presId="urn:microsoft.com/office/officeart/2018/2/layout/IconVerticalSolidList"/>
    <dgm:cxn modelId="{C1535984-EA29-4725-814E-693D073ADC31}" type="presParOf" srcId="{CBE0AB60-2134-4479-88C2-21B6022E4FFB}" destId="{83EA2DAF-BD45-4594-8DB2-942362C51C8F}" srcOrd="1" destOrd="0" presId="urn:microsoft.com/office/officeart/2018/2/layout/IconVerticalSolidList"/>
    <dgm:cxn modelId="{C68EBB2D-F1DF-4B05-BA6D-652E6603ECF5}" type="presParOf" srcId="{CBE0AB60-2134-4479-88C2-21B6022E4FFB}" destId="{1C1494CD-FBD9-491F-9D0A-8B8966708B84}" srcOrd="2" destOrd="0" presId="urn:microsoft.com/office/officeart/2018/2/layout/IconVerticalSolidList"/>
    <dgm:cxn modelId="{E725A21D-ECD7-445A-920B-B7BB59AEADB9}" type="presParOf" srcId="{CBE0AB60-2134-4479-88C2-21B6022E4FFB}" destId="{7E0B254C-EE4B-4863-9D94-CBE88E471F00}" srcOrd="3" destOrd="0" presId="urn:microsoft.com/office/officeart/2018/2/layout/IconVerticalSolidList"/>
    <dgm:cxn modelId="{6C78D396-B1BC-4282-A6B2-A93A9D5B31D2}" type="presParOf" srcId="{F4E1DCE4-4DA7-49DF-B802-C20618ABF8ED}" destId="{E04D035A-59CA-42A9-8A38-EB51F730E805}" srcOrd="1" destOrd="0" presId="urn:microsoft.com/office/officeart/2018/2/layout/IconVerticalSolidList"/>
    <dgm:cxn modelId="{3FD8218C-CD16-4472-B839-A91074E92773}" type="presParOf" srcId="{F4E1DCE4-4DA7-49DF-B802-C20618ABF8ED}" destId="{3B660514-2D1A-4ADD-9326-18ECAC7BF220}" srcOrd="2" destOrd="0" presId="urn:microsoft.com/office/officeart/2018/2/layout/IconVerticalSolidList"/>
    <dgm:cxn modelId="{5AB8684E-0EE2-4B68-BC73-B1FAED4E12BF}" type="presParOf" srcId="{3B660514-2D1A-4ADD-9326-18ECAC7BF220}" destId="{A8CD16C5-3F2A-43BD-96C8-E77AB6119D85}" srcOrd="0" destOrd="0" presId="urn:microsoft.com/office/officeart/2018/2/layout/IconVerticalSolidList"/>
    <dgm:cxn modelId="{D4CD2783-95B4-4F50-8140-52775EEBCF41}" type="presParOf" srcId="{3B660514-2D1A-4ADD-9326-18ECAC7BF220}" destId="{9E7DB157-8D6B-4ED1-A5E6-F5E224B37B42}" srcOrd="1" destOrd="0" presId="urn:microsoft.com/office/officeart/2018/2/layout/IconVerticalSolidList"/>
    <dgm:cxn modelId="{00BF521F-22E4-42E2-8FB9-4F60CED93076}" type="presParOf" srcId="{3B660514-2D1A-4ADD-9326-18ECAC7BF220}" destId="{F3C4FB1C-3AC5-4977-98D9-166BEB3CFC0C}" srcOrd="2" destOrd="0" presId="urn:microsoft.com/office/officeart/2018/2/layout/IconVerticalSolidList"/>
    <dgm:cxn modelId="{DAD5A37E-1BD0-454C-A92D-7F9C21EA8709}" type="presParOf" srcId="{3B660514-2D1A-4ADD-9326-18ECAC7BF220}" destId="{E51EBD39-62E0-4D9B-9B5E-4145775A7889}" srcOrd="3" destOrd="0" presId="urn:microsoft.com/office/officeart/2018/2/layout/IconVerticalSolidList"/>
    <dgm:cxn modelId="{A6BF567E-0042-4383-AAAA-A7768BD89317}" type="presParOf" srcId="{F4E1DCE4-4DA7-49DF-B802-C20618ABF8ED}" destId="{6A881005-9391-4848-84CA-56C35E211A8C}" srcOrd="3" destOrd="0" presId="urn:microsoft.com/office/officeart/2018/2/layout/IconVerticalSolidList"/>
    <dgm:cxn modelId="{BA5CE0D6-098C-48A4-AEAE-BF9B3EED97D4}" type="presParOf" srcId="{F4E1DCE4-4DA7-49DF-B802-C20618ABF8ED}" destId="{AF2FFE3D-1D0C-4F2E-A68E-6A22E96C51AC}" srcOrd="4" destOrd="0" presId="urn:microsoft.com/office/officeart/2018/2/layout/IconVerticalSolidList"/>
    <dgm:cxn modelId="{B1683901-E683-4E57-A0C4-DB8FAB9ED7C5}" type="presParOf" srcId="{AF2FFE3D-1D0C-4F2E-A68E-6A22E96C51AC}" destId="{B85F601B-E746-4A28-AB35-4140F029D0FB}" srcOrd="0" destOrd="0" presId="urn:microsoft.com/office/officeart/2018/2/layout/IconVerticalSolidList"/>
    <dgm:cxn modelId="{490B05F3-8763-4F4E-967F-313F7E31CDFF}" type="presParOf" srcId="{AF2FFE3D-1D0C-4F2E-A68E-6A22E96C51AC}" destId="{1CE957CC-51ED-402C-9368-DC4F8C566ECF}" srcOrd="1" destOrd="0" presId="urn:microsoft.com/office/officeart/2018/2/layout/IconVerticalSolidList"/>
    <dgm:cxn modelId="{4C21C076-6089-4A41-A0C7-DC1FE82FCD29}" type="presParOf" srcId="{AF2FFE3D-1D0C-4F2E-A68E-6A22E96C51AC}" destId="{7DE1A883-8100-44CC-8C39-4108D42CC3EB}" srcOrd="2" destOrd="0" presId="urn:microsoft.com/office/officeart/2018/2/layout/IconVerticalSolidList"/>
    <dgm:cxn modelId="{C702FF1C-0A8A-4971-9BAD-983E6B1F1252}" type="presParOf" srcId="{AF2FFE3D-1D0C-4F2E-A68E-6A22E96C51AC}" destId="{F11E7ECE-FFE5-4EE2-93C6-42E46E20A70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C49F4E0-68DC-495D-AFEC-DB71C165CFBE}" type="doc">
      <dgm:prSet loTypeId="urn:microsoft.com/office/officeart/2005/8/layout/default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8EF2856F-6F02-4610-B442-5A5F2A322E41}">
      <dgm:prSet/>
      <dgm:spPr/>
      <dgm:t>
        <a:bodyPr/>
        <a:lstStyle/>
        <a:p>
          <a:r>
            <a:rPr lang="en-US"/>
            <a:t>A tool to run JavaScript outside the browser</a:t>
          </a:r>
        </a:p>
      </dgm:t>
    </dgm:pt>
    <dgm:pt modelId="{09F8AD83-3EA4-408A-8851-A968BBA2EE89}" type="parTrans" cxnId="{28D8632F-4CD4-42DB-8C9F-7C800DC2A8EC}">
      <dgm:prSet/>
      <dgm:spPr/>
      <dgm:t>
        <a:bodyPr/>
        <a:lstStyle/>
        <a:p>
          <a:endParaRPr lang="en-US"/>
        </a:p>
      </dgm:t>
    </dgm:pt>
    <dgm:pt modelId="{5276478B-D34B-44E2-AF6B-AA925053B435}" type="sibTrans" cxnId="{28D8632F-4CD4-42DB-8C9F-7C800DC2A8EC}">
      <dgm:prSet/>
      <dgm:spPr/>
      <dgm:t>
        <a:bodyPr/>
        <a:lstStyle/>
        <a:p>
          <a:endParaRPr lang="en-US"/>
        </a:p>
      </dgm:t>
    </dgm:pt>
    <dgm:pt modelId="{AEC5FD23-24B5-4968-96F8-EEF17124286B}">
      <dgm:prSet/>
      <dgm:spPr/>
      <dgm:t>
        <a:bodyPr/>
        <a:lstStyle/>
        <a:p>
          <a:r>
            <a:rPr lang="en-US"/>
            <a:t>Helps build backend/server-side applications</a:t>
          </a:r>
        </a:p>
      </dgm:t>
    </dgm:pt>
    <dgm:pt modelId="{E8FFE1EC-93BC-48EA-8103-B9AA8D05C1D6}" type="parTrans" cxnId="{692075F4-5A22-4C8C-AEFE-F3BA81CD7326}">
      <dgm:prSet/>
      <dgm:spPr/>
      <dgm:t>
        <a:bodyPr/>
        <a:lstStyle/>
        <a:p>
          <a:endParaRPr lang="en-US"/>
        </a:p>
      </dgm:t>
    </dgm:pt>
    <dgm:pt modelId="{929F21CB-246E-48CB-AD01-58EC84B40F50}" type="sibTrans" cxnId="{692075F4-5A22-4C8C-AEFE-F3BA81CD7326}">
      <dgm:prSet/>
      <dgm:spPr/>
      <dgm:t>
        <a:bodyPr/>
        <a:lstStyle/>
        <a:p>
          <a:endParaRPr lang="en-US"/>
        </a:p>
      </dgm:t>
    </dgm:pt>
    <dgm:pt modelId="{3548E3C9-7D63-4404-9997-52F41B9D8E9D}">
      <dgm:prSet/>
      <dgm:spPr/>
      <dgm:t>
        <a:bodyPr/>
        <a:lstStyle/>
        <a:p>
          <a:r>
            <a:rPr lang="en-US"/>
            <a:t>Think of it like Python, but using JavaScript</a:t>
          </a:r>
        </a:p>
      </dgm:t>
    </dgm:pt>
    <dgm:pt modelId="{9E96E433-1C49-4E46-A3A9-C690780B615F}" type="parTrans" cxnId="{1E8E48F8-22BB-4211-88F4-242CAA8A0D79}">
      <dgm:prSet/>
      <dgm:spPr/>
      <dgm:t>
        <a:bodyPr/>
        <a:lstStyle/>
        <a:p>
          <a:endParaRPr lang="en-US"/>
        </a:p>
      </dgm:t>
    </dgm:pt>
    <dgm:pt modelId="{23D918A6-6A0F-4097-B5F4-D3EA5A4ADC1F}" type="sibTrans" cxnId="{1E8E48F8-22BB-4211-88F4-242CAA8A0D79}">
      <dgm:prSet/>
      <dgm:spPr/>
      <dgm:t>
        <a:bodyPr/>
        <a:lstStyle/>
        <a:p>
          <a:endParaRPr lang="en-US"/>
        </a:p>
      </dgm:t>
    </dgm:pt>
    <dgm:pt modelId="{28757544-C372-2F4D-B22A-5CFAC42FABFC}" type="pres">
      <dgm:prSet presAssocID="{2C49F4E0-68DC-495D-AFEC-DB71C165CFBE}" presName="diagram" presStyleCnt="0">
        <dgm:presLayoutVars>
          <dgm:dir/>
          <dgm:resizeHandles val="exact"/>
        </dgm:presLayoutVars>
      </dgm:prSet>
      <dgm:spPr/>
    </dgm:pt>
    <dgm:pt modelId="{54B432A1-BE8E-4E44-8FA6-7064A09FD5E2}" type="pres">
      <dgm:prSet presAssocID="{8EF2856F-6F02-4610-B442-5A5F2A322E41}" presName="node" presStyleLbl="node1" presStyleIdx="0" presStyleCnt="3">
        <dgm:presLayoutVars>
          <dgm:bulletEnabled val="1"/>
        </dgm:presLayoutVars>
      </dgm:prSet>
      <dgm:spPr/>
    </dgm:pt>
    <dgm:pt modelId="{A59A1A52-A86F-7C45-8E9F-D3F46A84F2B4}" type="pres">
      <dgm:prSet presAssocID="{5276478B-D34B-44E2-AF6B-AA925053B435}" presName="sibTrans" presStyleCnt="0"/>
      <dgm:spPr/>
    </dgm:pt>
    <dgm:pt modelId="{22E2FFA8-83E1-1F46-BBAE-88F785FB3E86}" type="pres">
      <dgm:prSet presAssocID="{AEC5FD23-24B5-4968-96F8-EEF17124286B}" presName="node" presStyleLbl="node1" presStyleIdx="1" presStyleCnt="3">
        <dgm:presLayoutVars>
          <dgm:bulletEnabled val="1"/>
        </dgm:presLayoutVars>
      </dgm:prSet>
      <dgm:spPr/>
    </dgm:pt>
    <dgm:pt modelId="{164796B2-04D7-9B46-B0A0-C1C64347C2F1}" type="pres">
      <dgm:prSet presAssocID="{929F21CB-246E-48CB-AD01-58EC84B40F50}" presName="sibTrans" presStyleCnt="0"/>
      <dgm:spPr/>
    </dgm:pt>
    <dgm:pt modelId="{DAB09F4C-E65E-594F-BF66-3F6230DDC2A9}" type="pres">
      <dgm:prSet presAssocID="{3548E3C9-7D63-4404-9997-52F41B9D8E9D}" presName="node" presStyleLbl="node1" presStyleIdx="2" presStyleCnt="3">
        <dgm:presLayoutVars>
          <dgm:bulletEnabled val="1"/>
        </dgm:presLayoutVars>
      </dgm:prSet>
      <dgm:spPr/>
    </dgm:pt>
  </dgm:ptLst>
  <dgm:cxnLst>
    <dgm:cxn modelId="{86F1F70D-D3FA-A24F-B54B-BB7C5CEC6EE2}" type="presOf" srcId="{8EF2856F-6F02-4610-B442-5A5F2A322E41}" destId="{54B432A1-BE8E-4E44-8FA6-7064A09FD5E2}" srcOrd="0" destOrd="0" presId="urn:microsoft.com/office/officeart/2005/8/layout/default"/>
    <dgm:cxn modelId="{28D8632F-4CD4-42DB-8C9F-7C800DC2A8EC}" srcId="{2C49F4E0-68DC-495D-AFEC-DB71C165CFBE}" destId="{8EF2856F-6F02-4610-B442-5A5F2A322E41}" srcOrd="0" destOrd="0" parTransId="{09F8AD83-3EA4-408A-8851-A968BBA2EE89}" sibTransId="{5276478B-D34B-44E2-AF6B-AA925053B435}"/>
    <dgm:cxn modelId="{295E727B-E759-844F-9B21-A52A3C46D2A3}" type="presOf" srcId="{3548E3C9-7D63-4404-9997-52F41B9D8E9D}" destId="{DAB09F4C-E65E-594F-BF66-3F6230DDC2A9}" srcOrd="0" destOrd="0" presId="urn:microsoft.com/office/officeart/2005/8/layout/default"/>
    <dgm:cxn modelId="{0F4699B1-27B6-EA4A-8A5D-805594DF4D10}" type="presOf" srcId="{AEC5FD23-24B5-4968-96F8-EEF17124286B}" destId="{22E2FFA8-83E1-1F46-BBAE-88F785FB3E86}" srcOrd="0" destOrd="0" presId="urn:microsoft.com/office/officeart/2005/8/layout/default"/>
    <dgm:cxn modelId="{DE073EC6-CA72-C64E-8A27-76EE8D1F6897}" type="presOf" srcId="{2C49F4E0-68DC-495D-AFEC-DB71C165CFBE}" destId="{28757544-C372-2F4D-B22A-5CFAC42FABFC}" srcOrd="0" destOrd="0" presId="urn:microsoft.com/office/officeart/2005/8/layout/default"/>
    <dgm:cxn modelId="{692075F4-5A22-4C8C-AEFE-F3BA81CD7326}" srcId="{2C49F4E0-68DC-495D-AFEC-DB71C165CFBE}" destId="{AEC5FD23-24B5-4968-96F8-EEF17124286B}" srcOrd="1" destOrd="0" parTransId="{E8FFE1EC-93BC-48EA-8103-B9AA8D05C1D6}" sibTransId="{929F21CB-246E-48CB-AD01-58EC84B40F50}"/>
    <dgm:cxn modelId="{1E8E48F8-22BB-4211-88F4-242CAA8A0D79}" srcId="{2C49F4E0-68DC-495D-AFEC-DB71C165CFBE}" destId="{3548E3C9-7D63-4404-9997-52F41B9D8E9D}" srcOrd="2" destOrd="0" parTransId="{9E96E433-1C49-4E46-A3A9-C690780B615F}" sibTransId="{23D918A6-6A0F-4097-B5F4-D3EA5A4ADC1F}"/>
    <dgm:cxn modelId="{BC8F7A05-3EA0-8241-A4FC-1D30288254D4}" type="presParOf" srcId="{28757544-C372-2F4D-B22A-5CFAC42FABFC}" destId="{54B432A1-BE8E-4E44-8FA6-7064A09FD5E2}" srcOrd="0" destOrd="0" presId="urn:microsoft.com/office/officeart/2005/8/layout/default"/>
    <dgm:cxn modelId="{168D5AEA-16A3-1F4E-B969-46345765BA3C}" type="presParOf" srcId="{28757544-C372-2F4D-B22A-5CFAC42FABFC}" destId="{A59A1A52-A86F-7C45-8E9F-D3F46A84F2B4}" srcOrd="1" destOrd="0" presId="urn:microsoft.com/office/officeart/2005/8/layout/default"/>
    <dgm:cxn modelId="{92FB4060-D4DA-014A-A11E-E91EA4201693}" type="presParOf" srcId="{28757544-C372-2F4D-B22A-5CFAC42FABFC}" destId="{22E2FFA8-83E1-1F46-BBAE-88F785FB3E86}" srcOrd="2" destOrd="0" presId="urn:microsoft.com/office/officeart/2005/8/layout/default"/>
    <dgm:cxn modelId="{E0B18FB3-874B-034D-BB12-839209294600}" type="presParOf" srcId="{28757544-C372-2F4D-B22A-5CFAC42FABFC}" destId="{164796B2-04D7-9B46-B0A0-C1C64347C2F1}" srcOrd="3" destOrd="0" presId="urn:microsoft.com/office/officeart/2005/8/layout/default"/>
    <dgm:cxn modelId="{7192BA2A-4878-C140-A561-16D078178429}" type="presParOf" srcId="{28757544-C372-2F4D-B22A-5CFAC42FABFC}" destId="{DAB09F4C-E65E-594F-BF66-3F6230DDC2A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A6D8D7-650F-4587-BB66-876456F0ED3C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E5E95C6-5D16-4152-B350-F5068CC8F0DE}">
      <dgm:prSet/>
      <dgm:spPr/>
      <dgm:t>
        <a:bodyPr/>
        <a:lstStyle/>
        <a:p>
          <a:r>
            <a:rPr lang="en-US"/>
            <a:t>Download from nodejs.org/en/download</a:t>
          </a:r>
        </a:p>
      </dgm:t>
    </dgm:pt>
    <dgm:pt modelId="{CEB32805-154D-47E5-9BF9-A667B3FF0E25}" type="parTrans" cxnId="{B4C0FB71-B97E-4B08-BA73-F25FC4B6EAD8}">
      <dgm:prSet/>
      <dgm:spPr/>
      <dgm:t>
        <a:bodyPr/>
        <a:lstStyle/>
        <a:p>
          <a:endParaRPr lang="en-US"/>
        </a:p>
      </dgm:t>
    </dgm:pt>
    <dgm:pt modelId="{5E703C1B-16F8-4853-98D2-FD2540CF1721}" type="sibTrans" cxnId="{B4C0FB71-B97E-4B08-BA73-F25FC4B6EAD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4C18AA8-5A5A-4063-98CA-FA51F3646909}">
      <dgm:prSet/>
      <dgm:spPr/>
      <dgm:t>
        <a:bodyPr/>
        <a:lstStyle/>
        <a:p>
          <a:r>
            <a:rPr lang="en-US"/>
            <a:t>Windows: Install directly or use FNM</a:t>
          </a:r>
        </a:p>
      </dgm:t>
    </dgm:pt>
    <dgm:pt modelId="{A1183813-0DE1-46A2-8B38-B8009667B94D}" type="parTrans" cxnId="{672B0DC8-B9EE-4FDA-9EBF-2837A9D30007}">
      <dgm:prSet/>
      <dgm:spPr/>
      <dgm:t>
        <a:bodyPr/>
        <a:lstStyle/>
        <a:p>
          <a:endParaRPr lang="en-US"/>
        </a:p>
      </dgm:t>
    </dgm:pt>
    <dgm:pt modelId="{BF810DE5-13EA-4A09-838D-4FA796EF7EF3}" type="sibTrans" cxnId="{672B0DC8-B9EE-4FDA-9EBF-2837A9D3000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C981F7A3-5A88-4AB6-AC0F-6628830B26A0}">
      <dgm:prSet/>
      <dgm:spPr/>
      <dgm:t>
        <a:bodyPr/>
        <a:lstStyle/>
        <a:p>
          <a:r>
            <a:rPr lang="en-US"/>
            <a:t>macOS/Linux: Use NVM for easy version management</a:t>
          </a:r>
        </a:p>
      </dgm:t>
    </dgm:pt>
    <dgm:pt modelId="{FBF06D9F-1E34-41C3-BA35-56DF38478C4D}" type="parTrans" cxnId="{4B563D50-82ED-4B0F-8594-1338A98E8EB1}">
      <dgm:prSet/>
      <dgm:spPr/>
      <dgm:t>
        <a:bodyPr/>
        <a:lstStyle/>
        <a:p>
          <a:endParaRPr lang="en-US"/>
        </a:p>
      </dgm:t>
    </dgm:pt>
    <dgm:pt modelId="{9A8A263C-15B4-4BEB-9895-008D5F24B992}" type="sibTrans" cxnId="{4B563D50-82ED-4B0F-8594-1338A98E8EB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8DD5E60-1B42-D64A-929F-4B2C74C19910}" type="pres">
      <dgm:prSet presAssocID="{97A6D8D7-650F-4587-BB66-876456F0ED3C}" presName="Name0" presStyleCnt="0">
        <dgm:presLayoutVars>
          <dgm:animLvl val="lvl"/>
          <dgm:resizeHandles val="exact"/>
        </dgm:presLayoutVars>
      </dgm:prSet>
      <dgm:spPr/>
    </dgm:pt>
    <dgm:pt modelId="{BAFD43E4-1A97-494D-AD73-7121CEE43369}" type="pres">
      <dgm:prSet presAssocID="{DE5E95C6-5D16-4152-B350-F5068CC8F0DE}" presName="compositeNode" presStyleCnt="0">
        <dgm:presLayoutVars>
          <dgm:bulletEnabled val="1"/>
        </dgm:presLayoutVars>
      </dgm:prSet>
      <dgm:spPr/>
    </dgm:pt>
    <dgm:pt modelId="{11A27426-0F86-CE42-A267-D80FB4318FCA}" type="pres">
      <dgm:prSet presAssocID="{DE5E95C6-5D16-4152-B350-F5068CC8F0DE}" presName="bgRect" presStyleLbl="bgAccFollowNode1" presStyleIdx="0" presStyleCnt="3"/>
      <dgm:spPr/>
    </dgm:pt>
    <dgm:pt modelId="{E5677656-72B0-8C42-B68A-196585AA9648}" type="pres">
      <dgm:prSet presAssocID="{5E703C1B-16F8-4853-98D2-FD2540CF172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1733D5B-C998-3141-B8B3-20E013530664}" type="pres">
      <dgm:prSet presAssocID="{DE5E95C6-5D16-4152-B350-F5068CC8F0DE}" presName="bottomLine" presStyleLbl="alignNode1" presStyleIdx="1" presStyleCnt="6">
        <dgm:presLayoutVars/>
      </dgm:prSet>
      <dgm:spPr/>
    </dgm:pt>
    <dgm:pt modelId="{13FB9EFA-0AE5-2C47-AFAA-D6A6D3CCABD4}" type="pres">
      <dgm:prSet presAssocID="{DE5E95C6-5D16-4152-B350-F5068CC8F0DE}" presName="nodeText" presStyleLbl="bgAccFollowNode1" presStyleIdx="0" presStyleCnt="3">
        <dgm:presLayoutVars>
          <dgm:bulletEnabled val="1"/>
        </dgm:presLayoutVars>
      </dgm:prSet>
      <dgm:spPr/>
    </dgm:pt>
    <dgm:pt modelId="{6B2AE422-6559-5A44-8E11-8A2358086A6D}" type="pres">
      <dgm:prSet presAssocID="{5E703C1B-16F8-4853-98D2-FD2540CF1721}" presName="sibTrans" presStyleCnt="0"/>
      <dgm:spPr/>
    </dgm:pt>
    <dgm:pt modelId="{0684C3D1-F0FC-844C-88F1-72075F6055B0}" type="pres">
      <dgm:prSet presAssocID="{54C18AA8-5A5A-4063-98CA-FA51F3646909}" presName="compositeNode" presStyleCnt="0">
        <dgm:presLayoutVars>
          <dgm:bulletEnabled val="1"/>
        </dgm:presLayoutVars>
      </dgm:prSet>
      <dgm:spPr/>
    </dgm:pt>
    <dgm:pt modelId="{6557D6AC-8F5A-EB47-A8FC-B910A3435B2F}" type="pres">
      <dgm:prSet presAssocID="{54C18AA8-5A5A-4063-98CA-FA51F3646909}" presName="bgRect" presStyleLbl="bgAccFollowNode1" presStyleIdx="1" presStyleCnt="3"/>
      <dgm:spPr/>
    </dgm:pt>
    <dgm:pt modelId="{FD65A544-76A4-B04E-B245-E5D394088318}" type="pres">
      <dgm:prSet presAssocID="{BF810DE5-13EA-4A09-838D-4FA796EF7EF3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974B4886-A2B1-0245-8050-1F2E5BE15288}" type="pres">
      <dgm:prSet presAssocID="{54C18AA8-5A5A-4063-98CA-FA51F3646909}" presName="bottomLine" presStyleLbl="alignNode1" presStyleIdx="3" presStyleCnt="6">
        <dgm:presLayoutVars/>
      </dgm:prSet>
      <dgm:spPr/>
    </dgm:pt>
    <dgm:pt modelId="{5454414C-41FA-004B-9DD9-0E7809BFF72F}" type="pres">
      <dgm:prSet presAssocID="{54C18AA8-5A5A-4063-98CA-FA51F3646909}" presName="nodeText" presStyleLbl="bgAccFollowNode1" presStyleIdx="1" presStyleCnt="3">
        <dgm:presLayoutVars>
          <dgm:bulletEnabled val="1"/>
        </dgm:presLayoutVars>
      </dgm:prSet>
      <dgm:spPr/>
    </dgm:pt>
    <dgm:pt modelId="{1A504CC8-3B45-314B-9310-96292478463D}" type="pres">
      <dgm:prSet presAssocID="{BF810DE5-13EA-4A09-838D-4FA796EF7EF3}" presName="sibTrans" presStyleCnt="0"/>
      <dgm:spPr/>
    </dgm:pt>
    <dgm:pt modelId="{433D1BD2-97D2-0E4F-B00A-8226290C3485}" type="pres">
      <dgm:prSet presAssocID="{C981F7A3-5A88-4AB6-AC0F-6628830B26A0}" presName="compositeNode" presStyleCnt="0">
        <dgm:presLayoutVars>
          <dgm:bulletEnabled val="1"/>
        </dgm:presLayoutVars>
      </dgm:prSet>
      <dgm:spPr/>
    </dgm:pt>
    <dgm:pt modelId="{09F77BC7-902D-7D46-AC0C-9ABC34E6E61C}" type="pres">
      <dgm:prSet presAssocID="{C981F7A3-5A88-4AB6-AC0F-6628830B26A0}" presName="bgRect" presStyleLbl="bgAccFollowNode1" presStyleIdx="2" presStyleCnt="3"/>
      <dgm:spPr/>
    </dgm:pt>
    <dgm:pt modelId="{E0EA5CDB-5C54-AA4B-87D0-7649F7C845AC}" type="pres">
      <dgm:prSet presAssocID="{9A8A263C-15B4-4BEB-9895-008D5F24B992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8F12ACE-BF23-CF42-98FD-264CF9B8A22D}" type="pres">
      <dgm:prSet presAssocID="{C981F7A3-5A88-4AB6-AC0F-6628830B26A0}" presName="bottomLine" presStyleLbl="alignNode1" presStyleIdx="5" presStyleCnt="6">
        <dgm:presLayoutVars/>
      </dgm:prSet>
      <dgm:spPr/>
    </dgm:pt>
    <dgm:pt modelId="{A23E7DD2-6049-8B43-80E8-C78828F12B9B}" type="pres">
      <dgm:prSet presAssocID="{C981F7A3-5A88-4AB6-AC0F-6628830B26A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3C269815-FAD9-CE44-8F56-85463C857E37}" type="presOf" srcId="{DE5E95C6-5D16-4152-B350-F5068CC8F0DE}" destId="{13FB9EFA-0AE5-2C47-AFAA-D6A6D3CCABD4}" srcOrd="1" destOrd="0" presId="urn:microsoft.com/office/officeart/2016/7/layout/BasicLinearProcessNumbered"/>
    <dgm:cxn modelId="{9062661A-5FDA-AD40-97C4-157834AE80B6}" type="presOf" srcId="{5E703C1B-16F8-4853-98D2-FD2540CF1721}" destId="{E5677656-72B0-8C42-B68A-196585AA9648}" srcOrd="0" destOrd="0" presId="urn:microsoft.com/office/officeart/2016/7/layout/BasicLinearProcessNumbered"/>
    <dgm:cxn modelId="{A9440022-9152-A94A-B7E2-B728D6D9E361}" type="presOf" srcId="{C981F7A3-5A88-4AB6-AC0F-6628830B26A0}" destId="{A23E7DD2-6049-8B43-80E8-C78828F12B9B}" srcOrd="1" destOrd="0" presId="urn:microsoft.com/office/officeart/2016/7/layout/BasicLinearProcessNumbered"/>
    <dgm:cxn modelId="{FB47E527-0E5F-6640-9818-4E199404F739}" type="presOf" srcId="{54C18AA8-5A5A-4063-98CA-FA51F3646909}" destId="{5454414C-41FA-004B-9DD9-0E7809BFF72F}" srcOrd="1" destOrd="0" presId="urn:microsoft.com/office/officeart/2016/7/layout/BasicLinearProcessNumbered"/>
    <dgm:cxn modelId="{4B563D50-82ED-4B0F-8594-1338A98E8EB1}" srcId="{97A6D8D7-650F-4587-BB66-876456F0ED3C}" destId="{C981F7A3-5A88-4AB6-AC0F-6628830B26A0}" srcOrd="2" destOrd="0" parTransId="{FBF06D9F-1E34-41C3-BA35-56DF38478C4D}" sibTransId="{9A8A263C-15B4-4BEB-9895-008D5F24B992}"/>
    <dgm:cxn modelId="{CEA7926E-3B67-5E42-B555-89E4E1BAAEFD}" type="presOf" srcId="{DE5E95C6-5D16-4152-B350-F5068CC8F0DE}" destId="{11A27426-0F86-CE42-A267-D80FB4318FCA}" srcOrd="0" destOrd="0" presId="urn:microsoft.com/office/officeart/2016/7/layout/BasicLinearProcessNumbered"/>
    <dgm:cxn modelId="{B4C0FB71-B97E-4B08-BA73-F25FC4B6EAD8}" srcId="{97A6D8D7-650F-4587-BB66-876456F0ED3C}" destId="{DE5E95C6-5D16-4152-B350-F5068CC8F0DE}" srcOrd="0" destOrd="0" parTransId="{CEB32805-154D-47E5-9BF9-A667B3FF0E25}" sibTransId="{5E703C1B-16F8-4853-98D2-FD2540CF1721}"/>
    <dgm:cxn modelId="{7A23BF72-6028-3C49-AA7C-5041B7A83CD5}" type="presOf" srcId="{C981F7A3-5A88-4AB6-AC0F-6628830B26A0}" destId="{09F77BC7-902D-7D46-AC0C-9ABC34E6E61C}" srcOrd="0" destOrd="0" presId="urn:microsoft.com/office/officeart/2016/7/layout/BasicLinearProcessNumbered"/>
    <dgm:cxn modelId="{97411E96-B828-FB44-8CD1-E72CBB196BE7}" type="presOf" srcId="{BF810DE5-13EA-4A09-838D-4FA796EF7EF3}" destId="{FD65A544-76A4-B04E-B245-E5D394088318}" srcOrd="0" destOrd="0" presId="urn:microsoft.com/office/officeart/2016/7/layout/BasicLinearProcessNumbered"/>
    <dgm:cxn modelId="{9D40F6AC-3DC3-6943-9D7B-DD08A2A29D89}" type="presOf" srcId="{9A8A263C-15B4-4BEB-9895-008D5F24B992}" destId="{E0EA5CDB-5C54-AA4B-87D0-7649F7C845AC}" srcOrd="0" destOrd="0" presId="urn:microsoft.com/office/officeart/2016/7/layout/BasicLinearProcessNumbered"/>
    <dgm:cxn modelId="{EA7404C2-F0DA-A24A-BD39-7884403E9775}" type="presOf" srcId="{54C18AA8-5A5A-4063-98CA-FA51F3646909}" destId="{6557D6AC-8F5A-EB47-A8FC-B910A3435B2F}" srcOrd="0" destOrd="0" presId="urn:microsoft.com/office/officeart/2016/7/layout/BasicLinearProcessNumbered"/>
    <dgm:cxn modelId="{672B0DC8-B9EE-4FDA-9EBF-2837A9D30007}" srcId="{97A6D8D7-650F-4587-BB66-876456F0ED3C}" destId="{54C18AA8-5A5A-4063-98CA-FA51F3646909}" srcOrd="1" destOrd="0" parTransId="{A1183813-0DE1-46A2-8B38-B8009667B94D}" sibTransId="{BF810DE5-13EA-4A09-838D-4FA796EF7EF3}"/>
    <dgm:cxn modelId="{44FDF2FF-507D-2743-85CC-6B5D4F6FBAB8}" type="presOf" srcId="{97A6D8D7-650F-4587-BB66-876456F0ED3C}" destId="{98DD5E60-1B42-D64A-929F-4B2C74C19910}" srcOrd="0" destOrd="0" presId="urn:microsoft.com/office/officeart/2016/7/layout/BasicLinearProcessNumbered"/>
    <dgm:cxn modelId="{7203F2E3-60C1-F14F-BB5F-4FD23582C769}" type="presParOf" srcId="{98DD5E60-1B42-D64A-929F-4B2C74C19910}" destId="{BAFD43E4-1A97-494D-AD73-7121CEE43369}" srcOrd="0" destOrd="0" presId="urn:microsoft.com/office/officeart/2016/7/layout/BasicLinearProcessNumbered"/>
    <dgm:cxn modelId="{EA8BD647-BCCC-2249-8BC2-995428214461}" type="presParOf" srcId="{BAFD43E4-1A97-494D-AD73-7121CEE43369}" destId="{11A27426-0F86-CE42-A267-D80FB4318FCA}" srcOrd="0" destOrd="0" presId="urn:microsoft.com/office/officeart/2016/7/layout/BasicLinearProcessNumbered"/>
    <dgm:cxn modelId="{5A122442-8FF3-F047-8C60-347401D2B7AC}" type="presParOf" srcId="{BAFD43E4-1A97-494D-AD73-7121CEE43369}" destId="{E5677656-72B0-8C42-B68A-196585AA9648}" srcOrd="1" destOrd="0" presId="urn:microsoft.com/office/officeart/2016/7/layout/BasicLinearProcessNumbered"/>
    <dgm:cxn modelId="{DD4107A0-C57A-EE49-8395-AD686D2F899F}" type="presParOf" srcId="{BAFD43E4-1A97-494D-AD73-7121CEE43369}" destId="{81733D5B-C998-3141-B8B3-20E013530664}" srcOrd="2" destOrd="0" presId="urn:microsoft.com/office/officeart/2016/7/layout/BasicLinearProcessNumbered"/>
    <dgm:cxn modelId="{E857E860-FE37-934E-A868-3CB9BF772776}" type="presParOf" srcId="{BAFD43E4-1A97-494D-AD73-7121CEE43369}" destId="{13FB9EFA-0AE5-2C47-AFAA-D6A6D3CCABD4}" srcOrd="3" destOrd="0" presId="urn:microsoft.com/office/officeart/2016/7/layout/BasicLinearProcessNumbered"/>
    <dgm:cxn modelId="{CC858F37-CC93-A545-B03D-695336BA1532}" type="presParOf" srcId="{98DD5E60-1B42-D64A-929F-4B2C74C19910}" destId="{6B2AE422-6559-5A44-8E11-8A2358086A6D}" srcOrd="1" destOrd="0" presId="urn:microsoft.com/office/officeart/2016/7/layout/BasicLinearProcessNumbered"/>
    <dgm:cxn modelId="{B46102A5-DE47-BF44-9436-33FA3C666B69}" type="presParOf" srcId="{98DD5E60-1B42-D64A-929F-4B2C74C19910}" destId="{0684C3D1-F0FC-844C-88F1-72075F6055B0}" srcOrd="2" destOrd="0" presId="urn:microsoft.com/office/officeart/2016/7/layout/BasicLinearProcessNumbered"/>
    <dgm:cxn modelId="{77B1764B-66AC-A34E-8012-82BB556EA036}" type="presParOf" srcId="{0684C3D1-F0FC-844C-88F1-72075F6055B0}" destId="{6557D6AC-8F5A-EB47-A8FC-B910A3435B2F}" srcOrd="0" destOrd="0" presId="urn:microsoft.com/office/officeart/2016/7/layout/BasicLinearProcessNumbered"/>
    <dgm:cxn modelId="{BDE78BF2-649B-7C42-A64D-BFC088198805}" type="presParOf" srcId="{0684C3D1-F0FC-844C-88F1-72075F6055B0}" destId="{FD65A544-76A4-B04E-B245-E5D394088318}" srcOrd="1" destOrd="0" presId="urn:microsoft.com/office/officeart/2016/7/layout/BasicLinearProcessNumbered"/>
    <dgm:cxn modelId="{632B05FA-7BE0-B449-996A-D5E66E3AE8BB}" type="presParOf" srcId="{0684C3D1-F0FC-844C-88F1-72075F6055B0}" destId="{974B4886-A2B1-0245-8050-1F2E5BE15288}" srcOrd="2" destOrd="0" presId="urn:microsoft.com/office/officeart/2016/7/layout/BasicLinearProcessNumbered"/>
    <dgm:cxn modelId="{4C6672E9-4556-FC42-AB75-4697807BB58E}" type="presParOf" srcId="{0684C3D1-F0FC-844C-88F1-72075F6055B0}" destId="{5454414C-41FA-004B-9DD9-0E7809BFF72F}" srcOrd="3" destOrd="0" presId="urn:microsoft.com/office/officeart/2016/7/layout/BasicLinearProcessNumbered"/>
    <dgm:cxn modelId="{8F7134D2-4FF0-6F43-8661-094A1C5ED494}" type="presParOf" srcId="{98DD5E60-1B42-D64A-929F-4B2C74C19910}" destId="{1A504CC8-3B45-314B-9310-96292478463D}" srcOrd="3" destOrd="0" presId="urn:microsoft.com/office/officeart/2016/7/layout/BasicLinearProcessNumbered"/>
    <dgm:cxn modelId="{EFD3DC00-1651-B746-BE76-EA558B032DB6}" type="presParOf" srcId="{98DD5E60-1B42-D64A-929F-4B2C74C19910}" destId="{433D1BD2-97D2-0E4F-B00A-8226290C3485}" srcOrd="4" destOrd="0" presId="urn:microsoft.com/office/officeart/2016/7/layout/BasicLinearProcessNumbered"/>
    <dgm:cxn modelId="{B125D38E-73F3-164C-8518-5FDD8F84D9DF}" type="presParOf" srcId="{433D1BD2-97D2-0E4F-B00A-8226290C3485}" destId="{09F77BC7-902D-7D46-AC0C-9ABC34E6E61C}" srcOrd="0" destOrd="0" presId="urn:microsoft.com/office/officeart/2016/7/layout/BasicLinearProcessNumbered"/>
    <dgm:cxn modelId="{CED3D60E-0D14-A04C-A03E-7ED1D0147FB7}" type="presParOf" srcId="{433D1BD2-97D2-0E4F-B00A-8226290C3485}" destId="{E0EA5CDB-5C54-AA4B-87D0-7649F7C845AC}" srcOrd="1" destOrd="0" presId="urn:microsoft.com/office/officeart/2016/7/layout/BasicLinearProcessNumbered"/>
    <dgm:cxn modelId="{DCE33FB5-AC2B-5F42-9BB9-96EA7120E025}" type="presParOf" srcId="{433D1BD2-97D2-0E4F-B00A-8226290C3485}" destId="{28F12ACE-BF23-CF42-98FD-264CF9B8A22D}" srcOrd="2" destOrd="0" presId="urn:microsoft.com/office/officeart/2016/7/layout/BasicLinearProcessNumbered"/>
    <dgm:cxn modelId="{8AC702F5-F339-C145-BE63-27D9B918AF7C}" type="presParOf" srcId="{433D1BD2-97D2-0E4F-B00A-8226290C3485}" destId="{A23E7DD2-6049-8B43-80E8-C78828F12B9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A088B0-D2E2-41DA-ABA4-26729F6B77A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83FC49-E906-424C-A1DC-998BDDCD7ED5}">
      <dgm:prSet/>
      <dgm:spPr/>
      <dgm:t>
        <a:bodyPr/>
        <a:lstStyle/>
        <a:p>
          <a:r>
            <a:rPr lang="en-US"/>
            <a:t>Create a project folder</a:t>
          </a:r>
        </a:p>
      </dgm:t>
    </dgm:pt>
    <dgm:pt modelId="{FDB61054-17C1-4DC0-999A-386C91C533FC}" type="parTrans" cxnId="{C6F23E9E-FA2D-4F30-B69A-511D548687CC}">
      <dgm:prSet/>
      <dgm:spPr/>
      <dgm:t>
        <a:bodyPr/>
        <a:lstStyle/>
        <a:p>
          <a:endParaRPr lang="en-US"/>
        </a:p>
      </dgm:t>
    </dgm:pt>
    <dgm:pt modelId="{DFD69504-F958-4EAA-BA83-BDECF6C93A87}" type="sibTrans" cxnId="{C6F23E9E-FA2D-4F30-B69A-511D548687CC}">
      <dgm:prSet/>
      <dgm:spPr/>
      <dgm:t>
        <a:bodyPr/>
        <a:lstStyle/>
        <a:p>
          <a:endParaRPr lang="en-US"/>
        </a:p>
      </dgm:t>
    </dgm:pt>
    <dgm:pt modelId="{1D10FC1D-90E6-4173-84AB-2377D637F55C}">
      <dgm:prSet/>
      <dgm:spPr/>
      <dgm:t>
        <a:bodyPr/>
        <a:lstStyle/>
        <a:p>
          <a:r>
            <a:rPr lang="en-US"/>
            <a:t>Run: npm init -y</a:t>
          </a:r>
        </a:p>
      </dgm:t>
    </dgm:pt>
    <dgm:pt modelId="{E132B4E3-364C-4D3C-96EE-E32C748408F2}" type="parTrans" cxnId="{04D85D5D-7493-41B7-A325-1C09CD07F451}">
      <dgm:prSet/>
      <dgm:spPr/>
      <dgm:t>
        <a:bodyPr/>
        <a:lstStyle/>
        <a:p>
          <a:endParaRPr lang="en-US"/>
        </a:p>
      </dgm:t>
    </dgm:pt>
    <dgm:pt modelId="{28E02491-3F55-49EF-AA4E-004B89B4FF2A}" type="sibTrans" cxnId="{04D85D5D-7493-41B7-A325-1C09CD07F451}">
      <dgm:prSet/>
      <dgm:spPr/>
      <dgm:t>
        <a:bodyPr/>
        <a:lstStyle/>
        <a:p>
          <a:endParaRPr lang="en-US"/>
        </a:p>
      </dgm:t>
    </dgm:pt>
    <dgm:pt modelId="{DC62B3C6-D267-4596-BE87-4A5E3D5EE009}">
      <dgm:prSet/>
      <dgm:spPr/>
      <dgm:t>
        <a:bodyPr/>
        <a:lstStyle/>
        <a:p>
          <a:r>
            <a:rPr lang="en-US"/>
            <a:t>Install: npm i openai dotenv express cors</a:t>
          </a:r>
        </a:p>
      </dgm:t>
    </dgm:pt>
    <dgm:pt modelId="{058162F5-40EA-4FE1-91AA-22458FBDE74D}" type="parTrans" cxnId="{AD078D80-1BC6-49FB-B2F4-CB2AA07EC4B3}">
      <dgm:prSet/>
      <dgm:spPr/>
      <dgm:t>
        <a:bodyPr/>
        <a:lstStyle/>
        <a:p>
          <a:endParaRPr lang="en-US"/>
        </a:p>
      </dgm:t>
    </dgm:pt>
    <dgm:pt modelId="{B78E269F-CA1F-409F-B423-632EF9B43085}" type="sibTrans" cxnId="{AD078D80-1BC6-49FB-B2F4-CB2AA07EC4B3}">
      <dgm:prSet/>
      <dgm:spPr/>
      <dgm:t>
        <a:bodyPr/>
        <a:lstStyle/>
        <a:p>
          <a:endParaRPr lang="en-US"/>
        </a:p>
      </dgm:t>
    </dgm:pt>
    <dgm:pt modelId="{23E86C8D-BE51-425F-90C4-DCC1C7D7C237}" type="pres">
      <dgm:prSet presAssocID="{DFA088B0-D2E2-41DA-ABA4-26729F6B77A7}" presName="root" presStyleCnt="0">
        <dgm:presLayoutVars>
          <dgm:dir/>
          <dgm:resizeHandles val="exact"/>
        </dgm:presLayoutVars>
      </dgm:prSet>
      <dgm:spPr/>
    </dgm:pt>
    <dgm:pt modelId="{14C8AAA6-9F82-48A0-B64F-81B9B892365A}" type="pres">
      <dgm:prSet presAssocID="{DFA088B0-D2E2-41DA-ABA4-26729F6B77A7}" presName="container" presStyleCnt="0">
        <dgm:presLayoutVars>
          <dgm:dir/>
          <dgm:resizeHandles val="exact"/>
        </dgm:presLayoutVars>
      </dgm:prSet>
      <dgm:spPr/>
    </dgm:pt>
    <dgm:pt modelId="{5C37B050-24EB-4DA7-A3EB-C7A7175E0C24}" type="pres">
      <dgm:prSet presAssocID="{5383FC49-E906-424C-A1DC-998BDDCD7ED5}" presName="compNode" presStyleCnt="0"/>
      <dgm:spPr/>
    </dgm:pt>
    <dgm:pt modelId="{92C15D0D-4C2D-4478-ADFA-7AAC32B6493C}" type="pres">
      <dgm:prSet presAssocID="{5383FC49-E906-424C-A1DC-998BDDCD7ED5}" presName="iconBgRect" presStyleLbl="bgShp" presStyleIdx="0" presStyleCnt="3"/>
      <dgm:spPr/>
    </dgm:pt>
    <dgm:pt modelId="{5DB3F0BB-B868-4C21-88EB-953BAC7C6E18}" type="pres">
      <dgm:prSet presAssocID="{5383FC49-E906-424C-A1DC-998BDDCD7E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0FEBBEA-F1E3-48EF-9E95-D88F4E332905}" type="pres">
      <dgm:prSet presAssocID="{5383FC49-E906-424C-A1DC-998BDDCD7ED5}" presName="spaceRect" presStyleCnt="0"/>
      <dgm:spPr/>
    </dgm:pt>
    <dgm:pt modelId="{13DF4F4C-383D-4888-B6C3-F3BC58B2CF66}" type="pres">
      <dgm:prSet presAssocID="{5383FC49-E906-424C-A1DC-998BDDCD7ED5}" presName="textRect" presStyleLbl="revTx" presStyleIdx="0" presStyleCnt="3">
        <dgm:presLayoutVars>
          <dgm:chMax val="1"/>
          <dgm:chPref val="1"/>
        </dgm:presLayoutVars>
      </dgm:prSet>
      <dgm:spPr/>
    </dgm:pt>
    <dgm:pt modelId="{8A55ABFB-5D45-4D2D-A373-8DF7BA32908B}" type="pres">
      <dgm:prSet presAssocID="{DFD69504-F958-4EAA-BA83-BDECF6C93A87}" presName="sibTrans" presStyleLbl="sibTrans2D1" presStyleIdx="0" presStyleCnt="0"/>
      <dgm:spPr/>
    </dgm:pt>
    <dgm:pt modelId="{90E94B7E-6312-41B9-AFEA-138913784330}" type="pres">
      <dgm:prSet presAssocID="{1D10FC1D-90E6-4173-84AB-2377D637F55C}" presName="compNode" presStyleCnt="0"/>
      <dgm:spPr/>
    </dgm:pt>
    <dgm:pt modelId="{BBD5E3E2-9CA9-4FC4-BCA2-8DA730808D87}" type="pres">
      <dgm:prSet presAssocID="{1D10FC1D-90E6-4173-84AB-2377D637F55C}" presName="iconBgRect" presStyleLbl="bgShp" presStyleIdx="1" presStyleCnt="3"/>
      <dgm:spPr/>
    </dgm:pt>
    <dgm:pt modelId="{9697B430-D57E-40FF-B608-65C5AE8DCEC1}" type="pres">
      <dgm:prSet presAssocID="{1D10FC1D-90E6-4173-84AB-2377D637F55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awl"/>
        </a:ext>
      </dgm:extLst>
    </dgm:pt>
    <dgm:pt modelId="{253BAB7C-9B49-4A05-AFD3-2D8D4FCBE5F2}" type="pres">
      <dgm:prSet presAssocID="{1D10FC1D-90E6-4173-84AB-2377D637F55C}" presName="spaceRect" presStyleCnt="0"/>
      <dgm:spPr/>
    </dgm:pt>
    <dgm:pt modelId="{9CA3892E-4F5C-4875-8D65-BB631EFB6B3B}" type="pres">
      <dgm:prSet presAssocID="{1D10FC1D-90E6-4173-84AB-2377D637F55C}" presName="textRect" presStyleLbl="revTx" presStyleIdx="1" presStyleCnt="3">
        <dgm:presLayoutVars>
          <dgm:chMax val="1"/>
          <dgm:chPref val="1"/>
        </dgm:presLayoutVars>
      </dgm:prSet>
      <dgm:spPr/>
    </dgm:pt>
    <dgm:pt modelId="{9B7D0E67-A850-4A74-9012-4395A90AB5B6}" type="pres">
      <dgm:prSet presAssocID="{28E02491-3F55-49EF-AA4E-004B89B4FF2A}" presName="sibTrans" presStyleLbl="sibTrans2D1" presStyleIdx="0" presStyleCnt="0"/>
      <dgm:spPr/>
    </dgm:pt>
    <dgm:pt modelId="{097C6919-21A7-4224-9CFD-B3973E3E5282}" type="pres">
      <dgm:prSet presAssocID="{DC62B3C6-D267-4596-BE87-4A5E3D5EE009}" presName="compNode" presStyleCnt="0"/>
      <dgm:spPr/>
    </dgm:pt>
    <dgm:pt modelId="{224CDC5D-A253-4A5F-A96B-8399C137E66F}" type="pres">
      <dgm:prSet presAssocID="{DC62B3C6-D267-4596-BE87-4A5E3D5EE009}" presName="iconBgRect" presStyleLbl="bgShp" presStyleIdx="2" presStyleCnt="3"/>
      <dgm:spPr/>
    </dgm:pt>
    <dgm:pt modelId="{02152250-6E9C-4001-BB45-DDA3D0BE35C8}" type="pres">
      <dgm:prSet presAssocID="{DC62B3C6-D267-4596-BE87-4A5E3D5EE00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5CDDEAB-01D9-4850-9D79-6050BB5131DE}" type="pres">
      <dgm:prSet presAssocID="{DC62B3C6-D267-4596-BE87-4A5E3D5EE009}" presName="spaceRect" presStyleCnt="0"/>
      <dgm:spPr/>
    </dgm:pt>
    <dgm:pt modelId="{8FE7371E-5930-4DBF-BF60-654B801774F5}" type="pres">
      <dgm:prSet presAssocID="{DC62B3C6-D267-4596-BE87-4A5E3D5EE00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0F353F-9A10-4C55-B1EA-7BDDFB4EF107}" type="presOf" srcId="{28E02491-3F55-49EF-AA4E-004B89B4FF2A}" destId="{9B7D0E67-A850-4A74-9012-4395A90AB5B6}" srcOrd="0" destOrd="0" presId="urn:microsoft.com/office/officeart/2018/2/layout/IconCircleList"/>
    <dgm:cxn modelId="{5FD84248-0899-4F04-AF3E-F58724B72868}" type="presOf" srcId="{DFD69504-F958-4EAA-BA83-BDECF6C93A87}" destId="{8A55ABFB-5D45-4D2D-A373-8DF7BA32908B}" srcOrd="0" destOrd="0" presId="urn:microsoft.com/office/officeart/2018/2/layout/IconCircleList"/>
    <dgm:cxn modelId="{04D85D5D-7493-41B7-A325-1C09CD07F451}" srcId="{DFA088B0-D2E2-41DA-ABA4-26729F6B77A7}" destId="{1D10FC1D-90E6-4173-84AB-2377D637F55C}" srcOrd="1" destOrd="0" parTransId="{E132B4E3-364C-4D3C-96EE-E32C748408F2}" sibTransId="{28E02491-3F55-49EF-AA4E-004B89B4FF2A}"/>
    <dgm:cxn modelId="{3453467F-962E-4D6A-B83D-F54D2CA3F295}" type="presOf" srcId="{DC62B3C6-D267-4596-BE87-4A5E3D5EE009}" destId="{8FE7371E-5930-4DBF-BF60-654B801774F5}" srcOrd="0" destOrd="0" presId="urn:microsoft.com/office/officeart/2018/2/layout/IconCircleList"/>
    <dgm:cxn modelId="{AD078D80-1BC6-49FB-B2F4-CB2AA07EC4B3}" srcId="{DFA088B0-D2E2-41DA-ABA4-26729F6B77A7}" destId="{DC62B3C6-D267-4596-BE87-4A5E3D5EE009}" srcOrd="2" destOrd="0" parTransId="{058162F5-40EA-4FE1-91AA-22458FBDE74D}" sibTransId="{B78E269F-CA1F-409F-B423-632EF9B43085}"/>
    <dgm:cxn modelId="{C6F23E9E-FA2D-4F30-B69A-511D548687CC}" srcId="{DFA088B0-D2E2-41DA-ABA4-26729F6B77A7}" destId="{5383FC49-E906-424C-A1DC-998BDDCD7ED5}" srcOrd="0" destOrd="0" parTransId="{FDB61054-17C1-4DC0-999A-386C91C533FC}" sibTransId="{DFD69504-F958-4EAA-BA83-BDECF6C93A87}"/>
    <dgm:cxn modelId="{4CA9F8B8-F8D3-479C-A40A-AF365F7CB89E}" type="presOf" srcId="{1D10FC1D-90E6-4173-84AB-2377D637F55C}" destId="{9CA3892E-4F5C-4875-8D65-BB631EFB6B3B}" srcOrd="0" destOrd="0" presId="urn:microsoft.com/office/officeart/2018/2/layout/IconCircleList"/>
    <dgm:cxn modelId="{203437C6-CA31-48CF-9333-3F06AFD9B76E}" type="presOf" srcId="{5383FC49-E906-424C-A1DC-998BDDCD7ED5}" destId="{13DF4F4C-383D-4888-B6C3-F3BC58B2CF66}" srcOrd="0" destOrd="0" presId="urn:microsoft.com/office/officeart/2018/2/layout/IconCircleList"/>
    <dgm:cxn modelId="{7C54BDEA-9513-4E6A-8BA5-5D182561E7A4}" type="presOf" srcId="{DFA088B0-D2E2-41DA-ABA4-26729F6B77A7}" destId="{23E86C8D-BE51-425F-90C4-DCC1C7D7C237}" srcOrd="0" destOrd="0" presId="urn:microsoft.com/office/officeart/2018/2/layout/IconCircleList"/>
    <dgm:cxn modelId="{764DA967-0723-486E-BF5E-902D2C290566}" type="presParOf" srcId="{23E86C8D-BE51-425F-90C4-DCC1C7D7C237}" destId="{14C8AAA6-9F82-48A0-B64F-81B9B892365A}" srcOrd="0" destOrd="0" presId="urn:microsoft.com/office/officeart/2018/2/layout/IconCircleList"/>
    <dgm:cxn modelId="{F0B9DC4C-C424-4D9C-BF72-791F896C528D}" type="presParOf" srcId="{14C8AAA6-9F82-48A0-B64F-81B9B892365A}" destId="{5C37B050-24EB-4DA7-A3EB-C7A7175E0C24}" srcOrd="0" destOrd="0" presId="urn:microsoft.com/office/officeart/2018/2/layout/IconCircleList"/>
    <dgm:cxn modelId="{AC2B455C-258C-4005-ADBA-02061628DE31}" type="presParOf" srcId="{5C37B050-24EB-4DA7-A3EB-C7A7175E0C24}" destId="{92C15D0D-4C2D-4478-ADFA-7AAC32B6493C}" srcOrd="0" destOrd="0" presId="urn:microsoft.com/office/officeart/2018/2/layout/IconCircleList"/>
    <dgm:cxn modelId="{11ECDB5E-6729-4429-9AC6-F5426E043E9F}" type="presParOf" srcId="{5C37B050-24EB-4DA7-A3EB-C7A7175E0C24}" destId="{5DB3F0BB-B868-4C21-88EB-953BAC7C6E18}" srcOrd="1" destOrd="0" presId="urn:microsoft.com/office/officeart/2018/2/layout/IconCircleList"/>
    <dgm:cxn modelId="{6AFD1BFB-0E74-4BA6-803F-FABCFE2B8868}" type="presParOf" srcId="{5C37B050-24EB-4DA7-A3EB-C7A7175E0C24}" destId="{40FEBBEA-F1E3-48EF-9E95-D88F4E332905}" srcOrd="2" destOrd="0" presId="urn:microsoft.com/office/officeart/2018/2/layout/IconCircleList"/>
    <dgm:cxn modelId="{A2323746-FB57-4EAB-A300-88AB8D9CE486}" type="presParOf" srcId="{5C37B050-24EB-4DA7-A3EB-C7A7175E0C24}" destId="{13DF4F4C-383D-4888-B6C3-F3BC58B2CF66}" srcOrd="3" destOrd="0" presId="urn:microsoft.com/office/officeart/2018/2/layout/IconCircleList"/>
    <dgm:cxn modelId="{48ADD950-A4C3-4182-9063-C8BCD067E02B}" type="presParOf" srcId="{14C8AAA6-9F82-48A0-B64F-81B9B892365A}" destId="{8A55ABFB-5D45-4D2D-A373-8DF7BA32908B}" srcOrd="1" destOrd="0" presId="urn:microsoft.com/office/officeart/2018/2/layout/IconCircleList"/>
    <dgm:cxn modelId="{8F4E46FA-7DFE-4A9B-B839-3C4FE9695ACF}" type="presParOf" srcId="{14C8AAA6-9F82-48A0-B64F-81B9B892365A}" destId="{90E94B7E-6312-41B9-AFEA-138913784330}" srcOrd="2" destOrd="0" presId="urn:microsoft.com/office/officeart/2018/2/layout/IconCircleList"/>
    <dgm:cxn modelId="{E40F27DF-0D62-4624-8A4F-57770ECED53D}" type="presParOf" srcId="{90E94B7E-6312-41B9-AFEA-138913784330}" destId="{BBD5E3E2-9CA9-4FC4-BCA2-8DA730808D87}" srcOrd="0" destOrd="0" presId="urn:microsoft.com/office/officeart/2018/2/layout/IconCircleList"/>
    <dgm:cxn modelId="{45C75860-64DE-48BF-A3FE-85BA036699FA}" type="presParOf" srcId="{90E94B7E-6312-41B9-AFEA-138913784330}" destId="{9697B430-D57E-40FF-B608-65C5AE8DCEC1}" srcOrd="1" destOrd="0" presId="urn:microsoft.com/office/officeart/2018/2/layout/IconCircleList"/>
    <dgm:cxn modelId="{A323848F-9CDB-4F3E-804D-2614E7FC55F3}" type="presParOf" srcId="{90E94B7E-6312-41B9-AFEA-138913784330}" destId="{253BAB7C-9B49-4A05-AFD3-2D8D4FCBE5F2}" srcOrd="2" destOrd="0" presId="urn:microsoft.com/office/officeart/2018/2/layout/IconCircleList"/>
    <dgm:cxn modelId="{D1E13AD3-1A1D-4A5F-9B7E-35D5105F4684}" type="presParOf" srcId="{90E94B7E-6312-41B9-AFEA-138913784330}" destId="{9CA3892E-4F5C-4875-8D65-BB631EFB6B3B}" srcOrd="3" destOrd="0" presId="urn:microsoft.com/office/officeart/2018/2/layout/IconCircleList"/>
    <dgm:cxn modelId="{4D13C73C-7E51-4009-847A-5DF4EEC09CF7}" type="presParOf" srcId="{14C8AAA6-9F82-48A0-B64F-81B9B892365A}" destId="{9B7D0E67-A850-4A74-9012-4395A90AB5B6}" srcOrd="3" destOrd="0" presId="urn:microsoft.com/office/officeart/2018/2/layout/IconCircleList"/>
    <dgm:cxn modelId="{2C83D760-3FE1-46EF-A384-7468C63FA283}" type="presParOf" srcId="{14C8AAA6-9F82-48A0-B64F-81B9B892365A}" destId="{097C6919-21A7-4224-9CFD-B3973E3E5282}" srcOrd="4" destOrd="0" presId="urn:microsoft.com/office/officeart/2018/2/layout/IconCircleList"/>
    <dgm:cxn modelId="{D286E945-AA59-448E-8B7B-05694B7FE786}" type="presParOf" srcId="{097C6919-21A7-4224-9CFD-B3973E3E5282}" destId="{224CDC5D-A253-4A5F-A96B-8399C137E66F}" srcOrd="0" destOrd="0" presId="urn:microsoft.com/office/officeart/2018/2/layout/IconCircleList"/>
    <dgm:cxn modelId="{9551D50A-4CAC-47D1-9B4B-4EA7A51EF4CD}" type="presParOf" srcId="{097C6919-21A7-4224-9CFD-B3973E3E5282}" destId="{02152250-6E9C-4001-BB45-DDA3D0BE35C8}" srcOrd="1" destOrd="0" presId="urn:microsoft.com/office/officeart/2018/2/layout/IconCircleList"/>
    <dgm:cxn modelId="{401235B2-5B31-4D26-A1EB-6CCE5701F095}" type="presParOf" srcId="{097C6919-21A7-4224-9CFD-B3973E3E5282}" destId="{B5CDDEAB-01D9-4850-9D79-6050BB5131DE}" srcOrd="2" destOrd="0" presId="urn:microsoft.com/office/officeart/2018/2/layout/IconCircleList"/>
    <dgm:cxn modelId="{AB89B2D6-03D5-437C-A456-3A0447F1143E}" type="presParOf" srcId="{097C6919-21A7-4224-9CFD-B3973E3E5282}" destId="{8FE7371E-5930-4DBF-BF60-654B801774F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F727C8-E6AE-4807-8EA4-ABF3BA85EEE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F534B8F-1E3D-4965-8A97-0C70455BC97B}">
      <dgm:prSet/>
      <dgm:spPr/>
      <dgm:t>
        <a:bodyPr/>
        <a:lstStyle/>
        <a:p>
          <a:r>
            <a:rPr lang="en-US"/>
            <a:t>openai - Access GPT models</a:t>
          </a:r>
        </a:p>
      </dgm:t>
    </dgm:pt>
    <dgm:pt modelId="{BE528432-DCCF-4B0A-AC4E-6A9EEB093D56}" type="parTrans" cxnId="{0F858203-4E45-44EF-A307-54668B679234}">
      <dgm:prSet/>
      <dgm:spPr/>
      <dgm:t>
        <a:bodyPr/>
        <a:lstStyle/>
        <a:p>
          <a:endParaRPr lang="en-US"/>
        </a:p>
      </dgm:t>
    </dgm:pt>
    <dgm:pt modelId="{F51314E9-4BBF-4221-9680-8655BECCFF07}" type="sibTrans" cxnId="{0F858203-4E45-44EF-A307-54668B679234}">
      <dgm:prSet/>
      <dgm:spPr/>
      <dgm:t>
        <a:bodyPr/>
        <a:lstStyle/>
        <a:p>
          <a:endParaRPr lang="en-US"/>
        </a:p>
      </dgm:t>
    </dgm:pt>
    <dgm:pt modelId="{E99F7CB2-C50D-41DA-90AC-D96E3CD1D787}">
      <dgm:prSet/>
      <dgm:spPr/>
      <dgm:t>
        <a:bodyPr/>
        <a:lstStyle/>
        <a:p>
          <a:r>
            <a:rPr lang="en-US"/>
            <a:t>dotenv - Manage secret API keys</a:t>
          </a:r>
        </a:p>
      </dgm:t>
    </dgm:pt>
    <dgm:pt modelId="{FDCE2C4B-8A16-4BB5-812A-14EB89EBE431}" type="parTrans" cxnId="{296E9873-D0B9-46E1-8955-E79688ACC358}">
      <dgm:prSet/>
      <dgm:spPr/>
      <dgm:t>
        <a:bodyPr/>
        <a:lstStyle/>
        <a:p>
          <a:endParaRPr lang="en-US"/>
        </a:p>
      </dgm:t>
    </dgm:pt>
    <dgm:pt modelId="{74B816E4-0E1A-4B03-9BA9-E05705BA84F7}" type="sibTrans" cxnId="{296E9873-D0B9-46E1-8955-E79688ACC358}">
      <dgm:prSet/>
      <dgm:spPr/>
      <dgm:t>
        <a:bodyPr/>
        <a:lstStyle/>
        <a:p>
          <a:endParaRPr lang="en-US"/>
        </a:p>
      </dgm:t>
    </dgm:pt>
    <dgm:pt modelId="{79F142C6-44C3-4C9A-B612-3D2447F88FF4}">
      <dgm:prSet/>
      <dgm:spPr/>
      <dgm:t>
        <a:bodyPr/>
        <a:lstStyle/>
        <a:p>
          <a:r>
            <a:rPr lang="en-US"/>
            <a:t>express - Create a web server</a:t>
          </a:r>
        </a:p>
      </dgm:t>
    </dgm:pt>
    <dgm:pt modelId="{8298B623-D927-4DCB-8082-0F396238C7B1}" type="parTrans" cxnId="{9799AE39-0134-4FE5-94DF-F5EA5E993C5A}">
      <dgm:prSet/>
      <dgm:spPr/>
      <dgm:t>
        <a:bodyPr/>
        <a:lstStyle/>
        <a:p>
          <a:endParaRPr lang="en-US"/>
        </a:p>
      </dgm:t>
    </dgm:pt>
    <dgm:pt modelId="{896D0AF6-52CB-402E-9B7D-33578519EA15}" type="sibTrans" cxnId="{9799AE39-0134-4FE5-94DF-F5EA5E993C5A}">
      <dgm:prSet/>
      <dgm:spPr/>
      <dgm:t>
        <a:bodyPr/>
        <a:lstStyle/>
        <a:p>
          <a:endParaRPr lang="en-US"/>
        </a:p>
      </dgm:t>
    </dgm:pt>
    <dgm:pt modelId="{D9EED44E-EE35-47EA-BEF9-BA3A4F0EA91E}">
      <dgm:prSet/>
      <dgm:spPr/>
      <dgm:t>
        <a:bodyPr/>
        <a:lstStyle/>
        <a:p>
          <a:r>
            <a:rPr lang="en-US"/>
            <a:t>cors - Handle cross-origin requests</a:t>
          </a:r>
        </a:p>
      </dgm:t>
    </dgm:pt>
    <dgm:pt modelId="{EF497DD2-F192-41C5-A3A2-259D0C203A11}" type="parTrans" cxnId="{FA2AD46B-3FD5-4ABB-AAEE-6295C4DE959E}">
      <dgm:prSet/>
      <dgm:spPr/>
      <dgm:t>
        <a:bodyPr/>
        <a:lstStyle/>
        <a:p>
          <a:endParaRPr lang="en-US"/>
        </a:p>
      </dgm:t>
    </dgm:pt>
    <dgm:pt modelId="{586873DC-8137-42FF-BEAB-A36F01C97F92}" type="sibTrans" cxnId="{FA2AD46B-3FD5-4ABB-AAEE-6295C4DE959E}">
      <dgm:prSet/>
      <dgm:spPr/>
      <dgm:t>
        <a:bodyPr/>
        <a:lstStyle/>
        <a:p>
          <a:endParaRPr lang="en-US"/>
        </a:p>
      </dgm:t>
    </dgm:pt>
    <dgm:pt modelId="{F6120F99-25FA-0F4D-B421-5BFC3F650FCD}" type="pres">
      <dgm:prSet presAssocID="{73F727C8-E6AE-4807-8EA4-ABF3BA85EEE8}" presName="linear" presStyleCnt="0">
        <dgm:presLayoutVars>
          <dgm:dir/>
          <dgm:animLvl val="lvl"/>
          <dgm:resizeHandles val="exact"/>
        </dgm:presLayoutVars>
      </dgm:prSet>
      <dgm:spPr/>
    </dgm:pt>
    <dgm:pt modelId="{18BE917D-6C8D-A44C-B756-4C76BE2EEF02}" type="pres">
      <dgm:prSet presAssocID="{4F534B8F-1E3D-4965-8A97-0C70455BC97B}" presName="parentLin" presStyleCnt="0"/>
      <dgm:spPr/>
    </dgm:pt>
    <dgm:pt modelId="{A621C96B-A157-0E47-B4AA-443F36BF1DEE}" type="pres">
      <dgm:prSet presAssocID="{4F534B8F-1E3D-4965-8A97-0C70455BC97B}" presName="parentLeftMargin" presStyleLbl="node1" presStyleIdx="0" presStyleCnt="4"/>
      <dgm:spPr/>
    </dgm:pt>
    <dgm:pt modelId="{C3DDD6C0-9809-CC47-8173-1DB0231F1220}" type="pres">
      <dgm:prSet presAssocID="{4F534B8F-1E3D-4965-8A97-0C70455BC97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49CF375-2DB2-F944-AC22-B3CDA1D8E616}" type="pres">
      <dgm:prSet presAssocID="{4F534B8F-1E3D-4965-8A97-0C70455BC97B}" presName="negativeSpace" presStyleCnt="0"/>
      <dgm:spPr/>
    </dgm:pt>
    <dgm:pt modelId="{72632FF4-01C7-194C-ACD4-9FC9600F28A2}" type="pres">
      <dgm:prSet presAssocID="{4F534B8F-1E3D-4965-8A97-0C70455BC97B}" presName="childText" presStyleLbl="conFgAcc1" presStyleIdx="0" presStyleCnt="4">
        <dgm:presLayoutVars>
          <dgm:bulletEnabled val="1"/>
        </dgm:presLayoutVars>
      </dgm:prSet>
      <dgm:spPr/>
    </dgm:pt>
    <dgm:pt modelId="{A49D7EC1-F10E-664E-B412-09A2B7081A67}" type="pres">
      <dgm:prSet presAssocID="{F51314E9-4BBF-4221-9680-8655BECCFF07}" presName="spaceBetweenRectangles" presStyleCnt="0"/>
      <dgm:spPr/>
    </dgm:pt>
    <dgm:pt modelId="{D7FDBE79-B72E-3042-91B7-AB155F178A42}" type="pres">
      <dgm:prSet presAssocID="{E99F7CB2-C50D-41DA-90AC-D96E3CD1D787}" presName="parentLin" presStyleCnt="0"/>
      <dgm:spPr/>
    </dgm:pt>
    <dgm:pt modelId="{AF688159-9FDC-3C43-BE56-FACE5330E315}" type="pres">
      <dgm:prSet presAssocID="{E99F7CB2-C50D-41DA-90AC-D96E3CD1D787}" presName="parentLeftMargin" presStyleLbl="node1" presStyleIdx="0" presStyleCnt="4"/>
      <dgm:spPr/>
    </dgm:pt>
    <dgm:pt modelId="{1F024464-7B67-FC45-97B4-22DAC0CCE0FA}" type="pres">
      <dgm:prSet presAssocID="{E99F7CB2-C50D-41DA-90AC-D96E3CD1D78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57B9495-D1C2-6C45-B53F-75FD952528C9}" type="pres">
      <dgm:prSet presAssocID="{E99F7CB2-C50D-41DA-90AC-D96E3CD1D787}" presName="negativeSpace" presStyleCnt="0"/>
      <dgm:spPr/>
    </dgm:pt>
    <dgm:pt modelId="{E8BBC7A0-684C-5147-99CF-5D6AE8EB8F98}" type="pres">
      <dgm:prSet presAssocID="{E99F7CB2-C50D-41DA-90AC-D96E3CD1D787}" presName="childText" presStyleLbl="conFgAcc1" presStyleIdx="1" presStyleCnt="4">
        <dgm:presLayoutVars>
          <dgm:bulletEnabled val="1"/>
        </dgm:presLayoutVars>
      </dgm:prSet>
      <dgm:spPr/>
    </dgm:pt>
    <dgm:pt modelId="{99539FD9-A5D8-9F47-981D-93CF25FA1202}" type="pres">
      <dgm:prSet presAssocID="{74B816E4-0E1A-4B03-9BA9-E05705BA84F7}" presName="spaceBetweenRectangles" presStyleCnt="0"/>
      <dgm:spPr/>
    </dgm:pt>
    <dgm:pt modelId="{DFCFB15D-AB95-3644-8851-079BAAF9207F}" type="pres">
      <dgm:prSet presAssocID="{79F142C6-44C3-4C9A-B612-3D2447F88FF4}" presName="parentLin" presStyleCnt="0"/>
      <dgm:spPr/>
    </dgm:pt>
    <dgm:pt modelId="{B2EB63B0-AEFD-DB4B-BC10-91A41942BA9E}" type="pres">
      <dgm:prSet presAssocID="{79F142C6-44C3-4C9A-B612-3D2447F88FF4}" presName="parentLeftMargin" presStyleLbl="node1" presStyleIdx="1" presStyleCnt="4"/>
      <dgm:spPr/>
    </dgm:pt>
    <dgm:pt modelId="{063B9B06-9C2E-D54E-8C6B-DA957945BD73}" type="pres">
      <dgm:prSet presAssocID="{79F142C6-44C3-4C9A-B612-3D2447F88FF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650853-0179-C24E-9838-C74C56B1EC66}" type="pres">
      <dgm:prSet presAssocID="{79F142C6-44C3-4C9A-B612-3D2447F88FF4}" presName="negativeSpace" presStyleCnt="0"/>
      <dgm:spPr/>
    </dgm:pt>
    <dgm:pt modelId="{E3596334-7EED-734C-8E05-D567247BD3BD}" type="pres">
      <dgm:prSet presAssocID="{79F142C6-44C3-4C9A-B612-3D2447F88FF4}" presName="childText" presStyleLbl="conFgAcc1" presStyleIdx="2" presStyleCnt="4">
        <dgm:presLayoutVars>
          <dgm:bulletEnabled val="1"/>
        </dgm:presLayoutVars>
      </dgm:prSet>
      <dgm:spPr/>
    </dgm:pt>
    <dgm:pt modelId="{3E06C131-7EB9-CB48-8841-6967652A4E64}" type="pres">
      <dgm:prSet presAssocID="{896D0AF6-52CB-402E-9B7D-33578519EA15}" presName="spaceBetweenRectangles" presStyleCnt="0"/>
      <dgm:spPr/>
    </dgm:pt>
    <dgm:pt modelId="{17A48E40-BFFB-CD40-8929-1E4E8BEAAB7B}" type="pres">
      <dgm:prSet presAssocID="{D9EED44E-EE35-47EA-BEF9-BA3A4F0EA91E}" presName="parentLin" presStyleCnt="0"/>
      <dgm:spPr/>
    </dgm:pt>
    <dgm:pt modelId="{509C5CBF-8A2A-C145-9BC8-C17286688400}" type="pres">
      <dgm:prSet presAssocID="{D9EED44E-EE35-47EA-BEF9-BA3A4F0EA91E}" presName="parentLeftMargin" presStyleLbl="node1" presStyleIdx="2" presStyleCnt="4"/>
      <dgm:spPr/>
    </dgm:pt>
    <dgm:pt modelId="{AAA2C521-C9D9-7C4A-93D2-FD57D656C177}" type="pres">
      <dgm:prSet presAssocID="{D9EED44E-EE35-47EA-BEF9-BA3A4F0EA9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0C6C1EDE-E424-2246-BC72-94AA628B617C}" type="pres">
      <dgm:prSet presAssocID="{D9EED44E-EE35-47EA-BEF9-BA3A4F0EA91E}" presName="negativeSpace" presStyleCnt="0"/>
      <dgm:spPr/>
    </dgm:pt>
    <dgm:pt modelId="{1386BE3E-0888-8E4E-881A-947A40CB795F}" type="pres">
      <dgm:prSet presAssocID="{D9EED44E-EE35-47EA-BEF9-BA3A4F0EA91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F858203-4E45-44EF-A307-54668B679234}" srcId="{73F727C8-E6AE-4807-8EA4-ABF3BA85EEE8}" destId="{4F534B8F-1E3D-4965-8A97-0C70455BC97B}" srcOrd="0" destOrd="0" parTransId="{BE528432-DCCF-4B0A-AC4E-6A9EEB093D56}" sibTransId="{F51314E9-4BBF-4221-9680-8655BECCFF07}"/>
    <dgm:cxn modelId="{9799AE39-0134-4FE5-94DF-F5EA5E993C5A}" srcId="{73F727C8-E6AE-4807-8EA4-ABF3BA85EEE8}" destId="{79F142C6-44C3-4C9A-B612-3D2447F88FF4}" srcOrd="2" destOrd="0" parTransId="{8298B623-D927-4DCB-8082-0F396238C7B1}" sibTransId="{896D0AF6-52CB-402E-9B7D-33578519EA15}"/>
    <dgm:cxn modelId="{8E19444D-22D9-9040-B610-B280B9CD6D80}" type="presOf" srcId="{73F727C8-E6AE-4807-8EA4-ABF3BA85EEE8}" destId="{F6120F99-25FA-0F4D-B421-5BFC3F650FCD}" srcOrd="0" destOrd="0" presId="urn:microsoft.com/office/officeart/2005/8/layout/list1"/>
    <dgm:cxn modelId="{25917F68-AB46-5D4E-B484-8FD6E296A1DE}" type="presOf" srcId="{4F534B8F-1E3D-4965-8A97-0C70455BC97B}" destId="{A621C96B-A157-0E47-B4AA-443F36BF1DEE}" srcOrd="0" destOrd="0" presId="urn:microsoft.com/office/officeart/2005/8/layout/list1"/>
    <dgm:cxn modelId="{FA2AD46B-3FD5-4ABB-AAEE-6295C4DE959E}" srcId="{73F727C8-E6AE-4807-8EA4-ABF3BA85EEE8}" destId="{D9EED44E-EE35-47EA-BEF9-BA3A4F0EA91E}" srcOrd="3" destOrd="0" parTransId="{EF497DD2-F192-41C5-A3A2-259D0C203A11}" sibTransId="{586873DC-8137-42FF-BEAB-A36F01C97F92}"/>
    <dgm:cxn modelId="{296E9873-D0B9-46E1-8955-E79688ACC358}" srcId="{73F727C8-E6AE-4807-8EA4-ABF3BA85EEE8}" destId="{E99F7CB2-C50D-41DA-90AC-D96E3CD1D787}" srcOrd="1" destOrd="0" parTransId="{FDCE2C4B-8A16-4BB5-812A-14EB89EBE431}" sibTransId="{74B816E4-0E1A-4B03-9BA9-E05705BA84F7}"/>
    <dgm:cxn modelId="{112A0777-8B28-EB48-B920-0DD94AE7D1B3}" type="presOf" srcId="{4F534B8F-1E3D-4965-8A97-0C70455BC97B}" destId="{C3DDD6C0-9809-CC47-8173-1DB0231F1220}" srcOrd="1" destOrd="0" presId="urn:microsoft.com/office/officeart/2005/8/layout/list1"/>
    <dgm:cxn modelId="{ACE62C9E-B025-574A-A024-3BFE3A4717B0}" type="presOf" srcId="{79F142C6-44C3-4C9A-B612-3D2447F88FF4}" destId="{B2EB63B0-AEFD-DB4B-BC10-91A41942BA9E}" srcOrd="0" destOrd="0" presId="urn:microsoft.com/office/officeart/2005/8/layout/list1"/>
    <dgm:cxn modelId="{40DCFDA1-A20C-B841-AFE7-E257E87B5E77}" type="presOf" srcId="{E99F7CB2-C50D-41DA-90AC-D96E3CD1D787}" destId="{1F024464-7B67-FC45-97B4-22DAC0CCE0FA}" srcOrd="1" destOrd="0" presId="urn:microsoft.com/office/officeart/2005/8/layout/list1"/>
    <dgm:cxn modelId="{C57071D4-468C-4348-BAD1-918B546B55B5}" type="presOf" srcId="{E99F7CB2-C50D-41DA-90AC-D96E3CD1D787}" destId="{AF688159-9FDC-3C43-BE56-FACE5330E315}" srcOrd="0" destOrd="0" presId="urn:microsoft.com/office/officeart/2005/8/layout/list1"/>
    <dgm:cxn modelId="{80272AD6-777D-A049-ABB9-1D78812838A9}" type="presOf" srcId="{D9EED44E-EE35-47EA-BEF9-BA3A4F0EA91E}" destId="{509C5CBF-8A2A-C145-9BC8-C17286688400}" srcOrd="0" destOrd="0" presId="urn:microsoft.com/office/officeart/2005/8/layout/list1"/>
    <dgm:cxn modelId="{939BE2EA-DDD5-8A41-AD0B-E2390FC9F03C}" type="presOf" srcId="{79F142C6-44C3-4C9A-B612-3D2447F88FF4}" destId="{063B9B06-9C2E-D54E-8C6B-DA957945BD73}" srcOrd="1" destOrd="0" presId="urn:microsoft.com/office/officeart/2005/8/layout/list1"/>
    <dgm:cxn modelId="{E13D44F4-C886-4E4C-B10B-FB7BF8455DEB}" type="presOf" srcId="{D9EED44E-EE35-47EA-BEF9-BA3A4F0EA91E}" destId="{AAA2C521-C9D9-7C4A-93D2-FD57D656C177}" srcOrd="1" destOrd="0" presId="urn:microsoft.com/office/officeart/2005/8/layout/list1"/>
    <dgm:cxn modelId="{8F14EF5E-E13C-0240-B8B5-4E56913CA020}" type="presParOf" srcId="{F6120F99-25FA-0F4D-B421-5BFC3F650FCD}" destId="{18BE917D-6C8D-A44C-B756-4C76BE2EEF02}" srcOrd="0" destOrd="0" presId="urn:microsoft.com/office/officeart/2005/8/layout/list1"/>
    <dgm:cxn modelId="{9085296B-AAA8-B542-9A81-5059BAA7574D}" type="presParOf" srcId="{18BE917D-6C8D-A44C-B756-4C76BE2EEF02}" destId="{A621C96B-A157-0E47-B4AA-443F36BF1DEE}" srcOrd="0" destOrd="0" presId="urn:microsoft.com/office/officeart/2005/8/layout/list1"/>
    <dgm:cxn modelId="{E8308D13-CD95-A041-B15A-E2776F69B261}" type="presParOf" srcId="{18BE917D-6C8D-A44C-B756-4C76BE2EEF02}" destId="{C3DDD6C0-9809-CC47-8173-1DB0231F1220}" srcOrd="1" destOrd="0" presId="urn:microsoft.com/office/officeart/2005/8/layout/list1"/>
    <dgm:cxn modelId="{D54CA951-0051-014B-8D57-72B3FB9E431E}" type="presParOf" srcId="{F6120F99-25FA-0F4D-B421-5BFC3F650FCD}" destId="{C49CF375-2DB2-F944-AC22-B3CDA1D8E616}" srcOrd="1" destOrd="0" presId="urn:microsoft.com/office/officeart/2005/8/layout/list1"/>
    <dgm:cxn modelId="{1D38B801-9FE9-E24D-A520-0B6D06C864BC}" type="presParOf" srcId="{F6120F99-25FA-0F4D-B421-5BFC3F650FCD}" destId="{72632FF4-01C7-194C-ACD4-9FC9600F28A2}" srcOrd="2" destOrd="0" presId="urn:microsoft.com/office/officeart/2005/8/layout/list1"/>
    <dgm:cxn modelId="{028A460D-0E41-8C45-8DF9-364C0BAE6CC4}" type="presParOf" srcId="{F6120F99-25FA-0F4D-B421-5BFC3F650FCD}" destId="{A49D7EC1-F10E-664E-B412-09A2B7081A67}" srcOrd="3" destOrd="0" presId="urn:microsoft.com/office/officeart/2005/8/layout/list1"/>
    <dgm:cxn modelId="{46B5E05B-2E61-1A4D-A4AF-CC09F912B3E3}" type="presParOf" srcId="{F6120F99-25FA-0F4D-B421-5BFC3F650FCD}" destId="{D7FDBE79-B72E-3042-91B7-AB155F178A42}" srcOrd="4" destOrd="0" presId="urn:microsoft.com/office/officeart/2005/8/layout/list1"/>
    <dgm:cxn modelId="{4C8F0114-D094-E54A-A5DE-FF38530BED74}" type="presParOf" srcId="{D7FDBE79-B72E-3042-91B7-AB155F178A42}" destId="{AF688159-9FDC-3C43-BE56-FACE5330E315}" srcOrd="0" destOrd="0" presId="urn:microsoft.com/office/officeart/2005/8/layout/list1"/>
    <dgm:cxn modelId="{864DBF8F-EA64-EC46-AAF7-7E3C998CA612}" type="presParOf" srcId="{D7FDBE79-B72E-3042-91B7-AB155F178A42}" destId="{1F024464-7B67-FC45-97B4-22DAC0CCE0FA}" srcOrd="1" destOrd="0" presId="urn:microsoft.com/office/officeart/2005/8/layout/list1"/>
    <dgm:cxn modelId="{211F7A7E-8F0A-E942-A3D2-713AE08F9138}" type="presParOf" srcId="{F6120F99-25FA-0F4D-B421-5BFC3F650FCD}" destId="{757B9495-D1C2-6C45-B53F-75FD952528C9}" srcOrd="5" destOrd="0" presId="urn:microsoft.com/office/officeart/2005/8/layout/list1"/>
    <dgm:cxn modelId="{293B66F2-39F7-B143-B6D4-444FE5448C95}" type="presParOf" srcId="{F6120F99-25FA-0F4D-B421-5BFC3F650FCD}" destId="{E8BBC7A0-684C-5147-99CF-5D6AE8EB8F98}" srcOrd="6" destOrd="0" presId="urn:microsoft.com/office/officeart/2005/8/layout/list1"/>
    <dgm:cxn modelId="{D9A3A42D-F6E6-8648-BC86-6939FCCE9848}" type="presParOf" srcId="{F6120F99-25FA-0F4D-B421-5BFC3F650FCD}" destId="{99539FD9-A5D8-9F47-981D-93CF25FA1202}" srcOrd="7" destOrd="0" presId="urn:microsoft.com/office/officeart/2005/8/layout/list1"/>
    <dgm:cxn modelId="{6402D2A9-C8D1-1740-AFC2-37987B6DB539}" type="presParOf" srcId="{F6120F99-25FA-0F4D-B421-5BFC3F650FCD}" destId="{DFCFB15D-AB95-3644-8851-079BAAF9207F}" srcOrd="8" destOrd="0" presId="urn:microsoft.com/office/officeart/2005/8/layout/list1"/>
    <dgm:cxn modelId="{54FFAA24-FAE6-CE4C-8B5A-3B699B3323EA}" type="presParOf" srcId="{DFCFB15D-AB95-3644-8851-079BAAF9207F}" destId="{B2EB63B0-AEFD-DB4B-BC10-91A41942BA9E}" srcOrd="0" destOrd="0" presId="urn:microsoft.com/office/officeart/2005/8/layout/list1"/>
    <dgm:cxn modelId="{9C1DED0E-273B-4C4B-9D10-BB01BCE4A650}" type="presParOf" srcId="{DFCFB15D-AB95-3644-8851-079BAAF9207F}" destId="{063B9B06-9C2E-D54E-8C6B-DA957945BD73}" srcOrd="1" destOrd="0" presId="urn:microsoft.com/office/officeart/2005/8/layout/list1"/>
    <dgm:cxn modelId="{23D4DE39-034D-A443-A15F-730230A5BFFB}" type="presParOf" srcId="{F6120F99-25FA-0F4D-B421-5BFC3F650FCD}" destId="{FF650853-0179-C24E-9838-C74C56B1EC66}" srcOrd="9" destOrd="0" presId="urn:microsoft.com/office/officeart/2005/8/layout/list1"/>
    <dgm:cxn modelId="{30FAD866-F68C-0B49-863B-08FAF4AEF92C}" type="presParOf" srcId="{F6120F99-25FA-0F4D-B421-5BFC3F650FCD}" destId="{E3596334-7EED-734C-8E05-D567247BD3BD}" srcOrd="10" destOrd="0" presId="urn:microsoft.com/office/officeart/2005/8/layout/list1"/>
    <dgm:cxn modelId="{1668B181-227A-254C-9678-31B9633F718C}" type="presParOf" srcId="{F6120F99-25FA-0F4D-B421-5BFC3F650FCD}" destId="{3E06C131-7EB9-CB48-8841-6967652A4E64}" srcOrd="11" destOrd="0" presId="urn:microsoft.com/office/officeart/2005/8/layout/list1"/>
    <dgm:cxn modelId="{94890A8A-FB7B-6243-B360-7EAEACB91B68}" type="presParOf" srcId="{F6120F99-25FA-0F4D-B421-5BFC3F650FCD}" destId="{17A48E40-BFFB-CD40-8929-1E4E8BEAAB7B}" srcOrd="12" destOrd="0" presId="urn:microsoft.com/office/officeart/2005/8/layout/list1"/>
    <dgm:cxn modelId="{6063C4E6-976C-CE4F-8AC5-29FD823C1444}" type="presParOf" srcId="{17A48E40-BFFB-CD40-8929-1E4E8BEAAB7B}" destId="{509C5CBF-8A2A-C145-9BC8-C17286688400}" srcOrd="0" destOrd="0" presId="urn:microsoft.com/office/officeart/2005/8/layout/list1"/>
    <dgm:cxn modelId="{FA6B3850-D4FA-3041-B479-A4996BFD0840}" type="presParOf" srcId="{17A48E40-BFFB-CD40-8929-1E4E8BEAAB7B}" destId="{AAA2C521-C9D9-7C4A-93D2-FD57D656C177}" srcOrd="1" destOrd="0" presId="urn:microsoft.com/office/officeart/2005/8/layout/list1"/>
    <dgm:cxn modelId="{E8E6BDD3-9C44-2240-858A-DF54F8391346}" type="presParOf" srcId="{F6120F99-25FA-0F4D-B421-5BFC3F650FCD}" destId="{0C6C1EDE-E424-2246-BC72-94AA628B617C}" srcOrd="13" destOrd="0" presId="urn:microsoft.com/office/officeart/2005/8/layout/list1"/>
    <dgm:cxn modelId="{88D93EBD-BEC0-5A40-B6B3-921E48F70E4C}" type="presParOf" srcId="{F6120F99-25FA-0F4D-B421-5BFC3F650FCD}" destId="{1386BE3E-0888-8E4E-881A-947A40CB795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4B6C6E9-6D52-4064-8ED2-F9D3B86A6B0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4D08D0D-C300-4D0A-859C-2CA676463E2C}">
      <dgm:prSet/>
      <dgm:spPr/>
      <dgm:t>
        <a:bodyPr/>
        <a:lstStyle/>
        <a:p>
          <a:r>
            <a:rPr lang="en-US"/>
            <a:t>Run server: node server.mjs</a:t>
          </a:r>
        </a:p>
      </dgm:t>
    </dgm:pt>
    <dgm:pt modelId="{B9E2B912-5277-4622-8B90-EBE233873104}" type="parTrans" cxnId="{7C96C3EB-7C2F-4BB6-9249-FE169C69CC31}">
      <dgm:prSet/>
      <dgm:spPr/>
      <dgm:t>
        <a:bodyPr/>
        <a:lstStyle/>
        <a:p>
          <a:endParaRPr lang="en-US"/>
        </a:p>
      </dgm:t>
    </dgm:pt>
    <dgm:pt modelId="{1C628EDB-6937-4644-8748-62E8A0D4215E}" type="sibTrans" cxnId="{7C96C3EB-7C2F-4BB6-9249-FE169C69CC3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57E4A70C-C432-4A9F-9E18-836EBDB03945}">
      <dgm:prSet/>
      <dgm:spPr/>
      <dgm:t>
        <a:bodyPr/>
        <a:lstStyle/>
        <a:p>
          <a:r>
            <a:rPr lang="en-US"/>
            <a:t>Open index.html in browser</a:t>
          </a:r>
        </a:p>
      </dgm:t>
    </dgm:pt>
    <dgm:pt modelId="{FD588D44-9B45-46CF-924F-0BE3B4E60C25}" type="parTrans" cxnId="{F89E1606-7860-4210-8D02-B48D0569378B}">
      <dgm:prSet/>
      <dgm:spPr/>
      <dgm:t>
        <a:bodyPr/>
        <a:lstStyle/>
        <a:p>
          <a:endParaRPr lang="en-US"/>
        </a:p>
      </dgm:t>
    </dgm:pt>
    <dgm:pt modelId="{08AFE34C-02C8-445E-90E0-E73396858C39}" type="sibTrans" cxnId="{F89E1606-7860-4210-8D02-B48D0569378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676CA724-8924-46AE-8C4C-95B8726BA329}">
      <dgm:prSet/>
      <dgm:spPr/>
      <dgm:t>
        <a:bodyPr/>
        <a:lstStyle/>
        <a:p>
          <a:r>
            <a:rPr lang="en-US"/>
            <a:t>Test the chat functionality</a:t>
          </a:r>
        </a:p>
      </dgm:t>
    </dgm:pt>
    <dgm:pt modelId="{DAEE5E3F-597B-4721-B931-1AABE93D47EB}" type="parTrans" cxnId="{5D8E848E-D438-4AC9-9F5B-C5836B3E3F59}">
      <dgm:prSet/>
      <dgm:spPr/>
      <dgm:t>
        <a:bodyPr/>
        <a:lstStyle/>
        <a:p>
          <a:endParaRPr lang="en-US"/>
        </a:p>
      </dgm:t>
    </dgm:pt>
    <dgm:pt modelId="{2AED007A-AD02-43CD-9401-5124EEDBC2D0}" type="sibTrans" cxnId="{5D8E848E-D438-4AC9-9F5B-C5836B3E3F59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0B0F39F-74A5-5347-8386-868C6F7045FB}" type="pres">
      <dgm:prSet presAssocID="{14B6C6E9-6D52-4064-8ED2-F9D3B86A6B0A}" presName="Name0" presStyleCnt="0">
        <dgm:presLayoutVars>
          <dgm:animLvl val="lvl"/>
          <dgm:resizeHandles val="exact"/>
        </dgm:presLayoutVars>
      </dgm:prSet>
      <dgm:spPr/>
    </dgm:pt>
    <dgm:pt modelId="{07ACF5E7-11B5-3942-BE0B-307797093E06}" type="pres">
      <dgm:prSet presAssocID="{04D08D0D-C300-4D0A-859C-2CA676463E2C}" presName="compositeNode" presStyleCnt="0">
        <dgm:presLayoutVars>
          <dgm:bulletEnabled val="1"/>
        </dgm:presLayoutVars>
      </dgm:prSet>
      <dgm:spPr/>
    </dgm:pt>
    <dgm:pt modelId="{C27D6F72-B045-224D-90F5-BA21FFC909E5}" type="pres">
      <dgm:prSet presAssocID="{04D08D0D-C300-4D0A-859C-2CA676463E2C}" presName="bgRect" presStyleLbl="bgAccFollowNode1" presStyleIdx="0" presStyleCnt="3"/>
      <dgm:spPr/>
    </dgm:pt>
    <dgm:pt modelId="{6DEFA1EF-D8FC-9F41-AA93-209CBF9DEDB8}" type="pres">
      <dgm:prSet presAssocID="{1C628EDB-6937-4644-8748-62E8A0D4215E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F13F758C-A522-1A46-ADF7-9193AF3D8BA5}" type="pres">
      <dgm:prSet presAssocID="{04D08D0D-C300-4D0A-859C-2CA676463E2C}" presName="bottomLine" presStyleLbl="alignNode1" presStyleIdx="1" presStyleCnt="6">
        <dgm:presLayoutVars/>
      </dgm:prSet>
      <dgm:spPr/>
    </dgm:pt>
    <dgm:pt modelId="{B8AC4BB8-5E2B-584B-81FF-9CEDC1BCD913}" type="pres">
      <dgm:prSet presAssocID="{04D08D0D-C300-4D0A-859C-2CA676463E2C}" presName="nodeText" presStyleLbl="bgAccFollowNode1" presStyleIdx="0" presStyleCnt="3">
        <dgm:presLayoutVars>
          <dgm:bulletEnabled val="1"/>
        </dgm:presLayoutVars>
      </dgm:prSet>
      <dgm:spPr/>
    </dgm:pt>
    <dgm:pt modelId="{595EEABA-73DF-8E4D-B818-256EC045089A}" type="pres">
      <dgm:prSet presAssocID="{1C628EDB-6937-4644-8748-62E8A0D4215E}" presName="sibTrans" presStyleCnt="0"/>
      <dgm:spPr/>
    </dgm:pt>
    <dgm:pt modelId="{758C19B5-0938-EC40-B29F-32135CFAE3D7}" type="pres">
      <dgm:prSet presAssocID="{57E4A70C-C432-4A9F-9E18-836EBDB03945}" presName="compositeNode" presStyleCnt="0">
        <dgm:presLayoutVars>
          <dgm:bulletEnabled val="1"/>
        </dgm:presLayoutVars>
      </dgm:prSet>
      <dgm:spPr/>
    </dgm:pt>
    <dgm:pt modelId="{9258EB7A-2282-3B46-AF61-2056300743D6}" type="pres">
      <dgm:prSet presAssocID="{57E4A70C-C432-4A9F-9E18-836EBDB03945}" presName="bgRect" presStyleLbl="bgAccFollowNode1" presStyleIdx="1" presStyleCnt="3"/>
      <dgm:spPr/>
    </dgm:pt>
    <dgm:pt modelId="{A366EB54-360C-014B-8FC5-1355C0C12896}" type="pres">
      <dgm:prSet presAssocID="{08AFE34C-02C8-445E-90E0-E73396858C39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71225267-ED6A-C048-B3FB-BBE3445AC4B7}" type="pres">
      <dgm:prSet presAssocID="{57E4A70C-C432-4A9F-9E18-836EBDB03945}" presName="bottomLine" presStyleLbl="alignNode1" presStyleIdx="3" presStyleCnt="6">
        <dgm:presLayoutVars/>
      </dgm:prSet>
      <dgm:spPr/>
    </dgm:pt>
    <dgm:pt modelId="{E41EB404-DE69-5A46-844F-F71B34ECBFAB}" type="pres">
      <dgm:prSet presAssocID="{57E4A70C-C432-4A9F-9E18-836EBDB03945}" presName="nodeText" presStyleLbl="bgAccFollowNode1" presStyleIdx="1" presStyleCnt="3">
        <dgm:presLayoutVars>
          <dgm:bulletEnabled val="1"/>
        </dgm:presLayoutVars>
      </dgm:prSet>
      <dgm:spPr/>
    </dgm:pt>
    <dgm:pt modelId="{655C21BA-95AD-1344-BA30-42AF6482B745}" type="pres">
      <dgm:prSet presAssocID="{08AFE34C-02C8-445E-90E0-E73396858C39}" presName="sibTrans" presStyleCnt="0"/>
      <dgm:spPr/>
    </dgm:pt>
    <dgm:pt modelId="{D8A299F8-FB75-834F-9CE8-F63F3BFF2557}" type="pres">
      <dgm:prSet presAssocID="{676CA724-8924-46AE-8C4C-95B8726BA329}" presName="compositeNode" presStyleCnt="0">
        <dgm:presLayoutVars>
          <dgm:bulletEnabled val="1"/>
        </dgm:presLayoutVars>
      </dgm:prSet>
      <dgm:spPr/>
    </dgm:pt>
    <dgm:pt modelId="{0F77179B-CA89-0E44-8EAF-FC0E50BC3A88}" type="pres">
      <dgm:prSet presAssocID="{676CA724-8924-46AE-8C4C-95B8726BA329}" presName="bgRect" presStyleLbl="bgAccFollowNode1" presStyleIdx="2" presStyleCnt="3"/>
      <dgm:spPr/>
    </dgm:pt>
    <dgm:pt modelId="{B853A10B-CCBC-2A42-8514-022B714021F6}" type="pres">
      <dgm:prSet presAssocID="{2AED007A-AD02-43CD-9401-5124EEDBC2D0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98B4B662-E361-2747-B176-19F29ED44EEC}" type="pres">
      <dgm:prSet presAssocID="{676CA724-8924-46AE-8C4C-95B8726BA329}" presName="bottomLine" presStyleLbl="alignNode1" presStyleIdx="5" presStyleCnt="6">
        <dgm:presLayoutVars/>
      </dgm:prSet>
      <dgm:spPr/>
    </dgm:pt>
    <dgm:pt modelId="{A0FDBC83-D158-CF41-93E2-3007219E99E5}" type="pres">
      <dgm:prSet presAssocID="{676CA724-8924-46AE-8C4C-95B8726BA329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F89E1606-7860-4210-8D02-B48D0569378B}" srcId="{14B6C6E9-6D52-4064-8ED2-F9D3B86A6B0A}" destId="{57E4A70C-C432-4A9F-9E18-836EBDB03945}" srcOrd="1" destOrd="0" parTransId="{FD588D44-9B45-46CF-924F-0BE3B4E60C25}" sibTransId="{08AFE34C-02C8-445E-90E0-E73396858C39}"/>
    <dgm:cxn modelId="{9BC6F40A-119D-F546-92FD-99EEFC26C7A9}" type="presOf" srcId="{14B6C6E9-6D52-4064-8ED2-F9D3B86A6B0A}" destId="{F0B0F39F-74A5-5347-8386-868C6F7045FB}" srcOrd="0" destOrd="0" presId="urn:microsoft.com/office/officeart/2016/7/layout/BasicLinearProcessNumbered"/>
    <dgm:cxn modelId="{0657FE2F-4E6F-3D44-90D0-93DC9276A85D}" type="presOf" srcId="{08AFE34C-02C8-445E-90E0-E73396858C39}" destId="{A366EB54-360C-014B-8FC5-1355C0C12896}" srcOrd="0" destOrd="0" presId="urn:microsoft.com/office/officeart/2016/7/layout/BasicLinearProcessNumbered"/>
    <dgm:cxn modelId="{5A02C13E-3B76-674C-BD35-A307BCC3D912}" type="presOf" srcId="{1C628EDB-6937-4644-8748-62E8A0D4215E}" destId="{6DEFA1EF-D8FC-9F41-AA93-209CBF9DEDB8}" srcOrd="0" destOrd="0" presId="urn:microsoft.com/office/officeart/2016/7/layout/BasicLinearProcessNumbered"/>
    <dgm:cxn modelId="{4129DB40-755A-CE48-A74E-86F824625F43}" type="presOf" srcId="{57E4A70C-C432-4A9F-9E18-836EBDB03945}" destId="{E41EB404-DE69-5A46-844F-F71B34ECBFAB}" srcOrd="1" destOrd="0" presId="urn:microsoft.com/office/officeart/2016/7/layout/BasicLinearProcessNumbered"/>
    <dgm:cxn modelId="{77C83C61-E1EE-144E-9C61-18C0FC550F19}" type="presOf" srcId="{57E4A70C-C432-4A9F-9E18-836EBDB03945}" destId="{9258EB7A-2282-3B46-AF61-2056300743D6}" srcOrd="0" destOrd="0" presId="urn:microsoft.com/office/officeart/2016/7/layout/BasicLinearProcessNumbered"/>
    <dgm:cxn modelId="{A9591375-463D-8543-A9AE-2DD8A843FE86}" type="presOf" srcId="{04D08D0D-C300-4D0A-859C-2CA676463E2C}" destId="{B8AC4BB8-5E2B-584B-81FF-9CEDC1BCD913}" srcOrd="1" destOrd="0" presId="urn:microsoft.com/office/officeart/2016/7/layout/BasicLinearProcessNumbered"/>
    <dgm:cxn modelId="{5D8E848E-D438-4AC9-9F5B-C5836B3E3F59}" srcId="{14B6C6E9-6D52-4064-8ED2-F9D3B86A6B0A}" destId="{676CA724-8924-46AE-8C4C-95B8726BA329}" srcOrd="2" destOrd="0" parTransId="{DAEE5E3F-597B-4721-B931-1AABE93D47EB}" sibTransId="{2AED007A-AD02-43CD-9401-5124EEDBC2D0}"/>
    <dgm:cxn modelId="{94C345C8-65FD-C744-879B-5AED20036492}" type="presOf" srcId="{676CA724-8924-46AE-8C4C-95B8726BA329}" destId="{0F77179B-CA89-0E44-8EAF-FC0E50BC3A88}" srcOrd="0" destOrd="0" presId="urn:microsoft.com/office/officeart/2016/7/layout/BasicLinearProcessNumbered"/>
    <dgm:cxn modelId="{2D677ED7-AD41-A641-A54C-13C836E08DC1}" type="presOf" srcId="{676CA724-8924-46AE-8C4C-95B8726BA329}" destId="{A0FDBC83-D158-CF41-93E2-3007219E99E5}" srcOrd="1" destOrd="0" presId="urn:microsoft.com/office/officeart/2016/7/layout/BasicLinearProcessNumbered"/>
    <dgm:cxn modelId="{7C96C3EB-7C2F-4BB6-9249-FE169C69CC31}" srcId="{14B6C6E9-6D52-4064-8ED2-F9D3B86A6B0A}" destId="{04D08D0D-C300-4D0A-859C-2CA676463E2C}" srcOrd="0" destOrd="0" parTransId="{B9E2B912-5277-4622-8B90-EBE233873104}" sibTransId="{1C628EDB-6937-4644-8748-62E8A0D4215E}"/>
    <dgm:cxn modelId="{30B3D8F3-5378-F94D-AD07-01E6AB3B021E}" type="presOf" srcId="{04D08D0D-C300-4D0A-859C-2CA676463E2C}" destId="{C27D6F72-B045-224D-90F5-BA21FFC909E5}" srcOrd="0" destOrd="0" presId="urn:microsoft.com/office/officeart/2016/7/layout/BasicLinearProcessNumbered"/>
    <dgm:cxn modelId="{D2B081F8-01F4-B340-802F-712191347EB1}" type="presOf" srcId="{2AED007A-AD02-43CD-9401-5124EEDBC2D0}" destId="{B853A10B-CCBC-2A42-8514-022B714021F6}" srcOrd="0" destOrd="0" presId="urn:microsoft.com/office/officeart/2016/7/layout/BasicLinearProcessNumbered"/>
    <dgm:cxn modelId="{025AD717-BC63-AB4B-8FB0-763E5FFE32D5}" type="presParOf" srcId="{F0B0F39F-74A5-5347-8386-868C6F7045FB}" destId="{07ACF5E7-11B5-3942-BE0B-307797093E06}" srcOrd="0" destOrd="0" presId="urn:microsoft.com/office/officeart/2016/7/layout/BasicLinearProcessNumbered"/>
    <dgm:cxn modelId="{D5D68B17-EEC0-4247-9952-EE6E29BD3F44}" type="presParOf" srcId="{07ACF5E7-11B5-3942-BE0B-307797093E06}" destId="{C27D6F72-B045-224D-90F5-BA21FFC909E5}" srcOrd="0" destOrd="0" presId="urn:microsoft.com/office/officeart/2016/7/layout/BasicLinearProcessNumbered"/>
    <dgm:cxn modelId="{88B1A17C-F19F-C942-BD61-2899A11A87F9}" type="presParOf" srcId="{07ACF5E7-11B5-3942-BE0B-307797093E06}" destId="{6DEFA1EF-D8FC-9F41-AA93-209CBF9DEDB8}" srcOrd="1" destOrd="0" presId="urn:microsoft.com/office/officeart/2016/7/layout/BasicLinearProcessNumbered"/>
    <dgm:cxn modelId="{9DCFAA8B-BD9C-6E42-88FD-533F401691F5}" type="presParOf" srcId="{07ACF5E7-11B5-3942-BE0B-307797093E06}" destId="{F13F758C-A522-1A46-ADF7-9193AF3D8BA5}" srcOrd="2" destOrd="0" presId="urn:microsoft.com/office/officeart/2016/7/layout/BasicLinearProcessNumbered"/>
    <dgm:cxn modelId="{F76FC87F-CB72-E74E-953D-3A22F1387A74}" type="presParOf" srcId="{07ACF5E7-11B5-3942-BE0B-307797093E06}" destId="{B8AC4BB8-5E2B-584B-81FF-9CEDC1BCD913}" srcOrd="3" destOrd="0" presId="urn:microsoft.com/office/officeart/2016/7/layout/BasicLinearProcessNumbered"/>
    <dgm:cxn modelId="{B25E8104-647F-BC4C-A54A-AD0BCE9378DC}" type="presParOf" srcId="{F0B0F39F-74A5-5347-8386-868C6F7045FB}" destId="{595EEABA-73DF-8E4D-B818-256EC045089A}" srcOrd="1" destOrd="0" presId="urn:microsoft.com/office/officeart/2016/7/layout/BasicLinearProcessNumbered"/>
    <dgm:cxn modelId="{702ACFAD-6DCB-6346-9FDB-B1D5A4B7D920}" type="presParOf" srcId="{F0B0F39F-74A5-5347-8386-868C6F7045FB}" destId="{758C19B5-0938-EC40-B29F-32135CFAE3D7}" srcOrd="2" destOrd="0" presId="urn:microsoft.com/office/officeart/2016/7/layout/BasicLinearProcessNumbered"/>
    <dgm:cxn modelId="{90336E03-D10C-344C-829A-B2162670B008}" type="presParOf" srcId="{758C19B5-0938-EC40-B29F-32135CFAE3D7}" destId="{9258EB7A-2282-3B46-AF61-2056300743D6}" srcOrd="0" destOrd="0" presId="urn:microsoft.com/office/officeart/2016/7/layout/BasicLinearProcessNumbered"/>
    <dgm:cxn modelId="{23816B42-E69C-B845-8C81-BA29707C0C87}" type="presParOf" srcId="{758C19B5-0938-EC40-B29F-32135CFAE3D7}" destId="{A366EB54-360C-014B-8FC5-1355C0C12896}" srcOrd="1" destOrd="0" presId="urn:microsoft.com/office/officeart/2016/7/layout/BasicLinearProcessNumbered"/>
    <dgm:cxn modelId="{B11B0BD7-913F-4F43-8683-9206BBF08077}" type="presParOf" srcId="{758C19B5-0938-EC40-B29F-32135CFAE3D7}" destId="{71225267-ED6A-C048-B3FB-BBE3445AC4B7}" srcOrd="2" destOrd="0" presId="urn:microsoft.com/office/officeart/2016/7/layout/BasicLinearProcessNumbered"/>
    <dgm:cxn modelId="{5375539F-B4B7-2B45-87CA-BC2B7E94138B}" type="presParOf" srcId="{758C19B5-0938-EC40-B29F-32135CFAE3D7}" destId="{E41EB404-DE69-5A46-844F-F71B34ECBFAB}" srcOrd="3" destOrd="0" presId="urn:microsoft.com/office/officeart/2016/7/layout/BasicLinearProcessNumbered"/>
    <dgm:cxn modelId="{A49DCBFC-5DC6-234A-92A4-2AD8FCD8EF87}" type="presParOf" srcId="{F0B0F39F-74A5-5347-8386-868C6F7045FB}" destId="{655C21BA-95AD-1344-BA30-42AF6482B745}" srcOrd="3" destOrd="0" presId="urn:microsoft.com/office/officeart/2016/7/layout/BasicLinearProcessNumbered"/>
    <dgm:cxn modelId="{BD0C0322-7CB6-D345-B405-6111685FC3CD}" type="presParOf" srcId="{F0B0F39F-74A5-5347-8386-868C6F7045FB}" destId="{D8A299F8-FB75-834F-9CE8-F63F3BFF2557}" srcOrd="4" destOrd="0" presId="urn:microsoft.com/office/officeart/2016/7/layout/BasicLinearProcessNumbered"/>
    <dgm:cxn modelId="{E46F8CC1-17BC-214C-B9CA-148623F204CF}" type="presParOf" srcId="{D8A299F8-FB75-834F-9CE8-F63F3BFF2557}" destId="{0F77179B-CA89-0E44-8EAF-FC0E50BC3A88}" srcOrd="0" destOrd="0" presId="urn:microsoft.com/office/officeart/2016/7/layout/BasicLinearProcessNumbered"/>
    <dgm:cxn modelId="{E46799CB-CF71-8E42-B541-1DE5E9D04590}" type="presParOf" srcId="{D8A299F8-FB75-834F-9CE8-F63F3BFF2557}" destId="{B853A10B-CCBC-2A42-8514-022B714021F6}" srcOrd="1" destOrd="0" presId="urn:microsoft.com/office/officeart/2016/7/layout/BasicLinearProcessNumbered"/>
    <dgm:cxn modelId="{D270234E-8B6C-7340-8F12-B022B501FE16}" type="presParOf" srcId="{D8A299F8-FB75-834F-9CE8-F63F3BFF2557}" destId="{98B4B662-E361-2747-B176-19F29ED44EEC}" srcOrd="2" destOrd="0" presId="urn:microsoft.com/office/officeart/2016/7/layout/BasicLinearProcessNumbered"/>
    <dgm:cxn modelId="{A26BA1BB-EDC5-384D-8D51-B41AFE679877}" type="presParOf" srcId="{D8A299F8-FB75-834F-9CE8-F63F3BFF2557}" destId="{A0FDBC83-D158-CF41-93E2-3007219E99E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5A057B8-D984-4489-9BA7-983F68AFA3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D793257-0A35-403C-8F80-C8B0DCB6713E}">
      <dgm:prSet/>
      <dgm:spPr/>
      <dgm:t>
        <a:bodyPr/>
        <a:lstStyle/>
        <a:p>
          <a:r>
            <a:rPr lang="en-US"/>
            <a:t>Set model behavior using developer instructions</a:t>
          </a:r>
        </a:p>
      </dgm:t>
    </dgm:pt>
    <dgm:pt modelId="{52745C44-BAA4-4DD6-A7BA-632FE51A8FF9}" type="parTrans" cxnId="{A60D40CE-F041-4199-BAF5-8E667205738D}">
      <dgm:prSet/>
      <dgm:spPr/>
      <dgm:t>
        <a:bodyPr/>
        <a:lstStyle/>
        <a:p>
          <a:endParaRPr lang="en-US"/>
        </a:p>
      </dgm:t>
    </dgm:pt>
    <dgm:pt modelId="{6107C4D5-B333-4D8C-88F5-F7261A41369D}" type="sibTrans" cxnId="{A60D40CE-F041-4199-BAF5-8E667205738D}">
      <dgm:prSet/>
      <dgm:spPr/>
      <dgm:t>
        <a:bodyPr/>
        <a:lstStyle/>
        <a:p>
          <a:endParaRPr lang="en-US"/>
        </a:p>
      </dgm:t>
    </dgm:pt>
    <dgm:pt modelId="{A1F8C154-1646-44F2-A69A-7905BA8842E3}">
      <dgm:prSet/>
      <dgm:spPr/>
      <dgm:t>
        <a:bodyPr/>
        <a:lstStyle/>
        <a:p>
          <a:r>
            <a:rPr lang="en-US"/>
            <a:t>Example: Answer in Shakespearean English</a:t>
          </a:r>
        </a:p>
      </dgm:t>
    </dgm:pt>
    <dgm:pt modelId="{8706BA50-E446-4616-8C3E-D28966430484}" type="parTrans" cxnId="{7C642406-C8FD-4C41-A2E9-C04445842CB2}">
      <dgm:prSet/>
      <dgm:spPr/>
      <dgm:t>
        <a:bodyPr/>
        <a:lstStyle/>
        <a:p>
          <a:endParaRPr lang="en-US"/>
        </a:p>
      </dgm:t>
    </dgm:pt>
    <dgm:pt modelId="{D1743867-0620-4EC6-BB74-E320DB589642}" type="sibTrans" cxnId="{7C642406-C8FD-4C41-A2E9-C04445842CB2}">
      <dgm:prSet/>
      <dgm:spPr/>
      <dgm:t>
        <a:bodyPr/>
        <a:lstStyle/>
        <a:p>
          <a:endParaRPr lang="en-US"/>
        </a:p>
      </dgm:t>
    </dgm:pt>
    <dgm:pt modelId="{6B27C808-C2B2-48E0-A78C-453E666E6EA6}">
      <dgm:prSet/>
      <dgm:spPr/>
      <dgm:t>
        <a:bodyPr/>
        <a:lstStyle/>
        <a:p>
          <a:r>
            <a:rPr lang="en-US"/>
            <a:t>Helps guide tone, format, and style</a:t>
          </a:r>
        </a:p>
      </dgm:t>
    </dgm:pt>
    <dgm:pt modelId="{F54CDCA5-A394-474E-AC4E-2187FF25ABC3}" type="parTrans" cxnId="{BC03159A-E2C9-4B26-8F47-D50D6B4C93FE}">
      <dgm:prSet/>
      <dgm:spPr/>
      <dgm:t>
        <a:bodyPr/>
        <a:lstStyle/>
        <a:p>
          <a:endParaRPr lang="en-US"/>
        </a:p>
      </dgm:t>
    </dgm:pt>
    <dgm:pt modelId="{5F582E6C-9A32-4EB7-8216-999E26770EB4}" type="sibTrans" cxnId="{BC03159A-E2C9-4B26-8F47-D50D6B4C93FE}">
      <dgm:prSet/>
      <dgm:spPr/>
      <dgm:t>
        <a:bodyPr/>
        <a:lstStyle/>
        <a:p>
          <a:endParaRPr lang="en-US"/>
        </a:p>
      </dgm:t>
    </dgm:pt>
    <dgm:pt modelId="{A50310F1-2EB4-4C2D-A0AE-59107BD6F9E2}" type="pres">
      <dgm:prSet presAssocID="{A5A057B8-D984-4489-9BA7-983F68AFA331}" presName="root" presStyleCnt="0">
        <dgm:presLayoutVars>
          <dgm:dir/>
          <dgm:resizeHandles val="exact"/>
        </dgm:presLayoutVars>
      </dgm:prSet>
      <dgm:spPr/>
    </dgm:pt>
    <dgm:pt modelId="{2FF8C41C-5DBF-483A-BD18-546042F4BB44}" type="pres">
      <dgm:prSet presAssocID="{9D793257-0A35-403C-8F80-C8B0DCB6713E}" presName="compNode" presStyleCnt="0"/>
      <dgm:spPr/>
    </dgm:pt>
    <dgm:pt modelId="{2C8CA57A-6FC5-43D1-BF98-EFEEBCB87657}" type="pres">
      <dgm:prSet presAssocID="{9D793257-0A35-403C-8F80-C8B0DCB6713E}" presName="bgRect" presStyleLbl="bgShp" presStyleIdx="0" presStyleCnt="3"/>
      <dgm:spPr/>
    </dgm:pt>
    <dgm:pt modelId="{FB5D62B1-A147-4C02-BE6E-5CB9D3E6C661}" type="pres">
      <dgm:prSet presAssocID="{9D793257-0A35-403C-8F80-C8B0DCB6713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E84E40A5-B196-4FC8-8FB9-CE3BE299924E}" type="pres">
      <dgm:prSet presAssocID="{9D793257-0A35-403C-8F80-C8B0DCB6713E}" presName="spaceRect" presStyleCnt="0"/>
      <dgm:spPr/>
    </dgm:pt>
    <dgm:pt modelId="{1A16CA91-56C1-44F0-9CD3-6B8C62EA8A9F}" type="pres">
      <dgm:prSet presAssocID="{9D793257-0A35-403C-8F80-C8B0DCB6713E}" presName="parTx" presStyleLbl="revTx" presStyleIdx="0" presStyleCnt="3">
        <dgm:presLayoutVars>
          <dgm:chMax val="0"/>
          <dgm:chPref val="0"/>
        </dgm:presLayoutVars>
      </dgm:prSet>
      <dgm:spPr/>
    </dgm:pt>
    <dgm:pt modelId="{F69360B7-7B29-4A24-941E-C4B29C326FCE}" type="pres">
      <dgm:prSet presAssocID="{6107C4D5-B333-4D8C-88F5-F7261A41369D}" presName="sibTrans" presStyleCnt="0"/>
      <dgm:spPr/>
    </dgm:pt>
    <dgm:pt modelId="{A4D7C4ED-F8E9-4A60-8382-32BCDCEB3BBC}" type="pres">
      <dgm:prSet presAssocID="{A1F8C154-1646-44F2-A69A-7905BA8842E3}" presName="compNode" presStyleCnt="0"/>
      <dgm:spPr/>
    </dgm:pt>
    <dgm:pt modelId="{5DAD3EED-F442-42CB-82DF-D8C5217C0467}" type="pres">
      <dgm:prSet presAssocID="{A1F8C154-1646-44F2-A69A-7905BA8842E3}" presName="bgRect" presStyleLbl="bgShp" presStyleIdx="1" presStyleCnt="3"/>
      <dgm:spPr/>
    </dgm:pt>
    <dgm:pt modelId="{82236E39-1369-4643-BB61-13D059B7B0F0}" type="pres">
      <dgm:prSet presAssocID="{A1F8C154-1646-44F2-A69A-7905BA8842E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"/>
        </a:ext>
      </dgm:extLst>
    </dgm:pt>
    <dgm:pt modelId="{D2B840F0-EA72-4731-92DB-385BF8586EBF}" type="pres">
      <dgm:prSet presAssocID="{A1F8C154-1646-44F2-A69A-7905BA8842E3}" presName="spaceRect" presStyleCnt="0"/>
      <dgm:spPr/>
    </dgm:pt>
    <dgm:pt modelId="{AF485928-B1A7-43B2-8BEE-6955EC630873}" type="pres">
      <dgm:prSet presAssocID="{A1F8C154-1646-44F2-A69A-7905BA8842E3}" presName="parTx" presStyleLbl="revTx" presStyleIdx="1" presStyleCnt="3">
        <dgm:presLayoutVars>
          <dgm:chMax val="0"/>
          <dgm:chPref val="0"/>
        </dgm:presLayoutVars>
      </dgm:prSet>
      <dgm:spPr/>
    </dgm:pt>
    <dgm:pt modelId="{8EC25493-EF98-4590-B5D6-9B33E5976487}" type="pres">
      <dgm:prSet presAssocID="{D1743867-0620-4EC6-BB74-E320DB589642}" presName="sibTrans" presStyleCnt="0"/>
      <dgm:spPr/>
    </dgm:pt>
    <dgm:pt modelId="{79C14129-0942-4087-97FD-6C78DC47E83B}" type="pres">
      <dgm:prSet presAssocID="{6B27C808-C2B2-48E0-A78C-453E666E6EA6}" presName="compNode" presStyleCnt="0"/>
      <dgm:spPr/>
    </dgm:pt>
    <dgm:pt modelId="{B7435424-F2C2-4B1C-A24E-19865C00D8F8}" type="pres">
      <dgm:prSet presAssocID="{6B27C808-C2B2-48E0-A78C-453E666E6EA6}" presName="bgRect" presStyleLbl="bgShp" presStyleIdx="2" presStyleCnt="3"/>
      <dgm:spPr/>
    </dgm:pt>
    <dgm:pt modelId="{8EABC472-F722-40C0-8AE8-BFB841D0A6E7}" type="pres">
      <dgm:prSet presAssocID="{6B27C808-C2B2-48E0-A78C-453E666E6EA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9D98FFA-CB79-4B16-B456-8CCDFABE4870}" type="pres">
      <dgm:prSet presAssocID="{6B27C808-C2B2-48E0-A78C-453E666E6EA6}" presName="spaceRect" presStyleCnt="0"/>
      <dgm:spPr/>
    </dgm:pt>
    <dgm:pt modelId="{208CA1C7-2B61-416A-B3E2-0B0E89F19142}" type="pres">
      <dgm:prSet presAssocID="{6B27C808-C2B2-48E0-A78C-453E666E6EA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642406-C8FD-4C41-A2E9-C04445842CB2}" srcId="{A5A057B8-D984-4489-9BA7-983F68AFA331}" destId="{A1F8C154-1646-44F2-A69A-7905BA8842E3}" srcOrd="1" destOrd="0" parTransId="{8706BA50-E446-4616-8C3E-D28966430484}" sibTransId="{D1743867-0620-4EC6-BB74-E320DB589642}"/>
    <dgm:cxn modelId="{8DC42944-1B05-48BF-B70D-4CF2CE6C5C18}" type="presOf" srcId="{9D793257-0A35-403C-8F80-C8B0DCB6713E}" destId="{1A16CA91-56C1-44F0-9CD3-6B8C62EA8A9F}" srcOrd="0" destOrd="0" presId="urn:microsoft.com/office/officeart/2018/2/layout/IconVerticalSolidList"/>
    <dgm:cxn modelId="{FDD5CD60-F48A-4420-B2F5-217CDE9A7DAF}" type="presOf" srcId="{A1F8C154-1646-44F2-A69A-7905BA8842E3}" destId="{AF485928-B1A7-43B2-8BEE-6955EC630873}" srcOrd="0" destOrd="0" presId="urn:microsoft.com/office/officeart/2018/2/layout/IconVerticalSolidList"/>
    <dgm:cxn modelId="{00350899-D5DD-4AE6-8C8F-246265DB8316}" type="presOf" srcId="{A5A057B8-D984-4489-9BA7-983F68AFA331}" destId="{A50310F1-2EB4-4C2D-A0AE-59107BD6F9E2}" srcOrd="0" destOrd="0" presId="urn:microsoft.com/office/officeart/2018/2/layout/IconVerticalSolidList"/>
    <dgm:cxn modelId="{BC03159A-E2C9-4B26-8F47-D50D6B4C93FE}" srcId="{A5A057B8-D984-4489-9BA7-983F68AFA331}" destId="{6B27C808-C2B2-48E0-A78C-453E666E6EA6}" srcOrd="2" destOrd="0" parTransId="{F54CDCA5-A394-474E-AC4E-2187FF25ABC3}" sibTransId="{5F582E6C-9A32-4EB7-8216-999E26770EB4}"/>
    <dgm:cxn modelId="{2D1325AA-9209-4DE6-A286-6CCCAA7C948A}" type="presOf" srcId="{6B27C808-C2B2-48E0-A78C-453E666E6EA6}" destId="{208CA1C7-2B61-416A-B3E2-0B0E89F19142}" srcOrd="0" destOrd="0" presId="urn:microsoft.com/office/officeart/2018/2/layout/IconVerticalSolidList"/>
    <dgm:cxn modelId="{A60D40CE-F041-4199-BAF5-8E667205738D}" srcId="{A5A057B8-D984-4489-9BA7-983F68AFA331}" destId="{9D793257-0A35-403C-8F80-C8B0DCB6713E}" srcOrd="0" destOrd="0" parTransId="{52745C44-BAA4-4DD6-A7BA-632FE51A8FF9}" sibTransId="{6107C4D5-B333-4D8C-88F5-F7261A41369D}"/>
    <dgm:cxn modelId="{75F03E01-638D-4AEF-BCA4-FE88B3DB1ABF}" type="presParOf" srcId="{A50310F1-2EB4-4C2D-A0AE-59107BD6F9E2}" destId="{2FF8C41C-5DBF-483A-BD18-546042F4BB44}" srcOrd="0" destOrd="0" presId="urn:microsoft.com/office/officeart/2018/2/layout/IconVerticalSolidList"/>
    <dgm:cxn modelId="{8FD0A4D7-63CB-4BC9-BF58-C1BB40A654C0}" type="presParOf" srcId="{2FF8C41C-5DBF-483A-BD18-546042F4BB44}" destId="{2C8CA57A-6FC5-43D1-BF98-EFEEBCB87657}" srcOrd="0" destOrd="0" presId="urn:microsoft.com/office/officeart/2018/2/layout/IconVerticalSolidList"/>
    <dgm:cxn modelId="{0676B8BA-91E9-4E1F-BCA5-70565D7126B3}" type="presParOf" srcId="{2FF8C41C-5DBF-483A-BD18-546042F4BB44}" destId="{FB5D62B1-A147-4C02-BE6E-5CB9D3E6C661}" srcOrd="1" destOrd="0" presId="urn:microsoft.com/office/officeart/2018/2/layout/IconVerticalSolidList"/>
    <dgm:cxn modelId="{6B6DD344-4EF6-4C8D-8B03-A1C915E33D8D}" type="presParOf" srcId="{2FF8C41C-5DBF-483A-BD18-546042F4BB44}" destId="{E84E40A5-B196-4FC8-8FB9-CE3BE299924E}" srcOrd="2" destOrd="0" presId="urn:microsoft.com/office/officeart/2018/2/layout/IconVerticalSolidList"/>
    <dgm:cxn modelId="{A0B386C7-F1F4-4B78-932D-ACF67B2D6D3B}" type="presParOf" srcId="{2FF8C41C-5DBF-483A-BD18-546042F4BB44}" destId="{1A16CA91-56C1-44F0-9CD3-6B8C62EA8A9F}" srcOrd="3" destOrd="0" presId="urn:microsoft.com/office/officeart/2018/2/layout/IconVerticalSolidList"/>
    <dgm:cxn modelId="{9B9EF3A0-B1E9-45F4-9AA4-43CDECD6429B}" type="presParOf" srcId="{A50310F1-2EB4-4C2D-A0AE-59107BD6F9E2}" destId="{F69360B7-7B29-4A24-941E-C4B29C326FCE}" srcOrd="1" destOrd="0" presId="urn:microsoft.com/office/officeart/2018/2/layout/IconVerticalSolidList"/>
    <dgm:cxn modelId="{4FD3ED25-9862-4D8B-9EA2-B4D66E31A476}" type="presParOf" srcId="{A50310F1-2EB4-4C2D-A0AE-59107BD6F9E2}" destId="{A4D7C4ED-F8E9-4A60-8382-32BCDCEB3BBC}" srcOrd="2" destOrd="0" presId="urn:microsoft.com/office/officeart/2018/2/layout/IconVerticalSolidList"/>
    <dgm:cxn modelId="{E1B65BD5-8DB8-4FE2-BAD7-40B63EB5F1FF}" type="presParOf" srcId="{A4D7C4ED-F8E9-4A60-8382-32BCDCEB3BBC}" destId="{5DAD3EED-F442-42CB-82DF-D8C5217C0467}" srcOrd="0" destOrd="0" presId="urn:microsoft.com/office/officeart/2018/2/layout/IconVerticalSolidList"/>
    <dgm:cxn modelId="{204721D1-DEF6-4527-844D-0BC150F2D848}" type="presParOf" srcId="{A4D7C4ED-F8E9-4A60-8382-32BCDCEB3BBC}" destId="{82236E39-1369-4643-BB61-13D059B7B0F0}" srcOrd="1" destOrd="0" presId="urn:microsoft.com/office/officeart/2018/2/layout/IconVerticalSolidList"/>
    <dgm:cxn modelId="{34AB98E1-2A86-4129-86B1-FF1391143C80}" type="presParOf" srcId="{A4D7C4ED-F8E9-4A60-8382-32BCDCEB3BBC}" destId="{D2B840F0-EA72-4731-92DB-385BF8586EBF}" srcOrd="2" destOrd="0" presId="urn:microsoft.com/office/officeart/2018/2/layout/IconVerticalSolidList"/>
    <dgm:cxn modelId="{887D2D20-B79B-4D5F-8441-DC22277F4A6C}" type="presParOf" srcId="{A4D7C4ED-F8E9-4A60-8382-32BCDCEB3BBC}" destId="{AF485928-B1A7-43B2-8BEE-6955EC630873}" srcOrd="3" destOrd="0" presId="urn:microsoft.com/office/officeart/2018/2/layout/IconVerticalSolidList"/>
    <dgm:cxn modelId="{F92227D8-7A08-4D50-AC48-C0D8B548D6D3}" type="presParOf" srcId="{A50310F1-2EB4-4C2D-A0AE-59107BD6F9E2}" destId="{8EC25493-EF98-4590-B5D6-9B33E5976487}" srcOrd="3" destOrd="0" presId="urn:microsoft.com/office/officeart/2018/2/layout/IconVerticalSolidList"/>
    <dgm:cxn modelId="{B3D2EA72-8F7A-4A04-BC66-4A3BC4CA2BC2}" type="presParOf" srcId="{A50310F1-2EB4-4C2D-A0AE-59107BD6F9E2}" destId="{79C14129-0942-4087-97FD-6C78DC47E83B}" srcOrd="4" destOrd="0" presId="urn:microsoft.com/office/officeart/2018/2/layout/IconVerticalSolidList"/>
    <dgm:cxn modelId="{0D35DA9D-C59F-4169-A901-A375C7073BB1}" type="presParOf" srcId="{79C14129-0942-4087-97FD-6C78DC47E83B}" destId="{B7435424-F2C2-4B1C-A24E-19865C00D8F8}" srcOrd="0" destOrd="0" presId="urn:microsoft.com/office/officeart/2018/2/layout/IconVerticalSolidList"/>
    <dgm:cxn modelId="{DB18339B-62FA-4050-BA9A-3DEDCA34556F}" type="presParOf" srcId="{79C14129-0942-4087-97FD-6C78DC47E83B}" destId="{8EABC472-F722-40C0-8AE8-BFB841D0A6E7}" srcOrd="1" destOrd="0" presId="urn:microsoft.com/office/officeart/2018/2/layout/IconVerticalSolidList"/>
    <dgm:cxn modelId="{3660FEBD-9034-4923-BE93-B3140D8D7677}" type="presParOf" srcId="{79C14129-0942-4087-97FD-6C78DC47E83B}" destId="{B9D98FFA-CB79-4B16-B456-8CCDFABE4870}" srcOrd="2" destOrd="0" presId="urn:microsoft.com/office/officeart/2018/2/layout/IconVerticalSolidList"/>
    <dgm:cxn modelId="{C6E9631E-48C4-45F1-97D0-4FCD0380D58B}" type="presParOf" srcId="{79C14129-0942-4087-97FD-6C78DC47E83B}" destId="{208CA1C7-2B61-416A-B3E2-0B0E89F191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1D8296C-71C9-4FCC-A70D-1E515F52148A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4B74D5-65D9-4AF8-9A9C-5E1D7A64B00F}">
      <dgm:prSet/>
      <dgm:spPr/>
      <dgm:t>
        <a:bodyPr/>
        <a:lstStyle/>
        <a:p>
          <a:r>
            <a:rPr lang="en-US" b="1" i="0"/>
            <a:t>Identity – Who the assistant is and what its role is</a:t>
          </a:r>
          <a:endParaRPr lang="en-US"/>
        </a:p>
      </dgm:t>
    </dgm:pt>
    <dgm:pt modelId="{9220D906-5CF3-40CF-B918-FDCFD3A191E6}" type="parTrans" cxnId="{67CC6402-BB69-4622-AC24-99877391990F}">
      <dgm:prSet/>
      <dgm:spPr/>
      <dgm:t>
        <a:bodyPr/>
        <a:lstStyle/>
        <a:p>
          <a:endParaRPr lang="en-US"/>
        </a:p>
      </dgm:t>
    </dgm:pt>
    <dgm:pt modelId="{3F666519-A036-4534-B3F9-8D8088F3CBE4}" type="sibTrans" cxnId="{67CC6402-BB69-4622-AC24-99877391990F}">
      <dgm:prSet/>
      <dgm:spPr/>
      <dgm:t>
        <a:bodyPr/>
        <a:lstStyle/>
        <a:p>
          <a:endParaRPr lang="en-US"/>
        </a:p>
      </dgm:t>
    </dgm:pt>
    <dgm:pt modelId="{7DD6BCA1-A7CC-418C-8915-BA3F7056ED29}">
      <dgm:prSet/>
      <dgm:spPr/>
      <dgm:t>
        <a:bodyPr/>
        <a:lstStyle/>
        <a:p>
          <a:r>
            <a:rPr lang="en-US" b="1" i="0"/>
            <a:t>Instructions – How it should act or speak</a:t>
          </a:r>
          <a:endParaRPr lang="en-US"/>
        </a:p>
      </dgm:t>
    </dgm:pt>
    <dgm:pt modelId="{013B01CA-B732-456E-8AA9-B1117CD9D42E}" type="parTrans" cxnId="{03A9AC52-9485-4FFB-B918-35FE18BE517D}">
      <dgm:prSet/>
      <dgm:spPr/>
      <dgm:t>
        <a:bodyPr/>
        <a:lstStyle/>
        <a:p>
          <a:endParaRPr lang="en-US"/>
        </a:p>
      </dgm:t>
    </dgm:pt>
    <dgm:pt modelId="{CDC3EB79-4F98-4DA6-8F5C-ED1876AB8BC7}" type="sibTrans" cxnId="{03A9AC52-9485-4FFB-B918-35FE18BE517D}">
      <dgm:prSet/>
      <dgm:spPr/>
      <dgm:t>
        <a:bodyPr/>
        <a:lstStyle/>
        <a:p>
          <a:endParaRPr lang="en-US"/>
        </a:p>
      </dgm:t>
    </dgm:pt>
    <dgm:pt modelId="{811A2ED4-9CF9-4CB8-A01D-AE650EA64F55}">
      <dgm:prSet/>
      <dgm:spPr/>
      <dgm:t>
        <a:bodyPr/>
        <a:lstStyle/>
        <a:p>
          <a:r>
            <a:rPr lang="en-US" b="1" i="0"/>
            <a:t>Examples – Optional: show how inputs should be answered</a:t>
          </a:r>
          <a:endParaRPr lang="en-US"/>
        </a:p>
      </dgm:t>
    </dgm:pt>
    <dgm:pt modelId="{61CB0F27-8EEF-44EB-9486-7C2665F623F9}" type="parTrans" cxnId="{B088AEC3-C168-4F2D-AF31-7DEECF4F1564}">
      <dgm:prSet/>
      <dgm:spPr/>
      <dgm:t>
        <a:bodyPr/>
        <a:lstStyle/>
        <a:p>
          <a:endParaRPr lang="en-US"/>
        </a:p>
      </dgm:t>
    </dgm:pt>
    <dgm:pt modelId="{E7A0DBA6-0641-4241-BB18-EA1395082321}" type="sibTrans" cxnId="{B088AEC3-C168-4F2D-AF31-7DEECF4F1564}">
      <dgm:prSet/>
      <dgm:spPr/>
      <dgm:t>
        <a:bodyPr/>
        <a:lstStyle/>
        <a:p>
          <a:endParaRPr lang="en-US"/>
        </a:p>
      </dgm:t>
    </dgm:pt>
    <dgm:pt modelId="{A425B253-3C33-4C26-A57D-34D6C581D835}">
      <dgm:prSet/>
      <dgm:spPr/>
      <dgm:t>
        <a:bodyPr/>
        <a:lstStyle/>
        <a:p>
          <a:r>
            <a:rPr lang="en-US" b="1" i="0"/>
            <a:t>Context – External documents, data, or constraints to reference</a:t>
          </a:r>
          <a:endParaRPr lang="en-US"/>
        </a:p>
      </dgm:t>
    </dgm:pt>
    <dgm:pt modelId="{42406074-B40B-421F-AAF4-0CAC7AC83BC1}" type="parTrans" cxnId="{4827B918-96CA-49F4-918A-9C63A7515E7A}">
      <dgm:prSet/>
      <dgm:spPr/>
      <dgm:t>
        <a:bodyPr/>
        <a:lstStyle/>
        <a:p>
          <a:endParaRPr lang="en-US"/>
        </a:p>
      </dgm:t>
    </dgm:pt>
    <dgm:pt modelId="{F9F3DBC6-3C44-45B5-BD13-0578AAABA882}" type="sibTrans" cxnId="{4827B918-96CA-49F4-918A-9C63A7515E7A}">
      <dgm:prSet/>
      <dgm:spPr/>
      <dgm:t>
        <a:bodyPr/>
        <a:lstStyle/>
        <a:p>
          <a:endParaRPr lang="en-US"/>
        </a:p>
      </dgm:t>
    </dgm:pt>
    <dgm:pt modelId="{C3A9F318-D672-2645-9336-2214B12FDF21}" type="pres">
      <dgm:prSet presAssocID="{31D8296C-71C9-4FCC-A70D-1E515F52148A}" presName="vert0" presStyleCnt="0">
        <dgm:presLayoutVars>
          <dgm:dir/>
          <dgm:animOne val="branch"/>
          <dgm:animLvl val="lvl"/>
        </dgm:presLayoutVars>
      </dgm:prSet>
      <dgm:spPr/>
    </dgm:pt>
    <dgm:pt modelId="{BA8EE1D3-AD42-744E-9A4C-CBF1381C6736}" type="pres">
      <dgm:prSet presAssocID="{614B74D5-65D9-4AF8-9A9C-5E1D7A64B00F}" presName="thickLine" presStyleLbl="alignNode1" presStyleIdx="0" presStyleCnt="4"/>
      <dgm:spPr/>
    </dgm:pt>
    <dgm:pt modelId="{BEB9F8AC-3E39-3343-9F9B-D3E7239EB22D}" type="pres">
      <dgm:prSet presAssocID="{614B74D5-65D9-4AF8-9A9C-5E1D7A64B00F}" presName="horz1" presStyleCnt="0"/>
      <dgm:spPr/>
    </dgm:pt>
    <dgm:pt modelId="{B8A987F6-D5C9-2A48-AA70-B4414C127086}" type="pres">
      <dgm:prSet presAssocID="{614B74D5-65D9-4AF8-9A9C-5E1D7A64B00F}" presName="tx1" presStyleLbl="revTx" presStyleIdx="0" presStyleCnt="4"/>
      <dgm:spPr/>
    </dgm:pt>
    <dgm:pt modelId="{E8DB2AC5-491E-5E44-A754-C641FFBD7E4E}" type="pres">
      <dgm:prSet presAssocID="{614B74D5-65D9-4AF8-9A9C-5E1D7A64B00F}" presName="vert1" presStyleCnt="0"/>
      <dgm:spPr/>
    </dgm:pt>
    <dgm:pt modelId="{D8950CCE-B990-BA4B-A8AF-51F6BE41908C}" type="pres">
      <dgm:prSet presAssocID="{7DD6BCA1-A7CC-418C-8915-BA3F7056ED29}" presName="thickLine" presStyleLbl="alignNode1" presStyleIdx="1" presStyleCnt="4"/>
      <dgm:spPr/>
    </dgm:pt>
    <dgm:pt modelId="{47377AC8-8C03-CD4B-B6EB-17D711C3E07A}" type="pres">
      <dgm:prSet presAssocID="{7DD6BCA1-A7CC-418C-8915-BA3F7056ED29}" presName="horz1" presStyleCnt="0"/>
      <dgm:spPr/>
    </dgm:pt>
    <dgm:pt modelId="{3090E805-1896-6E4C-B2E9-EE29EBB9A0C1}" type="pres">
      <dgm:prSet presAssocID="{7DD6BCA1-A7CC-418C-8915-BA3F7056ED29}" presName="tx1" presStyleLbl="revTx" presStyleIdx="1" presStyleCnt="4"/>
      <dgm:spPr/>
    </dgm:pt>
    <dgm:pt modelId="{CCBEAF4C-73D0-6B42-B741-558252D2A367}" type="pres">
      <dgm:prSet presAssocID="{7DD6BCA1-A7CC-418C-8915-BA3F7056ED29}" presName="vert1" presStyleCnt="0"/>
      <dgm:spPr/>
    </dgm:pt>
    <dgm:pt modelId="{AFB8A46F-EA92-A848-B0D5-5A095E4E8AE2}" type="pres">
      <dgm:prSet presAssocID="{811A2ED4-9CF9-4CB8-A01D-AE650EA64F55}" presName="thickLine" presStyleLbl="alignNode1" presStyleIdx="2" presStyleCnt="4"/>
      <dgm:spPr/>
    </dgm:pt>
    <dgm:pt modelId="{4897CD57-1EB6-BC48-BF6D-B13BEFAD85D9}" type="pres">
      <dgm:prSet presAssocID="{811A2ED4-9CF9-4CB8-A01D-AE650EA64F55}" presName="horz1" presStyleCnt="0"/>
      <dgm:spPr/>
    </dgm:pt>
    <dgm:pt modelId="{9CAACE8A-8CAD-5446-B9AA-862EAF9B6D6E}" type="pres">
      <dgm:prSet presAssocID="{811A2ED4-9CF9-4CB8-A01D-AE650EA64F55}" presName="tx1" presStyleLbl="revTx" presStyleIdx="2" presStyleCnt="4"/>
      <dgm:spPr/>
    </dgm:pt>
    <dgm:pt modelId="{447E8978-416D-DE48-9EE4-AB82F58BA086}" type="pres">
      <dgm:prSet presAssocID="{811A2ED4-9CF9-4CB8-A01D-AE650EA64F55}" presName="vert1" presStyleCnt="0"/>
      <dgm:spPr/>
    </dgm:pt>
    <dgm:pt modelId="{214D2266-1921-0B4B-8A47-526FF137D0DD}" type="pres">
      <dgm:prSet presAssocID="{A425B253-3C33-4C26-A57D-34D6C581D835}" presName="thickLine" presStyleLbl="alignNode1" presStyleIdx="3" presStyleCnt="4"/>
      <dgm:spPr/>
    </dgm:pt>
    <dgm:pt modelId="{D9CC452B-98A0-3248-AE04-37FC4BBF82B3}" type="pres">
      <dgm:prSet presAssocID="{A425B253-3C33-4C26-A57D-34D6C581D835}" presName="horz1" presStyleCnt="0"/>
      <dgm:spPr/>
    </dgm:pt>
    <dgm:pt modelId="{3197A238-8EF6-BF49-806E-9F1F24FE22B5}" type="pres">
      <dgm:prSet presAssocID="{A425B253-3C33-4C26-A57D-34D6C581D835}" presName="tx1" presStyleLbl="revTx" presStyleIdx="3" presStyleCnt="4"/>
      <dgm:spPr/>
    </dgm:pt>
    <dgm:pt modelId="{2A216D0A-F2B0-F940-98F8-EF64865E490A}" type="pres">
      <dgm:prSet presAssocID="{A425B253-3C33-4C26-A57D-34D6C581D835}" presName="vert1" presStyleCnt="0"/>
      <dgm:spPr/>
    </dgm:pt>
  </dgm:ptLst>
  <dgm:cxnLst>
    <dgm:cxn modelId="{67CC6402-BB69-4622-AC24-99877391990F}" srcId="{31D8296C-71C9-4FCC-A70D-1E515F52148A}" destId="{614B74D5-65D9-4AF8-9A9C-5E1D7A64B00F}" srcOrd="0" destOrd="0" parTransId="{9220D906-5CF3-40CF-B918-FDCFD3A191E6}" sibTransId="{3F666519-A036-4534-B3F9-8D8088F3CBE4}"/>
    <dgm:cxn modelId="{4827B918-96CA-49F4-918A-9C63A7515E7A}" srcId="{31D8296C-71C9-4FCC-A70D-1E515F52148A}" destId="{A425B253-3C33-4C26-A57D-34D6C581D835}" srcOrd="3" destOrd="0" parTransId="{42406074-B40B-421F-AAF4-0CAC7AC83BC1}" sibTransId="{F9F3DBC6-3C44-45B5-BD13-0578AAABA882}"/>
    <dgm:cxn modelId="{61222121-A58F-3F4D-9AD1-A3CBE46AD048}" type="presOf" srcId="{A425B253-3C33-4C26-A57D-34D6C581D835}" destId="{3197A238-8EF6-BF49-806E-9F1F24FE22B5}" srcOrd="0" destOrd="0" presId="urn:microsoft.com/office/officeart/2008/layout/LinedList"/>
    <dgm:cxn modelId="{8A50612A-DE50-E145-AFD8-4853970ECB4B}" type="presOf" srcId="{614B74D5-65D9-4AF8-9A9C-5E1D7A64B00F}" destId="{B8A987F6-D5C9-2A48-AA70-B4414C127086}" srcOrd="0" destOrd="0" presId="urn:microsoft.com/office/officeart/2008/layout/LinedList"/>
    <dgm:cxn modelId="{03A9AC52-9485-4FFB-B918-35FE18BE517D}" srcId="{31D8296C-71C9-4FCC-A70D-1E515F52148A}" destId="{7DD6BCA1-A7CC-418C-8915-BA3F7056ED29}" srcOrd="1" destOrd="0" parTransId="{013B01CA-B732-456E-8AA9-B1117CD9D42E}" sibTransId="{CDC3EB79-4F98-4DA6-8F5C-ED1876AB8BC7}"/>
    <dgm:cxn modelId="{0C2BFA7F-F1B7-F14B-AEF9-D3CADE7F03FC}" type="presOf" srcId="{7DD6BCA1-A7CC-418C-8915-BA3F7056ED29}" destId="{3090E805-1896-6E4C-B2E9-EE29EBB9A0C1}" srcOrd="0" destOrd="0" presId="urn:microsoft.com/office/officeart/2008/layout/LinedList"/>
    <dgm:cxn modelId="{5C620A91-09FB-8B4B-ACD3-A0431C191276}" type="presOf" srcId="{811A2ED4-9CF9-4CB8-A01D-AE650EA64F55}" destId="{9CAACE8A-8CAD-5446-B9AA-862EAF9B6D6E}" srcOrd="0" destOrd="0" presId="urn:microsoft.com/office/officeart/2008/layout/LinedList"/>
    <dgm:cxn modelId="{B088AEC3-C168-4F2D-AF31-7DEECF4F1564}" srcId="{31D8296C-71C9-4FCC-A70D-1E515F52148A}" destId="{811A2ED4-9CF9-4CB8-A01D-AE650EA64F55}" srcOrd="2" destOrd="0" parTransId="{61CB0F27-8EEF-44EB-9486-7C2665F623F9}" sibTransId="{E7A0DBA6-0641-4241-BB18-EA1395082321}"/>
    <dgm:cxn modelId="{1777EEDF-9563-F443-A3A7-DEAE6638CF60}" type="presOf" srcId="{31D8296C-71C9-4FCC-A70D-1E515F52148A}" destId="{C3A9F318-D672-2645-9336-2214B12FDF21}" srcOrd="0" destOrd="0" presId="urn:microsoft.com/office/officeart/2008/layout/LinedList"/>
    <dgm:cxn modelId="{C8835AEE-300D-4D4B-8562-890C960997BB}" type="presParOf" srcId="{C3A9F318-D672-2645-9336-2214B12FDF21}" destId="{BA8EE1D3-AD42-744E-9A4C-CBF1381C6736}" srcOrd="0" destOrd="0" presId="urn:microsoft.com/office/officeart/2008/layout/LinedList"/>
    <dgm:cxn modelId="{641E6A24-6AAA-8841-9C0D-A839A2407329}" type="presParOf" srcId="{C3A9F318-D672-2645-9336-2214B12FDF21}" destId="{BEB9F8AC-3E39-3343-9F9B-D3E7239EB22D}" srcOrd="1" destOrd="0" presId="urn:microsoft.com/office/officeart/2008/layout/LinedList"/>
    <dgm:cxn modelId="{B6DEE659-2753-6741-9E4B-D11929AB8180}" type="presParOf" srcId="{BEB9F8AC-3E39-3343-9F9B-D3E7239EB22D}" destId="{B8A987F6-D5C9-2A48-AA70-B4414C127086}" srcOrd="0" destOrd="0" presId="urn:microsoft.com/office/officeart/2008/layout/LinedList"/>
    <dgm:cxn modelId="{8D6F10A6-513E-6346-9330-7365C9E09404}" type="presParOf" srcId="{BEB9F8AC-3E39-3343-9F9B-D3E7239EB22D}" destId="{E8DB2AC5-491E-5E44-A754-C641FFBD7E4E}" srcOrd="1" destOrd="0" presId="urn:microsoft.com/office/officeart/2008/layout/LinedList"/>
    <dgm:cxn modelId="{C31BC2D4-7812-414F-A139-FBDFB10DB409}" type="presParOf" srcId="{C3A9F318-D672-2645-9336-2214B12FDF21}" destId="{D8950CCE-B990-BA4B-A8AF-51F6BE41908C}" srcOrd="2" destOrd="0" presId="urn:microsoft.com/office/officeart/2008/layout/LinedList"/>
    <dgm:cxn modelId="{B42D62D9-779C-164F-8E71-9DF0877F2A9C}" type="presParOf" srcId="{C3A9F318-D672-2645-9336-2214B12FDF21}" destId="{47377AC8-8C03-CD4B-B6EB-17D711C3E07A}" srcOrd="3" destOrd="0" presId="urn:microsoft.com/office/officeart/2008/layout/LinedList"/>
    <dgm:cxn modelId="{B26771B9-DF9E-A942-A9BF-4C0EF1DB33A6}" type="presParOf" srcId="{47377AC8-8C03-CD4B-B6EB-17D711C3E07A}" destId="{3090E805-1896-6E4C-B2E9-EE29EBB9A0C1}" srcOrd="0" destOrd="0" presId="urn:microsoft.com/office/officeart/2008/layout/LinedList"/>
    <dgm:cxn modelId="{571C3F79-433A-404E-AFD3-90238CA85E7E}" type="presParOf" srcId="{47377AC8-8C03-CD4B-B6EB-17D711C3E07A}" destId="{CCBEAF4C-73D0-6B42-B741-558252D2A367}" srcOrd="1" destOrd="0" presId="urn:microsoft.com/office/officeart/2008/layout/LinedList"/>
    <dgm:cxn modelId="{AEA28982-14B8-7B40-8588-AC4373A809D2}" type="presParOf" srcId="{C3A9F318-D672-2645-9336-2214B12FDF21}" destId="{AFB8A46F-EA92-A848-B0D5-5A095E4E8AE2}" srcOrd="4" destOrd="0" presId="urn:microsoft.com/office/officeart/2008/layout/LinedList"/>
    <dgm:cxn modelId="{61978B7A-7B8C-784D-A22C-900475D9C62E}" type="presParOf" srcId="{C3A9F318-D672-2645-9336-2214B12FDF21}" destId="{4897CD57-1EB6-BC48-BF6D-B13BEFAD85D9}" srcOrd="5" destOrd="0" presId="urn:microsoft.com/office/officeart/2008/layout/LinedList"/>
    <dgm:cxn modelId="{34A61289-6657-4E4D-B5D6-29C1E9B45821}" type="presParOf" srcId="{4897CD57-1EB6-BC48-BF6D-B13BEFAD85D9}" destId="{9CAACE8A-8CAD-5446-B9AA-862EAF9B6D6E}" srcOrd="0" destOrd="0" presId="urn:microsoft.com/office/officeart/2008/layout/LinedList"/>
    <dgm:cxn modelId="{20E03CB7-AD06-574B-82C7-158C28B04FEF}" type="presParOf" srcId="{4897CD57-1EB6-BC48-BF6D-B13BEFAD85D9}" destId="{447E8978-416D-DE48-9EE4-AB82F58BA086}" srcOrd="1" destOrd="0" presId="urn:microsoft.com/office/officeart/2008/layout/LinedList"/>
    <dgm:cxn modelId="{D54D829F-18A9-4342-8D44-72A3E273BA2F}" type="presParOf" srcId="{C3A9F318-D672-2645-9336-2214B12FDF21}" destId="{214D2266-1921-0B4B-8A47-526FF137D0DD}" srcOrd="6" destOrd="0" presId="urn:microsoft.com/office/officeart/2008/layout/LinedList"/>
    <dgm:cxn modelId="{98FD6DD1-DAD6-744C-AE77-AE93D07313C3}" type="presParOf" srcId="{C3A9F318-D672-2645-9336-2214B12FDF21}" destId="{D9CC452B-98A0-3248-AE04-37FC4BBF82B3}" srcOrd="7" destOrd="0" presId="urn:microsoft.com/office/officeart/2008/layout/LinedList"/>
    <dgm:cxn modelId="{5DEB2CD7-1DE3-BB4A-BACD-1536C02428AF}" type="presParOf" srcId="{D9CC452B-98A0-3248-AE04-37FC4BBF82B3}" destId="{3197A238-8EF6-BF49-806E-9F1F24FE22B5}" srcOrd="0" destOrd="0" presId="urn:microsoft.com/office/officeart/2008/layout/LinedList"/>
    <dgm:cxn modelId="{D0B5C806-58ED-AF4A-A2D9-3362A905D709}" type="presParOf" srcId="{D9CC452B-98A0-3248-AE04-37FC4BBF82B3}" destId="{2A216D0A-F2B0-F940-98F8-EF64865E490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0FBA23D-AAB3-45EC-8FCA-CA43572556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6B579CD-EB6D-482D-B99F-E2DE640FBB27}">
      <dgm:prSet/>
      <dgm:spPr/>
      <dgm:t>
        <a:bodyPr/>
        <a:lstStyle/>
        <a:p>
          <a:r>
            <a:rPr lang="en-US"/>
            <a:t>API Docs: platform.openai.com/docs</a:t>
          </a:r>
        </a:p>
      </dgm:t>
    </dgm:pt>
    <dgm:pt modelId="{5D370612-9E7F-4F2C-B1CF-1FC0B5BC1B1D}" type="parTrans" cxnId="{D6A108CB-4FBC-41BF-BB18-4256786E2A48}">
      <dgm:prSet/>
      <dgm:spPr/>
      <dgm:t>
        <a:bodyPr/>
        <a:lstStyle/>
        <a:p>
          <a:endParaRPr lang="en-US"/>
        </a:p>
      </dgm:t>
    </dgm:pt>
    <dgm:pt modelId="{55CBD1E8-AF83-4387-8A16-CFFA4C22653E}" type="sibTrans" cxnId="{D6A108CB-4FBC-41BF-BB18-4256786E2A48}">
      <dgm:prSet/>
      <dgm:spPr/>
      <dgm:t>
        <a:bodyPr/>
        <a:lstStyle/>
        <a:p>
          <a:endParaRPr lang="en-US"/>
        </a:p>
      </dgm:t>
    </dgm:pt>
    <dgm:pt modelId="{25E74F4F-20E2-41CD-9AAF-FBEA71BBDCA7}">
      <dgm:prSet/>
      <dgm:spPr/>
      <dgm:t>
        <a:bodyPr/>
        <a:lstStyle/>
        <a:p>
          <a:r>
            <a:rPr lang="en-US"/>
            <a:t>Code Demo: github.com/JosephYAA/gpt-api-demo</a:t>
          </a:r>
        </a:p>
      </dgm:t>
    </dgm:pt>
    <dgm:pt modelId="{5F9C42EB-9E31-4795-8DC6-DF10CF59E299}" type="parTrans" cxnId="{5FA03B83-CCB1-4990-8587-EA9565291075}">
      <dgm:prSet/>
      <dgm:spPr/>
      <dgm:t>
        <a:bodyPr/>
        <a:lstStyle/>
        <a:p>
          <a:endParaRPr lang="en-US"/>
        </a:p>
      </dgm:t>
    </dgm:pt>
    <dgm:pt modelId="{99130713-AB66-44FF-82A8-9922D70EAA11}" type="sibTrans" cxnId="{5FA03B83-CCB1-4990-8587-EA9565291075}">
      <dgm:prSet/>
      <dgm:spPr/>
      <dgm:t>
        <a:bodyPr/>
        <a:lstStyle/>
        <a:p>
          <a:endParaRPr lang="en-US"/>
        </a:p>
      </dgm:t>
    </dgm:pt>
    <dgm:pt modelId="{D286BA53-2A65-4313-9108-9AB3A9117033}">
      <dgm:prSet/>
      <dgm:spPr/>
      <dgm:t>
        <a:bodyPr/>
        <a:lstStyle/>
        <a:p>
          <a:r>
            <a:rPr lang="en-US" dirty="0"/>
            <a:t>API Reference: </a:t>
          </a:r>
          <a:r>
            <a:rPr lang="en-US" dirty="0" err="1"/>
            <a:t>platform.openai.com</a:t>
          </a:r>
          <a:r>
            <a:rPr lang="en-US" dirty="0"/>
            <a:t>/docs/</a:t>
          </a:r>
          <a:r>
            <a:rPr lang="en-US" dirty="0" err="1"/>
            <a:t>api</a:t>
          </a:r>
          <a:r>
            <a:rPr lang="en-US" dirty="0"/>
            <a:t>-reference</a:t>
          </a:r>
        </a:p>
      </dgm:t>
    </dgm:pt>
    <dgm:pt modelId="{E9E9416D-3959-4DC8-A4B0-F194F73A2EF2}" type="parTrans" cxnId="{711D4A5B-6BB7-4DFC-B62B-3C612E6B3A1F}">
      <dgm:prSet/>
      <dgm:spPr/>
      <dgm:t>
        <a:bodyPr/>
        <a:lstStyle/>
        <a:p>
          <a:endParaRPr lang="en-US"/>
        </a:p>
      </dgm:t>
    </dgm:pt>
    <dgm:pt modelId="{FA9B9B61-DF20-4309-ADCD-CEAB98E3D17B}" type="sibTrans" cxnId="{711D4A5B-6BB7-4DFC-B62B-3C612E6B3A1F}">
      <dgm:prSet/>
      <dgm:spPr/>
      <dgm:t>
        <a:bodyPr/>
        <a:lstStyle/>
        <a:p>
          <a:endParaRPr lang="en-US"/>
        </a:p>
      </dgm:t>
    </dgm:pt>
    <dgm:pt modelId="{4736B20D-9431-42A0-9585-04D4888FDBC2}" type="pres">
      <dgm:prSet presAssocID="{80FBA23D-AAB3-45EC-8FCA-CA43572556C7}" presName="root" presStyleCnt="0">
        <dgm:presLayoutVars>
          <dgm:dir/>
          <dgm:resizeHandles val="exact"/>
        </dgm:presLayoutVars>
      </dgm:prSet>
      <dgm:spPr/>
    </dgm:pt>
    <dgm:pt modelId="{24B4C997-85EF-42B8-B8EC-57C97A150964}" type="pres">
      <dgm:prSet presAssocID="{46B579CD-EB6D-482D-B99F-E2DE640FBB27}" presName="compNode" presStyleCnt="0"/>
      <dgm:spPr/>
    </dgm:pt>
    <dgm:pt modelId="{06212A35-B912-44A5-9748-858889C51D1E}" type="pres">
      <dgm:prSet presAssocID="{46B579CD-EB6D-482D-B99F-E2DE640FBB27}" presName="bgRect" presStyleLbl="bgShp" presStyleIdx="0" presStyleCnt="3"/>
      <dgm:spPr/>
    </dgm:pt>
    <dgm:pt modelId="{3E54E1F7-4E2A-4AA9-93E9-17B7DE2D744D}" type="pres">
      <dgm:prSet presAssocID="{46B579CD-EB6D-482D-B99F-E2DE640FBB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FD62592F-D8E4-49C5-A4F4-13215534F06F}" type="pres">
      <dgm:prSet presAssocID="{46B579CD-EB6D-482D-B99F-E2DE640FBB27}" presName="spaceRect" presStyleCnt="0"/>
      <dgm:spPr/>
    </dgm:pt>
    <dgm:pt modelId="{5D701184-ED89-4C83-B320-B11F17E539F1}" type="pres">
      <dgm:prSet presAssocID="{46B579CD-EB6D-482D-B99F-E2DE640FBB27}" presName="parTx" presStyleLbl="revTx" presStyleIdx="0" presStyleCnt="3">
        <dgm:presLayoutVars>
          <dgm:chMax val="0"/>
          <dgm:chPref val="0"/>
        </dgm:presLayoutVars>
      </dgm:prSet>
      <dgm:spPr/>
    </dgm:pt>
    <dgm:pt modelId="{E2C62E50-DAC6-4D0D-9691-F48A89B6CB93}" type="pres">
      <dgm:prSet presAssocID="{55CBD1E8-AF83-4387-8A16-CFFA4C22653E}" presName="sibTrans" presStyleCnt="0"/>
      <dgm:spPr/>
    </dgm:pt>
    <dgm:pt modelId="{DB76E3F3-B702-44CB-9982-3FACE5B0A5C8}" type="pres">
      <dgm:prSet presAssocID="{25E74F4F-20E2-41CD-9AAF-FBEA71BBDCA7}" presName="compNode" presStyleCnt="0"/>
      <dgm:spPr/>
    </dgm:pt>
    <dgm:pt modelId="{2333EEA3-8327-4054-98D7-D8E70BDA7212}" type="pres">
      <dgm:prSet presAssocID="{25E74F4F-20E2-41CD-9AAF-FBEA71BBDCA7}" presName="bgRect" presStyleLbl="bgShp" presStyleIdx="1" presStyleCnt="3"/>
      <dgm:spPr/>
    </dgm:pt>
    <dgm:pt modelId="{396083EE-392E-4673-958E-9F7DCA686B30}" type="pres">
      <dgm:prSet presAssocID="{25E74F4F-20E2-41CD-9AAF-FBEA71BBDCA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41492BE2-B8A5-4C0F-BEC0-B5EC659972AE}" type="pres">
      <dgm:prSet presAssocID="{25E74F4F-20E2-41CD-9AAF-FBEA71BBDCA7}" presName="spaceRect" presStyleCnt="0"/>
      <dgm:spPr/>
    </dgm:pt>
    <dgm:pt modelId="{519C20CD-4F84-4C33-902F-830CD7E042CC}" type="pres">
      <dgm:prSet presAssocID="{25E74F4F-20E2-41CD-9AAF-FBEA71BBDCA7}" presName="parTx" presStyleLbl="revTx" presStyleIdx="1" presStyleCnt="3">
        <dgm:presLayoutVars>
          <dgm:chMax val="0"/>
          <dgm:chPref val="0"/>
        </dgm:presLayoutVars>
      </dgm:prSet>
      <dgm:spPr/>
    </dgm:pt>
    <dgm:pt modelId="{5CCF46A8-CE3F-4855-8861-2DC6403A8FF1}" type="pres">
      <dgm:prSet presAssocID="{99130713-AB66-44FF-82A8-9922D70EAA11}" presName="sibTrans" presStyleCnt="0"/>
      <dgm:spPr/>
    </dgm:pt>
    <dgm:pt modelId="{EB7A62B5-0574-442E-B7A5-5AEED38A3D95}" type="pres">
      <dgm:prSet presAssocID="{D286BA53-2A65-4313-9108-9AB3A9117033}" presName="compNode" presStyleCnt="0"/>
      <dgm:spPr/>
    </dgm:pt>
    <dgm:pt modelId="{F5AAA9F7-5796-4192-9796-4989E0214D02}" type="pres">
      <dgm:prSet presAssocID="{D286BA53-2A65-4313-9108-9AB3A9117033}" presName="bgRect" presStyleLbl="bgShp" presStyleIdx="2" presStyleCnt="3"/>
      <dgm:spPr/>
    </dgm:pt>
    <dgm:pt modelId="{D863F9FD-1892-4D93-9FB6-61B6E0BC9465}" type="pres">
      <dgm:prSet presAssocID="{D286BA53-2A65-4313-9108-9AB3A911703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A976185-2C83-4DDF-987C-AD0F9BDC063D}" type="pres">
      <dgm:prSet presAssocID="{D286BA53-2A65-4313-9108-9AB3A9117033}" presName="spaceRect" presStyleCnt="0"/>
      <dgm:spPr/>
    </dgm:pt>
    <dgm:pt modelId="{D2E36646-31AF-4D6D-9182-1B336106A832}" type="pres">
      <dgm:prSet presAssocID="{D286BA53-2A65-4313-9108-9AB3A911703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4F2CC1B-E832-417D-BC79-3CB68146F842}" type="presOf" srcId="{D286BA53-2A65-4313-9108-9AB3A9117033}" destId="{D2E36646-31AF-4D6D-9182-1B336106A832}" srcOrd="0" destOrd="0" presId="urn:microsoft.com/office/officeart/2018/2/layout/IconVerticalSolidList"/>
    <dgm:cxn modelId="{1B067E2B-326A-46AF-89AF-97FD95DD0D77}" type="presOf" srcId="{80FBA23D-AAB3-45EC-8FCA-CA43572556C7}" destId="{4736B20D-9431-42A0-9585-04D4888FDBC2}" srcOrd="0" destOrd="0" presId="urn:microsoft.com/office/officeart/2018/2/layout/IconVerticalSolidList"/>
    <dgm:cxn modelId="{711D4A5B-6BB7-4DFC-B62B-3C612E6B3A1F}" srcId="{80FBA23D-AAB3-45EC-8FCA-CA43572556C7}" destId="{D286BA53-2A65-4313-9108-9AB3A9117033}" srcOrd="2" destOrd="0" parTransId="{E9E9416D-3959-4DC8-A4B0-F194F73A2EF2}" sibTransId="{FA9B9B61-DF20-4309-ADCD-CEAB98E3D17B}"/>
    <dgm:cxn modelId="{5FA03B83-CCB1-4990-8587-EA9565291075}" srcId="{80FBA23D-AAB3-45EC-8FCA-CA43572556C7}" destId="{25E74F4F-20E2-41CD-9AAF-FBEA71BBDCA7}" srcOrd="1" destOrd="0" parTransId="{5F9C42EB-9E31-4795-8DC6-DF10CF59E299}" sibTransId="{99130713-AB66-44FF-82A8-9922D70EAA11}"/>
    <dgm:cxn modelId="{90B582A0-7930-4D16-B3F4-441A91B8AFB6}" type="presOf" srcId="{46B579CD-EB6D-482D-B99F-E2DE640FBB27}" destId="{5D701184-ED89-4C83-B320-B11F17E539F1}" srcOrd="0" destOrd="0" presId="urn:microsoft.com/office/officeart/2018/2/layout/IconVerticalSolidList"/>
    <dgm:cxn modelId="{576F36BF-B8CE-4E3D-8C96-B567E967C6B9}" type="presOf" srcId="{25E74F4F-20E2-41CD-9AAF-FBEA71BBDCA7}" destId="{519C20CD-4F84-4C33-902F-830CD7E042CC}" srcOrd="0" destOrd="0" presId="urn:microsoft.com/office/officeart/2018/2/layout/IconVerticalSolidList"/>
    <dgm:cxn modelId="{D6A108CB-4FBC-41BF-BB18-4256786E2A48}" srcId="{80FBA23D-AAB3-45EC-8FCA-CA43572556C7}" destId="{46B579CD-EB6D-482D-B99F-E2DE640FBB27}" srcOrd="0" destOrd="0" parTransId="{5D370612-9E7F-4F2C-B1CF-1FC0B5BC1B1D}" sibTransId="{55CBD1E8-AF83-4387-8A16-CFFA4C22653E}"/>
    <dgm:cxn modelId="{510A0AC3-1701-4DB9-AFAA-B4F30A04F9C8}" type="presParOf" srcId="{4736B20D-9431-42A0-9585-04D4888FDBC2}" destId="{24B4C997-85EF-42B8-B8EC-57C97A150964}" srcOrd="0" destOrd="0" presId="urn:microsoft.com/office/officeart/2018/2/layout/IconVerticalSolidList"/>
    <dgm:cxn modelId="{F955DBF4-3B06-43A3-882C-294EE3CC2C7C}" type="presParOf" srcId="{24B4C997-85EF-42B8-B8EC-57C97A150964}" destId="{06212A35-B912-44A5-9748-858889C51D1E}" srcOrd="0" destOrd="0" presId="urn:microsoft.com/office/officeart/2018/2/layout/IconVerticalSolidList"/>
    <dgm:cxn modelId="{3D5E92B8-036C-474A-B820-8F257CC8BEBE}" type="presParOf" srcId="{24B4C997-85EF-42B8-B8EC-57C97A150964}" destId="{3E54E1F7-4E2A-4AA9-93E9-17B7DE2D744D}" srcOrd="1" destOrd="0" presId="urn:microsoft.com/office/officeart/2018/2/layout/IconVerticalSolidList"/>
    <dgm:cxn modelId="{69C59A86-2FB8-4437-82D9-3EE0B1B45B44}" type="presParOf" srcId="{24B4C997-85EF-42B8-B8EC-57C97A150964}" destId="{FD62592F-D8E4-49C5-A4F4-13215534F06F}" srcOrd="2" destOrd="0" presId="urn:microsoft.com/office/officeart/2018/2/layout/IconVerticalSolidList"/>
    <dgm:cxn modelId="{F9AF87EF-E501-4B81-AC26-65D30084316C}" type="presParOf" srcId="{24B4C997-85EF-42B8-B8EC-57C97A150964}" destId="{5D701184-ED89-4C83-B320-B11F17E539F1}" srcOrd="3" destOrd="0" presId="urn:microsoft.com/office/officeart/2018/2/layout/IconVerticalSolidList"/>
    <dgm:cxn modelId="{00AE627E-88F5-483C-95B8-F230BA18B1CA}" type="presParOf" srcId="{4736B20D-9431-42A0-9585-04D4888FDBC2}" destId="{E2C62E50-DAC6-4D0D-9691-F48A89B6CB93}" srcOrd="1" destOrd="0" presId="urn:microsoft.com/office/officeart/2018/2/layout/IconVerticalSolidList"/>
    <dgm:cxn modelId="{3A1F2B9B-B1F3-4C7C-A85B-44A4451AF32A}" type="presParOf" srcId="{4736B20D-9431-42A0-9585-04D4888FDBC2}" destId="{DB76E3F3-B702-44CB-9982-3FACE5B0A5C8}" srcOrd="2" destOrd="0" presId="urn:microsoft.com/office/officeart/2018/2/layout/IconVerticalSolidList"/>
    <dgm:cxn modelId="{49C76ABD-BE08-490F-A165-9742605C2224}" type="presParOf" srcId="{DB76E3F3-B702-44CB-9982-3FACE5B0A5C8}" destId="{2333EEA3-8327-4054-98D7-D8E70BDA7212}" srcOrd="0" destOrd="0" presId="urn:microsoft.com/office/officeart/2018/2/layout/IconVerticalSolidList"/>
    <dgm:cxn modelId="{E8BA9E37-417A-4B50-8913-E030E8980C2B}" type="presParOf" srcId="{DB76E3F3-B702-44CB-9982-3FACE5B0A5C8}" destId="{396083EE-392E-4673-958E-9F7DCA686B30}" srcOrd="1" destOrd="0" presId="urn:microsoft.com/office/officeart/2018/2/layout/IconVerticalSolidList"/>
    <dgm:cxn modelId="{C1DF233E-5597-41CF-AA78-A2A535DB4F2B}" type="presParOf" srcId="{DB76E3F3-B702-44CB-9982-3FACE5B0A5C8}" destId="{41492BE2-B8A5-4C0F-BEC0-B5EC659972AE}" srcOrd="2" destOrd="0" presId="urn:microsoft.com/office/officeart/2018/2/layout/IconVerticalSolidList"/>
    <dgm:cxn modelId="{27B26D02-625B-45CB-8982-913A32BDE6FB}" type="presParOf" srcId="{DB76E3F3-B702-44CB-9982-3FACE5B0A5C8}" destId="{519C20CD-4F84-4C33-902F-830CD7E042CC}" srcOrd="3" destOrd="0" presId="urn:microsoft.com/office/officeart/2018/2/layout/IconVerticalSolidList"/>
    <dgm:cxn modelId="{31BA413E-869D-4DD3-BA6D-16256BD5289B}" type="presParOf" srcId="{4736B20D-9431-42A0-9585-04D4888FDBC2}" destId="{5CCF46A8-CE3F-4855-8861-2DC6403A8FF1}" srcOrd="3" destOrd="0" presId="urn:microsoft.com/office/officeart/2018/2/layout/IconVerticalSolidList"/>
    <dgm:cxn modelId="{9BA668B9-A16D-405C-87EA-D4F9CB0BCEBD}" type="presParOf" srcId="{4736B20D-9431-42A0-9585-04D4888FDBC2}" destId="{EB7A62B5-0574-442E-B7A5-5AEED38A3D95}" srcOrd="4" destOrd="0" presId="urn:microsoft.com/office/officeart/2018/2/layout/IconVerticalSolidList"/>
    <dgm:cxn modelId="{8E1410D1-9AE5-4201-A6F0-244978698631}" type="presParOf" srcId="{EB7A62B5-0574-442E-B7A5-5AEED38A3D95}" destId="{F5AAA9F7-5796-4192-9796-4989E0214D02}" srcOrd="0" destOrd="0" presId="urn:microsoft.com/office/officeart/2018/2/layout/IconVerticalSolidList"/>
    <dgm:cxn modelId="{7C6A940E-B7BF-4505-8F7A-F54A5AD60F6D}" type="presParOf" srcId="{EB7A62B5-0574-442E-B7A5-5AEED38A3D95}" destId="{D863F9FD-1892-4D93-9FB6-61B6E0BC9465}" srcOrd="1" destOrd="0" presId="urn:microsoft.com/office/officeart/2018/2/layout/IconVerticalSolidList"/>
    <dgm:cxn modelId="{9461DDCE-6858-48FF-BFCC-5CBA51903829}" type="presParOf" srcId="{EB7A62B5-0574-442E-B7A5-5AEED38A3D95}" destId="{3A976185-2C83-4DDF-987C-AD0F9BDC063D}" srcOrd="2" destOrd="0" presId="urn:microsoft.com/office/officeart/2018/2/layout/IconVerticalSolidList"/>
    <dgm:cxn modelId="{B2695C07-68F1-4E86-A442-3A1B2F62F5D6}" type="presParOf" srcId="{EB7A62B5-0574-442E-B7A5-5AEED38A3D95}" destId="{D2E36646-31AF-4D6D-9182-1B336106A8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044153-7190-4E25-9996-92E8BCC648A3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EA2DAF-BD45-4594-8DB2-942362C51C8F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B254C-EE4B-4863-9D94-CBE88E471F00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Learn to use the GPT API in a hands-on session</a:t>
          </a:r>
        </a:p>
      </dsp:txBody>
      <dsp:txXfrm>
        <a:off x="1819120" y="673"/>
        <a:ext cx="2954047" cy="1574995"/>
      </dsp:txXfrm>
    </dsp:sp>
    <dsp:sp modelId="{A8CD16C5-3F2A-43BD-96C8-E77AB6119D85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7DB157-8D6B-4ED1-A5E6-F5E224B37B4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EBD39-62E0-4D9B-9B5E-4145775A7889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You’ll receive API keys for the hackathon</a:t>
          </a:r>
        </a:p>
      </dsp:txBody>
      <dsp:txXfrm>
        <a:off x="1819120" y="1969418"/>
        <a:ext cx="2954047" cy="1574995"/>
      </dsp:txXfrm>
    </dsp:sp>
    <dsp:sp modelId="{B85F601B-E746-4A28-AB35-4140F029D0FB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957CC-51ED-402C-9368-DC4F8C566ECF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1E7ECE-FFE5-4EE2-93C6-42E46E20A708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We'll use Node.js for backend development</a:t>
          </a:r>
        </a:p>
      </dsp:txBody>
      <dsp:txXfrm>
        <a:off x="1819120" y="3938162"/>
        <a:ext cx="2954047" cy="15749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B432A1-BE8E-4E44-8FA6-7064A09FD5E2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 tool to run JavaScript outside the browser</a:t>
          </a:r>
        </a:p>
      </dsp:txBody>
      <dsp:txXfrm>
        <a:off x="1161858" y="4658"/>
        <a:ext cx="2664723" cy="1598833"/>
      </dsp:txXfrm>
    </dsp:sp>
    <dsp:sp modelId="{22E2FFA8-83E1-1F46-BBAE-88F785FB3E86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Helps build backend/server-side applications</a:t>
          </a:r>
        </a:p>
      </dsp:txBody>
      <dsp:txXfrm>
        <a:off x="1161858" y="1869965"/>
        <a:ext cx="2664723" cy="1598833"/>
      </dsp:txXfrm>
    </dsp:sp>
    <dsp:sp modelId="{DAB09F4C-E65E-594F-BF66-3F6230DDC2A9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Think of it like Python, but using JavaScript</a:t>
          </a:r>
        </a:p>
      </dsp:txBody>
      <dsp:txXfrm>
        <a:off x="1161858" y="3735271"/>
        <a:ext cx="2664723" cy="15988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A27426-0F86-CE42-A267-D80FB4318FCA}">
      <dsp:nvSpPr>
        <dsp:cNvPr id="0" name=""/>
        <dsp:cNvSpPr/>
      </dsp:nvSpPr>
      <dsp:spPr>
        <a:xfrm>
          <a:off x="0" y="91677"/>
          <a:ext cx="2536031" cy="355044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19" tIns="330200" rIns="19771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Download from nodejs.org/en/download</a:t>
          </a:r>
        </a:p>
      </dsp:txBody>
      <dsp:txXfrm>
        <a:off x="0" y="1440846"/>
        <a:ext cx="2536031" cy="2130266"/>
      </dsp:txXfrm>
    </dsp:sp>
    <dsp:sp modelId="{E5677656-72B0-8C42-B68A-196585AA9648}">
      <dsp:nvSpPr>
        <dsp:cNvPr id="0" name=""/>
        <dsp:cNvSpPr/>
      </dsp:nvSpPr>
      <dsp:spPr>
        <a:xfrm>
          <a:off x="735449" y="446722"/>
          <a:ext cx="1065133" cy="106513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42" tIns="12700" rIns="830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91434" y="602707"/>
        <a:ext cx="753163" cy="753163"/>
      </dsp:txXfrm>
    </dsp:sp>
    <dsp:sp modelId="{81733D5B-C998-3141-B8B3-20E013530664}">
      <dsp:nvSpPr>
        <dsp:cNvPr id="0" name=""/>
        <dsp:cNvSpPr/>
      </dsp:nvSpPr>
      <dsp:spPr>
        <a:xfrm>
          <a:off x="0" y="3642049"/>
          <a:ext cx="2536031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7D6AC-8F5A-EB47-A8FC-B910A3435B2F}">
      <dsp:nvSpPr>
        <dsp:cNvPr id="0" name=""/>
        <dsp:cNvSpPr/>
      </dsp:nvSpPr>
      <dsp:spPr>
        <a:xfrm>
          <a:off x="2789634" y="91677"/>
          <a:ext cx="2536031" cy="355044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19" tIns="330200" rIns="19771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Windows: Install directly or use FNM</a:t>
          </a:r>
        </a:p>
      </dsp:txBody>
      <dsp:txXfrm>
        <a:off x="2789634" y="1440846"/>
        <a:ext cx="2536031" cy="2130266"/>
      </dsp:txXfrm>
    </dsp:sp>
    <dsp:sp modelId="{FD65A544-76A4-B04E-B245-E5D394088318}">
      <dsp:nvSpPr>
        <dsp:cNvPr id="0" name=""/>
        <dsp:cNvSpPr/>
      </dsp:nvSpPr>
      <dsp:spPr>
        <a:xfrm>
          <a:off x="3525083" y="446722"/>
          <a:ext cx="1065133" cy="1065133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42" tIns="12700" rIns="830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681068" y="602707"/>
        <a:ext cx="753163" cy="753163"/>
      </dsp:txXfrm>
    </dsp:sp>
    <dsp:sp modelId="{974B4886-A2B1-0245-8050-1F2E5BE15288}">
      <dsp:nvSpPr>
        <dsp:cNvPr id="0" name=""/>
        <dsp:cNvSpPr/>
      </dsp:nvSpPr>
      <dsp:spPr>
        <a:xfrm>
          <a:off x="2789634" y="3642049"/>
          <a:ext cx="2536031" cy="72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77BC7-902D-7D46-AC0C-9ABC34E6E61C}">
      <dsp:nvSpPr>
        <dsp:cNvPr id="0" name=""/>
        <dsp:cNvSpPr/>
      </dsp:nvSpPr>
      <dsp:spPr>
        <a:xfrm>
          <a:off x="5579268" y="91677"/>
          <a:ext cx="2536031" cy="355044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7719" tIns="330200" rIns="19771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macOS/Linux: Use NVM for easy version management</a:t>
          </a:r>
        </a:p>
      </dsp:txBody>
      <dsp:txXfrm>
        <a:off x="5579268" y="1440846"/>
        <a:ext cx="2536031" cy="2130266"/>
      </dsp:txXfrm>
    </dsp:sp>
    <dsp:sp modelId="{E0EA5CDB-5C54-AA4B-87D0-7649F7C845AC}">
      <dsp:nvSpPr>
        <dsp:cNvPr id="0" name=""/>
        <dsp:cNvSpPr/>
      </dsp:nvSpPr>
      <dsp:spPr>
        <a:xfrm>
          <a:off x="6314717" y="446722"/>
          <a:ext cx="1065133" cy="1065133"/>
        </a:xfrm>
        <a:prstGeom prst="ellipse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42" tIns="12700" rIns="8304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470702" y="602707"/>
        <a:ext cx="753163" cy="753163"/>
      </dsp:txXfrm>
    </dsp:sp>
    <dsp:sp modelId="{28F12ACE-BF23-CF42-98FD-264CF9B8A22D}">
      <dsp:nvSpPr>
        <dsp:cNvPr id="0" name=""/>
        <dsp:cNvSpPr/>
      </dsp:nvSpPr>
      <dsp:spPr>
        <a:xfrm>
          <a:off x="5579268" y="3642049"/>
          <a:ext cx="2536031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C15D0D-4C2D-4478-ADFA-7AAC32B6493C}">
      <dsp:nvSpPr>
        <dsp:cNvPr id="0" name=""/>
        <dsp:cNvSpPr/>
      </dsp:nvSpPr>
      <dsp:spPr>
        <a:xfrm>
          <a:off x="268693" y="1538445"/>
          <a:ext cx="656908" cy="656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B3F0BB-B868-4C21-88EB-953BAC7C6E18}">
      <dsp:nvSpPr>
        <dsp:cNvPr id="0" name=""/>
        <dsp:cNvSpPr/>
      </dsp:nvSpPr>
      <dsp:spPr>
        <a:xfrm>
          <a:off x="406644" y="1676395"/>
          <a:ext cx="381007" cy="3810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F4F4C-383D-4888-B6C3-F3BC58B2CF66}">
      <dsp:nvSpPr>
        <dsp:cNvPr id="0" name=""/>
        <dsp:cNvSpPr/>
      </dsp:nvSpPr>
      <dsp:spPr>
        <a:xfrm>
          <a:off x="1066368" y="1538445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Create a project folder</a:t>
          </a:r>
        </a:p>
      </dsp:txBody>
      <dsp:txXfrm>
        <a:off x="1066368" y="1538445"/>
        <a:ext cx="1548428" cy="656908"/>
      </dsp:txXfrm>
    </dsp:sp>
    <dsp:sp modelId="{BBD5E3E2-9CA9-4FC4-BCA2-8DA730808D87}">
      <dsp:nvSpPr>
        <dsp:cNvPr id="0" name=""/>
        <dsp:cNvSpPr/>
      </dsp:nvSpPr>
      <dsp:spPr>
        <a:xfrm>
          <a:off x="2884598" y="1538445"/>
          <a:ext cx="656908" cy="656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7B430-D57E-40FF-B608-65C5AE8DCEC1}">
      <dsp:nvSpPr>
        <dsp:cNvPr id="0" name=""/>
        <dsp:cNvSpPr/>
      </dsp:nvSpPr>
      <dsp:spPr>
        <a:xfrm>
          <a:off x="3022549" y="1676395"/>
          <a:ext cx="381007" cy="3810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3892E-4F5C-4875-8D65-BB631EFB6B3B}">
      <dsp:nvSpPr>
        <dsp:cNvPr id="0" name=""/>
        <dsp:cNvSpPr/>
      </dsp:nvSpPr>
      <dsp:spPr>
        <a:xfrm>
          <a:off x="3682273" y="1538445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Run: npm init -y</a:t>
          </a:r>
        </a:p>
      </dsp:txBody>
      <dsp:txXfrm>
        <a:off x="3682273" y="1538445"/>
        <a:ext cx="1548428" cy="656908"/>
      </dsp:txXfrm>
    </dsp:sp>
    <dsp:sp modelId="{224CDC5D-A253-4A5F-A96B-8399C137E66F}">
      <dsp:nvSpPr>
        <dsp:cNvPr id="0" name=""/>
        <dsp:cNvSpPr/>
      </dsp:nvSpPr>
      <dsp:spPr>
        <a:xfrm>
          <a:off x="5500503" y="1538445"/>
          <a:ext cx="656908" cy="656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152250-6E9C-4001-BB45-DDA3D0BE35C8}">
      <dsp:nvSpPr>
        <dsp:cNvPr id="0" name=""/>
        <dsp:cNvSpPr/>
      </dsp:nvSpPr>
      <dsp:spPr>
        <a:xfrm>
          <a:off x="5638454" y="1676395"/>
          <a:ext cx="381007" cy="3810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7371E-5930-4DBF-BF60-654B801774F5}">
      <dsp:nvSpPr>
        <dsp:cNvPr id="0" name=""/>
        <dsp:cNvSpPr/>
      </dsp:nvSpPr>
      <dsp:spPr>
        <a:xfrm>
          <a:off x="6298178" y="1538445"/>
          <a:ext cx="1548428" cy="656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Install: npm i openai dotenv express cors</a:t>
          </a:r>
        </a:p>
      </dsp:txBody>
      <dsp:txXfrm>
        <a:off x="6298178" y="1538445"/>
        <a:ext cx="1548428" cy="6569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632FF4-01C7-194C-ACD4-9FC9600F28A2}">
      <dsp:nvSpPr>
        <dsp:cNvPr id="0" name=""/>
        <dsp:cNvSpPr/>
      </dsp:nvSpPr>
      <dsp:spPr>
        <a:xfrm>
          <a:off x="0" y="328439"/>
          <a:ext cx="81153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DD6C0-9809-CC47-8173-1DB0231F1220}">
      <dsp:nvSpPr>
        <dsp:cNvPr id="0" name=""/>
        <dsp:cNvSpPr/>
      </dsp:nvSpPr>
      <dsp:spPr>
        <a:xfrm>
          <a:off x="405765" y="18479"/>
          <a:ext cx="5680709" cy="6199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0" rIns="2147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openai - Access GPT models</a:t>
          </a:r>
        </a:p>
      </dsp:txBody>
      <dsp:txXfrm>
        <a:off x="436027" y="48741"/>
        <a:ext cx="5620185" cy="559396"/>
      </dsp:txXfrm>
    </dsp:sp>
    <dsp:sp modelId="{E8BBC7A0-684C-5147-99CF-5D6AE8EB8F98}">
      <dsp:nvSpPr>
        <dsp:cNvPr id="0" name=""/>
        <dsp:cNvSpPr/>
      </dsp:nvSpPr>
      <dsp:spPr>
        <a:xfrm>
          <a:off x="0" y="1280999"/>
          <a:ext cx="81153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24464-7B67-FC45-97B4-22DAC0CCE0FA}">
      <dsp:nvSpPr>
        <dsp:cNvPr id="0" name=""/>
        <dsp:cNvSpPr/>
      </dsp:nvSpPr>
      <dsp:spPr>
        <a:xfrm>
          <a:off x="405765" y="971039"/>
          <a:ext cx="5680709" cy="61992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0" rIns="2147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dotenv - Manage secret API keys</a:t>
          </a:r>
        </a:p>
      </dsp:txBody>
      <dsp:txXfrm>
        <a:off x="436027" y="1001301"/>
        <a:ext cx="5620185" cy="559396"/>
      </dsp:txXfrm>
    </dsp:sp>
    <dsp:sp modelId="{E3596334-7EED-734C-8E05-D567247BD3BD}">
      <dsp:nvSpPr>
        <dsp:cNvPr id="0" name=""/>
        <dsp:cNvSpPr/>
      </dsp:nvSpPr>
      <dsp:spPr>
        <a:xfrm>
          <a:off x="0" y="2233559"/>
          <a:ext cx="81153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B9B06-9C2E-D54E-8C6B-DA957945BD73}">
      <dsp:nvSpPr>
        <dsp:cNvPr id="0" name=""/>
        <dsp:cNvSpPr/>
      </dsp:nvSpPr>
      <dsp:spPr>
        <a:xfrm>
          <a:off x="405765" y="1923599"/>
          <a:ext cx="5680709" cy="61992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0" rIns="2147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express - Create a web server</a:t>
          </a:r>
        </a:p>
      </dsp:txBody>
      <dsp:txXfrm>
        <a:off x="436027" y="1953861"/>
        <a:ext cx="5620185" cy="559396"/>
      </dsp:txXfrm>
    </dsp:sp>
    <dsp:sp modelId="{1386BE3E-0888-8E4E-881A-947A40CB795F}">
      <dsp:nvSpPr>
        <dsp:cNvPr id="0" name=""/>
        <dsp:cNvSpPr/>
      </dsp:nvSpPr>
      <dsp:spPr>
        <a:xfrm>
          <a:off x="0" y="3186119"/>
          <a:ext cx="81153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2C521-C9D9-7C4A-93D2-FD57D656C177}">
      <dsp:nvSpPr>
        <dsp:cNvPr id="0" name=""/>
        <dsp:cNvSpPr/>
      </dsp:nvSpPr>
      <dsp:spPr>
        <a:xfrm>
          <a:off x="405765" y="2876159"/>
          <a:ext cx="5680709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4717" tIns="0" rIns="214717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cors - Handle cross-origin requests</a:t>
          </a:r>
        </a:p>
      </dsp:txBody>
      <dsp:txXfrm>
        <a:off x="436027" y="2906421"/>
        <a:ext cx="5620185" cy="5593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7D6F72-B045-224D-90F5-BA21FFC909E5}">
      <dsp:nvSpPr>
        <dsp:cNvPr id="0" name=""/>
        <dsp:cNvSpPr/>
      </dsp:nvSpPr>
      <dsp:spPr>
        <a:xfrm>
          <a:off x="0" y="122872"/>
          <a:ext cx="2371724" cy="332041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Run server: node server.mjs</a:t>
          </a:r>
        </a:p>
      </dsp:txBody>
      <dsp:txXfrm>
        <a:off x="0" y="1384630"/>
        <a:ext cx="2371724" cy="1992248"/>
      </dsp:txXfrm>
    </dsp:sp>
    <dsp:sp modelId="{6DEFA1EF-D8FC-9F41-AA93-209CBF9DEDB8}">
      <dsp:nvSpPr>
        <dsp:cNvPr id="0" name=""/>
        <dsp:cNvSpPr/>
      </dsp:nvSpPr>
      <dsp:spPr>
        <a:xfrm>
          <a:off x="687800" y="454914"/>
          <a:ext cx="996124" cy="996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62" tIns="12700" rIns="776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33679" y="600793"/>
        <a:ext cx="704366" cy="704366"/>
      </dsp:txXfrm>
    </dsp:sp>
    <dsp:sp modelId="{F13F758C-A522-1A46-ADF7-9193AF3D8BA5}">
      <dsp:nvSpPr>
        <dsp:cNvPr id="0" name=""/>
        <dsp:cNvSpPr/>
      </dsp:nvSpPr>
      <dsp:spPr>
        <a:xfrm>
          <a:off x="0" y="3443215"/>
          <a:ext cx="2371724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58EB7A-2282-3B46-AF61-2056300743D6}">
      <dsp:nvSpPr>
        <dsp:cNvPr id="0" name=""/>
        <dsp:cNvSpPr/>
      </dsp:nvSpPr>
      <dsp:spPr>
        <a:xfrm>
          <a:off x="2608897" y="122872"/>
          <a:ext cx="2371724" cy="3320414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Open index.html in browser</a:t>
          </a:r>
        </a:p>
      </dsp:txBody>
      <dsp:txXfrm>
        <a:off x="2608897" y="1384630"/>
        <a:ext cx="2371724" cy="1992248"/>
      </dsp:txXfrm>
    </dsp:sp>
    <dsp:sp modelId="{A366EB54-360C-014B-8FC5-1355C0C12896}">
      <dsp:nvSpPr>
        <dsp:cNvPr id="0" name=""/>
        <dsp:cNvSpPr/>
      </dsp:nvSpPr>
      <dsp:spPr>
        <a:xfrm>
          <a:off x="3296697" y="454914"/>
          <a:ext cx="996124" cy="996124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62" tIns="12700" rIns="776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442576" y="600793"/>
        <a:ext cx="704366" cy="704366"/>
      </dsp:txXfrm>
    </dsp:sp>
    <dsp:sp modelId="{71225267-ED6A-C048-B3FB-BBE3445AC4B7}">
      <dsp:nvSpPr>
        <dsp:cNvPr id="0" name=""/>
        <dsp:cNvSpPr/>
      </dsp:nvSpPr>
      <dsp:spPr>
        <a:xfrm>
          <a:off x="2608897" y="3443215"/>
          <a:ext cx="2371724" cy="72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7179B-CA89-0E44-8EAF-FC0E50BC3A88}">
      <dsp:nvSpPr>
        <dsp:cNvPr id="0" name=""/>
        <dsp:cNvSpPr/>
      </dsp:nvSpPr>
      <dsp:spPr>
        <a:xfrm>
          <a:off x="5217794" y="122872"/>
          <a:ext cx="2371724" cy="3320414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09" tIns="330200" rIns="184909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Test the chat functionality</a:t>
          </a:r>
        </a:p>
      </dsp:txBody>
      <dsp:txXfrm>
        <a:off x="5217794" y="1384630"/>
        <a:ext cx="2371724" cy="1992248"/>
      </dsp:txXfrm>
    </dsp:sp>
    <dsp:sp modelId="{B853A10B-CCBC-2A42-8514-022B714021F6}">
      <dsp:nvSpPr>
        <dsp:cNvPr id="0" name=""/>
        <dsp:cNvSpPr/>
      </dsp:nvSpPr>
      <dsp:spPr>
        <a:xfrm>
          <a:off x="5905595" y="454914"/>
          <a:ext cx="996124" cy="996124"/>
        </a:xfrm>
        <a:prstGeom prst="ellipse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662" tIns="12700" rIns="7766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051474" y="600793"/>
        <a:ext cx="704366" cy="704366"/>
      </dsp:txXfrm>
    </dsp:sp>
    <dsp:sp modelId="{98B4B662-E361-2747-B176-19F29ED44EEC}">
      <dsp:nvSpPr>
        <dsp:cNvPr id="0" name=""/>
        <dsp:cNvSpPr/>
      </dsp:nvSpPr>
      <dsp:spPr>
        <a:xfrm>
          <a:off x="5217794" y="3443215"/>
          <a:ext cx="2371724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8CA57A-6FC5-43D1-BF98-EFEEBCB87657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5D62B1-A147-4C02-BE6E-5CB9D3E6C661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16CA91-56C1-44F0-9CD3-6B8C62EA8A9F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Set model behavior using developer instructions</a:t>
          </a:r>
        </a:p>
      </dsp:txBody>
      <dsp:txXfrm>
        <a:off x="1819120" y="673"/>
        <a:ext cx="2954047" cy="1574995"/>
      </dsp:txXfrm>
    </dsp:sp>
    <dsp:sp modelId="{5DAD3EED-F442-42CB-82DF-D8C5217C0467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236E39-1369-4643-BB61-13D059B7B0F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485928-B1A7-43B2-8BEE-6955EC630873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 Answer in Shakespearean English</a:t>
          </a:r>
        </a:p>
      </dsp:txBody>
      <dsp:txXfrm>
        <a:off x="1819120" y="1969418"/>
        <a:ext cx="2954047" cy="1574995"/>
      </dsp:txXfrm>
    </dsp:sp>
    <dsp:sp modelId="{B7435424-F2C2-4B1C-A24E-19865C00D8F8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ABC472-F722-40C0-8AE8-BFB841D0A6E7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8CA1C7-2B61-416A-B3E2-0B0E89F19142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Helps guide tone, format, and style</a:t>
          </a:r>
        </a:p>
      </dsp:txBody>
      <dsp:txXfrm>
        <a:off x="1819120" y="3938162"/>
        <a:ext cx="2954047" cy="157499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8EE1D3-AD42-744E-9A4C-CBF1381C6736}">
      <dsp:nvSpPr>
        <dsp:cNvPr id="0" name=""/>
        <dsp:cNvSpPr/>
      </dsp:nvSpPr>
      <dsp:spPr>
        <a:xfrm>
          <a:off x="0" y="0"/>
          <a:ext cx="3993357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A987F6-D5C9-2A48-AA70-B4414C127086}">
      <dsp:nvSpPr>
        <dsp:cNvPr id="0" name=""/>
        <dsp:cNvSpPr/>
      </dsp:nvSpPr>
      <dsp:spPr>
        <a:xfrm>
          <a:off x="0" y="0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Identity – Who the assistant is and what its role is</a:t>
          </a:r>
          <a:endParaRPr lang="en-US" sz="2200" kern="1200"/>
        </a:p>
      </dsp:txBody>
      <dsp:txXfrm>
        <a:off x="0" y="0"/>
        <a:ext cx="3993357" cy="979884"/>
      </dsp:txXfrm>
    </dsp:sp>
    <dsp:sp modelId="{D8950CCE-B990-BA4B-A8AF-51F6BE41908C}">
      <dsp:nvSpPr>
        <dsp:cNvPr id="0" name=""/>
        <dsp:cNvSpPr/>
      </dsp:nvSpPr>
      <dsp:spPr>
        <a:xfrm>
          <a:off x="0" y="979884"/>
          <a:ext cx="399335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0E805-1896-6E4C-B2E9-EE29EBB9A0C1}">
      <dsp:nvSpPr>
        <dsp:cNvPr id="0" name=""/>
        <dsp:cNvSpPr/>
      </dsp:nvSpPr>
      <dsp:spPr>
        <a:xfrm>
          <a:off x="0" y="979884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Instructions – How it should act or speak</a:t>
          </a:r>
          <a:endParaRPr lang="en-US" sz="2200" kern="1200"/>
        </a:p>
      </dsp:txBody>
      <dsp:txXfrm>
        <a:off x="0" y="979884"/>
        <a:ext cx="3993357" cy="979884"/>
      </dsp:txXfrm>
    </dsp:sp>
    <dsp:sp modelId="{AFB8A46F-EA92-A848-B0D5-5A095E4E8AE2}">
      <dsp:nvSpPr>
        <dsp:cNvPr id="0" name=""/>
        <dsp:cNvSpPr/>
      </dsp:nvSpPr>
      <dsp:spPr>
        <a:xfrm>
          <a:off x="0" y="1959768"/>
          <a:ext cx="3993357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AACE8A-8CAD-5446-B9AA-862EAF9B6D6E}">
      <dsp:nvSpPr>
        <dsp:cNvPr id="0" name=""/>
        <dsp:cNvSpPr/>
      </dsp:nvSpPr>
      <dsp:spPr>
        <a:xfrm>
          <a:off x="0" y="1959768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Examples – Optional: show how inputs should be answered</a:t>
          </a:r>
          <a:endParaRPr lang="en-US" sz="2200" kern="1200"/>
        </a:p>
      </dsp:txBody>
      <dsp:txXfrm>
        <a:off x="0" y="1959768"/>
        <a:ext cx="3993357" cy="979884"/>
      </dsp:txXfrm>
    </dsp:sp>
    <dsp:sp modelId="{214D2266-1921-0B4B-8A47-526FF137D0DD}">
      <dsp:nvSpPr>
        <dsp:cNvPr id="0" name=""/>
        <dsp:cNvSpPr/>
      </dsp:nvSpPr>
      <dsp:spPr>
        <a:xfrm>
          <a:off x="0" y="2939653"/>
          <a:ext cx="399335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7A238-8EF6-BF49-806E-9F1F24FE22B5}">
      <dsp:nvSpPr>
        <dsp:cNvPr id="0" name=""/>
        <dsp:cNvSpPr/>
      </dsp:nvSpPr>
      <dsp:spPr>
        <a:xfrm>
          <a:off x="0" y="2939653"/>
          <a:ext cx="3993357" cy="9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/>
            <a:t>Context – External documents, data, or constraints to reference</a:t>
          </a:r>
          <a:endParaRPr lang="en-US" sz="2200" kern="1200"/>
        </a:p>
      </dsp:txBody>
      <dsp:txXfrm>
        <a:off x="0" y="2939653"/>
        <a:ext cx="3993357" cy="9798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212A35-B912-44A5-9748-858889C51D1E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4E1F7-4E2A-4AA9-93E9-17B7DE2D744D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701184-ED89-4C83-B320-B11F17E539F1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API Docs: platform.openai.com/docs</a:t>
          </a:r>
        </a:p>
      </dsp:txBody>
      <dsp:txXfrm>
        <a:off x="1819120" y="673"/>
        <a:ext cx="2954047" cy="1574995"/>
      </dsp:txXfrm>
    </dsp:sp>
    <dsp:sp modelId="{2333EEA3-8327-4054-98D7-D8E70BDA7212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083EE-392E-4673-958E-9F7DCA686B30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9C20CD-4F84-4C33-902F-830CD7E042CC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Code Demo: github.com/JosephYAA/gpt-api-demo</a:t>
          </a:r>
        </a:p>
      </dsp:txBody>
      <dsp:txXfrm>
        <a:off x="1819120" y="1969418"/>
        <a:ext cx="2954047" cy="1574995"/>
      </dsp:txXfrm>
    </dsp:sp>
    <dsp:sp modelId="{F5AAA9F7-5796-4192-9796-4989E0214D02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63F9FD-1892-4D93-9FB6-61B6E0BC9465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36646-31AF-4D6D-9182-1B336106A832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API Reference: </a:t>
          </a:r>
          <a:r>
            <a:rPr lang="en-US" sz="1500" kern="1200" dirty="0" err="1"/>
            <a:t>platform.openai.com</a:t>
          </a:r>
          <a:r>
            <a:rPr lang="en-US" sz="1500" kern="1200" dirty="0"/>
            <a:t>/docs/</a:t>
          </a:r>
          <a:r>
            <a:rPr lang="en-US" sz="1500" kern="1200" dirty="0" err="1"/>
            <a:t>api</a:t>
          </a:r>
          <a:r>
            <a:rPr lang="en-US" sz="1500" kern="1200" dirty="0"/>
            <a:t>-reference</a:t>
          </a:r>
        </a:p>
      </dsp:txBody>
      <dsp:txXfrm>
        <a:off x="1819120" y="3938162"/>
        <a:ext cx="2954047" cy="1574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51381"/>
            <a:ext cx="7884414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5700"/>
              <a:t>GPT API Tutorial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49" y="4983276"/>
            <a:ext cx="7884414" cy="1126680"/>
          </a:xfrm>
        </p:spPr>
        <p:txBody>
          <a:bodyPr>
            <a:normAutofit/>
          </a:bodyPr>
          <a:lstStyle/>
          <a:p>
            <a:pPr algn="l"/>
            <a:r>
              <a:t>TRA / ICANN Hackathon</a:t>
            </a:r>
            <a:endParaRPr lang="en-BH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4718595"/>
            <a:ext cx="4057650" cy="18288"/>
          </a:xfrm>
          <a:custGeom>
            <a:avLst/>
            <a:gdLst>
              <a:gd name="connsiteX0" fmla="*/ 0 w 4057650"/>
              <a:gd name="connsiteY0" fmla="*/ 0 h 18288"/>
              <a:gd name="connsiteX1" fmla="*/ 757428 w 4057650"/>
              <a:gd name="connsiteY1" fmla="*/ 0 h 18288"/>
              <a:gd name="connsiteX2" fmla="*/ 1474279 w 4057650"/>
              <a:gd name="connsiteY2" fmla="*/ 0 h 18288"/>
              <a:gd name="connsiteX3" fmla="*/ 2191131 w 4057650"/>
              <a:gd name="connsiteY3" fmla="*/ 0 h 18288"/>
              <a:gd name="connsiteX4" fmla="*/ 2745676 w 4057650"/>
              <a:gd name="connsiteY4" fmla="*/ 0 h 18288"/>
              <a:gd name="connsiteX5" fmla="*/ 3340798 w 4057650"/>
              <a:gd name="connsiteY5" fmla="*/ 0 h 18288"/>
              <a:gd name="connsiteX6" fmla="*/ 4057650 w 4057650"/>
              <a:gd name="connsiteY6" fmla="*/ 0 h 18288"/>
              <a:gd name="connsiteX7" fmla="*/ 4057650 w 4057650"/>
              <a:gd name="connsiteY7" fmla="*/ 18288 h 18288"/>
              <a:gd name="connsiteX8" fmla="*/ 3381375 w 4057650"/>
              <a:gd name="connsiteY8" fmla="*/ 18288 h 18288"/>
              <a:gd name="connsiteX9" fmla="*/ 2826830 w 4057650"/>
              <a:gd name="connsiteY9" fmla="*/ 18288 h 18288"/>
              <a:gd name="connsiteX10" fmla="*/ 2272284 w 4057650"/>
              <a:gd name="connsiteY10" fmla="*/ 18288 h 18288"/>
              <a:gd name="connsiteX11" fmla="*/ 1555432 w 4057650"/>
              <a:gd name="connsiteY11" fmla="*/ 18288 h 18288"/>
              <a:gd name="connsiteX12" fmla="*/ 960310 w 4057650"/>
              <a:gd name="connsiteY12" fmla="*/ 18288 h 18288"/>
              <a:gd name="connsiteX13" fmla="*/ 0 w 4057650"/>
              <a:gd name="connsiteY13" fmla="*/ 18288 h 18288"/>
              <a:gd name="connsiteX14" fmla="*/ 0 w 4057650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57650" h="18288" fill="none" extrusionOk="0">
                <a:moveTo>
                  <a:pt x="0" y="0"/>
                </a:moveTo>
                <a:cubicBezTo>
                  <a:pt x="371182" y="3227"/>
                  <a:pt x="494372" y="9222"/>
                  <a:pt x="757428" y="0"/>
                </a:cubicBezTo>
                <a:cubicBezTo>
                  <a:pt x="1020484" y="-9222"/>
                  <a:pt x="1116719" y="-4357"/>
                  <a:pt x="1474279" y="0"/>
                </a:cubicBezTo>
                <a:cubicBezTo>
                  <a:pt x="1831839" y="4357"/>
                  <a:pt x="1920973" y="-11809"/>
                  <a:pt x="2191131" y="0"/>
                </a:cubicBezTo>
                <a:cubicBezTo>
                  <a:pt x="2461289" y="11809"/>
                  <a:pt x="2589480" y="-22604"/>
                  <a:pt x="2745676" y="0"/>
                </a:cubicBezTo>
                <a:cubicBezTo>
                  <a:pt x="2901872" y="22604"/>
                  <a:pt x="3136452" y="-12306"/>
                  <a:pt x="3340798" y="0"/>
                </a:cubicBezTo>
                <a:cubicBezTo>
                  <a:pt x="3545144" y="12306"/>
                  <a:pt x="3766934" y="-21556"/>
                  <a:pt x="4057650" y="0"/>
                </a:cubicBezTo>
                <a:cubicBezTo>
                  <a:pt x="4057150" y="8855"/>
                  <a:pt x="4057759" y="14521"/>
                  <a:pt x="4057650" y="18288"/>
                </a:cubicBezTo>
                <a:cubicBezTo>
                  <a:pt x="3743404" y="40125"/>
                  <a:pt x="3625516" y="-14923"/>
                  <a:pt x="3381375" y="18288"/>
                </a:cubicBezTo>
                <a:cubicBezTo>
                  <a:pt x="3137235" y="51499"/>
                  <a:pt x="2946571" y="1"/>
                  <a:pt x="2826830" y="18288"/>
                </a:cubicBezTo>
                <a:cubicBezTo>
                  <a:pt x="2707090" y="36575"/>
                  <a:pt x="2402756" y="1432"/>
                  <a:pt x="2272284" y="18288"/>
                </a:cubicBezTo>
                <a:cubicBezTo>
                  <a:pt x="2141812" y="35144"/>
                  <a:pt x="1895935" y="18199"/>
                  <a:pt x="1555432" y="18288"/>
                </a:cubicBezTo>
                <a:cubicBezTo>
                  <a:pt x="1214929" y="18377"/>
                  <a:pt x="1103072" y="14503"/>
                  <a:pt x="960310" y="18288"/>
                </a:cubicBezTo>
                <a:cubicBezTo>
                  <a:pt x="817548" y="22073"/>
                  <a:pt x="402272" y="-29359"/>
                  <a:pt x="0" y="18288"/>
                </a:cubicBezTo>
                <a:cubicBezTo>
                  <a:pt x="683" y="12014"/>
                  <a:pt x="724" y="5908"/>
                  <a:pt x="0" y="0"/>
                </a:cubicBezTo>
                <a:close/>
              </a:path>
              <a:path w="4057650" h="18288" stroke="0" extrusionOk="0">
                <a:moveTo>
                  <a:pt x="0" y="0"/>
                </a:moveTo>
                <a:cubicBezTo>
                  <a:pt x="248348" y="13145"/>
                  <a:pt x="486117" y="25042"/>
                  <a:pt x="635698" y="0"/>
                </a:cubicBezTo>
                <a:cubicBezTo>
                  <a:pt x="785279" y="-25042"/>
                  <a:pt x="917762" y="-5537"/>
                  <a:pt x="1190244" y="0"/>
                </a:cubicBezTo>
                <a:cubicBezTo>
                  <a:pt x="1462726" y="5537"/>
                  <a:pt x="1667120" y="-21232"/>
                  <a:pt x="1947672" y="0"/>
                </a:cubicBezTo>
                <a:cubicBezTo>
                  <a:pt x="2228224" y="21232"/>
                  <a:pt x="2280631" y="-21698"/>
                  <a:pt x="2583370" y="0"/>
                </a:cubicBezTo>
                <a:cubicBezTo>
                  <a:pt x="2886109" y="21698"/>
                  <a:pt x="3022941" y="19647"/>
                  <a:pt x="3219069" y="0"/>
                </a:cubicBezTo>
                <a:cubicBezTo>
                  <a:pt x="3415197" y="-19647"/>
                  <a:pt x="3747500" y="26991"/>
                  <a:pt x="4057650" y="0"/>
                </a:cubicBezTo>
                <a:cubicBezTo>
                  <a:pt x="4056752" y="7180"/>
                  <a:pt x="4057819" y="13790"/>
                  <a:pt x="4057650" y="18288"/>
                </a:cubicBezTo>
                <a:cubicBezTo>
                  <a:pt x="3865148" y="-3313"/>
                  <a:pt x="3702543" y="49468"/>
                  <a:pt x="3381375" y="18288"/>
                </a:cubicBezTo>
                <a:cubicBezTo>
                  <a:pt x="3060208" y="-12892"/>
                  <a:pt x="2956571" y="-8678"/>
                  <a:pt x="2826830" y="18288"/>
                </a:cubicBezTo>
                <a:cubicBezTo>
                  <a:pt x="2697089" y="45254"/>
                  <a:pt x="2411031" y="43154"/>
                  <a:pt x="2150555" y="18288"/>
                </a:cubicBezTo>
                <a:cubicBezTo>
                  <a:pt x="1890080" y="-6578"/>
                  <a:pt x="1741827" y="-615"/>
                  <a:pt x="1474280" y="18288"/>
                </a:cubicBezTo>
                <a:cubicBezTo>
                  <a:pt x="1206734" y="37191"/>
                  <a:pt x="998203" y="33335"/>
                  <a:pt x="838581" y="18288"/>
                </a:cubicBezTo>
                <a:cubicBezTo>
                  <a:pt x="678959" y="3241"/>
                  <a:pt x="187101" y="-13212"/>
                  <a:pt x="0" y="18288"/>
                </a:cubicBezTo>
                <a:cubicBezTo>
                  <a:pt x="571" y="10093"/>
                  <a:pt x="-125" y="840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Helpful Resources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EA2E94-8B73-783D-31D0-F655F14351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5433680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706AF2-C23D-F22C-4811-37DB6E8473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683459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What is Node.js?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C41714-26D5-342B-1359-E0B9CEB2E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787825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Installing Node.js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79D908B-3B64-95FE-1396-41118127CA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7591479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0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Setup Project</a:t>
            </a:r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48BAFD63-4AE7-C16B-172D-AD89BC20B2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2069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990599"/>
            <a:ext cx="7429500" cy="685800"/>
          </a:xfrm>
        </p:spPr>
        <p:txBody>
          <a:bodyPr anchor="t">
            <a:normAutofit/>
          </a:bodyPr>
          <a:lstStyle/>
          <a:p>
            <a:r>
              <a:rPr lang="en-US" sz="3500"/>
              <a:t>Dependencies Explained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1BCBBD-65A3-D9DC-8E9E-A1A12D313F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6448511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chemeClr val="tx2"/>
                </a:solidFill>
              </a:rPr>
              <a:t>Running the App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EB15E-E09C-7AFF-BE40-12CED2509A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8317796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Instruction Prompting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02157A-8861-B8E5-7509-F3CA7482EC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520411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US" sz="3100"/>
              <a:t>Optimal Instructure Structure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9DF9DB-98B8-C8EB-D518-6620AD0281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53" r="50689" b="-2"/>
          <a:stretch/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37477B-18AB-6BDF-A7E7-525AF7F821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758398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261</Words>
  <Application>Microsoft Macintosh PowerPoint</Application>
  <PresentationFormat>On-screen Show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GPT API Tutorial</vt:lpstr>
      <vt:lpstr>Introduction</vt:lpstr>
      <vt:lpstr>What is Node.js?</vt:lpstr>
      <vt:lpstr>Installing Node.js</vt:lpstr>
      <vt:lpstr>Setup Project</vt:lpstr>
      <vt:lpstr>Dependencies Explained</vt:lpstr>
      <vt:lpstr>Running the App</vt:lpstr>
      <vt:lpstr>Instruction Prompting</vt:lpstr>
      <vt:lpstr>Optimal Instructure Structure</vt:lpstr>
      <vt:lpstr>Helpful 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Yusuf Ahmed Alatawi</cp:lastModifiedBy>
  <cp:revision>2</cp:revision>
  <dcterms:created xsi:type="dcterms:W3CDTF">2013-01-27T09:14:16Z</dcterms:created>
  <dcterms:modified xsi:type="dcterms:W3CDTF">2025-04-23T11:14:38Z</dcterms:modified>
  <cp:category/>
</cp:coreProperties>
</file>